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75" r:id="rId4"/>
    <p:sldId id="285" r:id="rId5"/>
    <p:sldId id="295" r:id="rId6"/>
    <p:sldId id="296" r:id="rId7"/>
    <p:sldId id="297" r:id="rId8"/>
    <p:sldId id="298" r:id="rId9"/>
    <p:sldId id="302" r:id="rId10"/>
    <p:sldId id="299" r:id="rId11"/>
    <p:sldId id="301" r:id="rId12"/>
    <p:sldId id="300" r:id="rId13"/>
    <p:sldId id="287" r:id="rId14"/>
    <p:sldId id="304" r:id="rId15"/>
    <p:sldId id="290" r:id="rId16"/>
    <p:sldId id="291" r:id="rId17"/>
    <p:sldId id="259" r:id="rId18"/>
    <p:sldId id="261" r:id="rId19"/>
    <p:sldId id="262" r:id="rId20"/>
    <p:sldId id="263" r:id="rId21"/>
    <p:sldId id="264" r:id="rId22"/>
    <p:sldId id="265" r:id="rId23"/>
    <p:sldId id="266" r:id="rId24"/>
    <p:sldId id="26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72;&#1090;&#1090;&#1077;&#1089;&#1090;&#1072;&#1094;&#1080;&#1103;\&#1091;&#1088;&#1086;&#1082;\12.avi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Урок по ФГОС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Современный урок – это , прежде всего урок , на котором учитель умело использует все возможности для развития личности ученика , его активного умственного усвоения знаний , для формирования нравственных основ 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2561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Современный урок – это урок , характеризующийся  следующими признаками 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Главной целью урока является развитие каждой личности в процессе обучения и воспитания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уроке реализуется личностно- ориентированный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деятельностные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подходы к обучению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Организация урока динамична и вариативна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уроке используются современные педагогические технологии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548680"/>
            <a:ext cx="8572560" cy="5925272"/>
          </a:xfrm>
        </p:spPr>
        <p:txBody>
          <a:bodyPr>
            <a:normAutofit fontScale="70000" lnSpcReduction="20000"/>
          </a:bodyPr>
          <a:lstStyle/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Требования к современному  уроку: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Хорошо организованный  урок в хорошо оборудованном  кабинете  должен иметь хорошее  начало  и  хорошее  завершение,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Учитель должен спланировать свою деятельность и деятельность учащихся, четко  сформулировать  тему, цель, задачи урока,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Урок  должен быть проблемным и развивающим: учитель сам нацеливает на сотрудничество с учениками и умеет направлять учеников на сотрудничество с учителем и одноклассниками,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Учитель организует проблемные и поисковые ситуации, активизирует деятельность учащихся,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Вывод делают учащиеся,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Минимум репродукции  и максимум творчества,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Времясбережение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здоровьесбережение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Учет уровня возможностей учащихся, в котором учтены такие аспекты, как профиль класса, стремление учащихся, их настроение,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Планирование обратной связи,</a:t>
            </a:r>
          </a:p>
          <a:p>
            <a:pPr>
              <a:buFont typeface="Wingdings" pitchFamily="2" charset="2"/>
              <a:buChar char="v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Урок должен  быть добрым</a:t>
            </a:r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858180" cy="5111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Современный   урок  в  соответствии  с  ФГОС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Алгоритм проектирование урока с точки зрения требования ФГОС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четко определить и сформулировать для себя тему урока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Определить место темы в учебном курсе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Определить ведущие понятия , на которые опирается данный урок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 урока « Обращение» , раздел «Синтаксис и пунктуация»  5 класс по программе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В.В.Бабайцевой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Урок изучение нового знания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определить и четко сформулировать для себя и отдельно для учащихся целевую установку урока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определения  цели  урока учителю  нужно дать ответ на главный вопрос:  «Что  должен  научиться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делать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ученик на этом уроке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?»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различать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получить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освоить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применить способ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применить понятие,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модель,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алгоритм</a:t>
            </a:r>
            <a:r>
              <a:rPr lang="ru-RU" dirty="0" smtClean="0"/>
              <a:t>..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 урока «Обращение»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Целью данного урока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Обучающие: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Дать определение понятия «обращение».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Дать представление об использовании обращения в речи.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Научить расстановке знаков препинания в предложениях с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обращениями</a:t>
            </a:r>
          </a:p>
          <a:p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Развивающие: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Научить находить обращение в предложении, отличать обращение от подлежащего, составлять предложения с обращением, использовать обращение как средство оценки адресанта и адресата речи.</a:t>
            </a:r>
          </a:p>
          <a:p>
            <a:r>
              <a:rPr lang="ru-RU" sz="1800" i="1" dirty="0" smtClean="0"/>
              <a:t>Воспитывающие</a:t>
            </a:r>
            <a:r>
              <a:rPr lang="ru-RU" sz="1800" i="1" dirty="0" smtClean="0"/>
              <a:t>:</a:t>
            </a:r>
            <a:endParaRPr lang="ru-RU" sz="1800" dirty="0" smtClean="0"/>
          </a:p>
          <a:p>
            <a:pPr lvl="0"/>
            <a:r>
              <a:rPr lang="ru-RU" sz="1800" dirty="0" smtClean="0"/>
              <a:t>Способствовать воспитанию коммуникативной культуры </a:t>
            </a:r>
            <a:r>
              <a:rPr lang="ru-RU" sz="1800" dirty="0" smtClean="0"/>
              <a:t>учащихся.</a:t>
            </a:r>
          </a:p>
          <a:p>
            <a:pPr lvl="0"/>
            <a:r>
              <a:rPr lang="ru-RU" sz="1800" dirty="0" smtClean="0"/>
              <a:t> Способствовать воспитанию любви  </a:t>
            </a:r>
            <a:r>
              <a:rPr lang="ru-RU" sz="1800" dirty="0" smtClean="0"/>
              <a:t>к русской литературе</a:t>
            </a:r>
            <a:r>
              <a:rPr lang="ru-RU" sz="1800" dirty="0" smtClean="0"/>
              <a:t>.</a:t>
            </a:r>
            <a:endParaRPr lang="ru-RU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3 </a:t>
            </a:r>
            <a:r>
              <a:rPr lang="ru-RU" dirty="0" smtClean="0"/>
              <a:t>Спланировать учебный материал</a:t>
            </a:r>
          </a:p>
          <a:p>
            <a:r>
              <a:rPr lang="ru-RU" dirty="0" smtClean="0"/>
              <a:t> </a:t>
            </a:r>
            <a:r>
              <a:rPr lang="ru-RU" dirty="0" smtClean="0"/>
              <a:t>Подобрать </a:t>
            </a:r>
            <a:r>
              <a:rPr lang="ru-RU" dirty="0" smtClean="0"/>
              <a:t>учебные задания, целью которых является:</a:t>
            </a:r>
          </a:p>
          <a:p>
            <a:r>
              <a:rPr lang="ru-RU" dirty="0" smtClean="0"/>
              <a:t>узнавание нового материала;</a:t>
            </a:r>
          </a:p>
          <a:p>
            <a:r>
              <a:rPr lang="ru-RU" dirty="0" smtClean="0"/>
              <a:t>воспроизведение;</a:t>
            </a:r>
          </a:p>
          <a:p>
            <a:r>
              <a:rPr lang="ru-RU" dirty="0" smtClean="0"/>
              <a:t>применение знаний в новой ситуации;</a:t>
            </a:r>
          </a:p>
          <a:p>
            <a:r>
              <a:rPr lang="ru-RU" dirty="0" smtClean="0"/>
              <a:t>применение знаний в незнакомой ситуации;</a:t>
            </a:r>
          </a:p>
          <a:p>
            <a:r>
              <a:rPr lang="ru-RU" dirty="0" smtClean="0"/>
              <a:t>творческий подход к знаниям.-</a:t>
            </a:r>
          </a:p>
          <a:p>
            <a:r>
              <a:rPr lang="ru-RU" dirty="0" smtClean="0"/>
              <a:t> </a:t>
            </a:r>
            <a:r>
              <a:rPr lang="ru-RU" dirty="0" smtClean="0"/>
              <a:t>Упорядочить учебные задания в соответствии с принципом "от простого к сложному".</a:t>
            </a:r>
          </a:p>
          <a:p>
            <a:r>
              <a:rPr lang="ru-RU" dirty="0" smtClean="0"/>
              <a:t>Составить </a:t>
            </a:r>
            <a:r>
              <a:rPr lang="ru-RU" dirty="0" smtClean="0"/>
              <a:t>три набора заданий:</a:t>
            </a:r>
          </a:p>
          <a:p>
            <a:r>
              <a:rPr lang="ru-RU" dirty="0" smtClean="0"/>
              <a:t>задания, подводящие учащегося к воспроизведению материала;</a:t>
            </a:r>
          </a:p>
          <a:p>
            <a:r>
              <a:rPr lang="ru-RU" dirty="0" smtClean="0"/>
              <a:t>задания, способствующие осмыслению материала учащимся;</a:t>
            </a:r>
          </a:p>
          <a:p>
            <a:r>
              <a:rPr lang="ru-RU" dirty="0" smtClean="0"/>
              <a:t>задания, способствующие закреплению материала учащимся.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332656"/>
            <a:ext cx="8503920" cy="5976664"/>
          </a:xfrm>
        </p:spPr>
        <p:txBody>
          <a:bodyPr>
            <a:normAutofit fontScale="25000" lnSpcReduction="20000"/>
          </a:bodyPr>
          <a:lstStyle/>
          <a:p>
            <a:endParaRPr lang="ru-RU" sz="29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9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7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Ребята, у вам на столах карточка с вопросами  Ответьте, пожалуйста, на них:</a:t>
            </a: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К кому или к чему обращаются в каждом предложении?</a:t>
            </a:r>
          </a:p>
          <a:p>
            <a:pPr lvl="0"/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В каком падеже стоит обращение ?</a:t>
            </a:r>
          </a:p>
          <a:p>
            <a:pPr lvl="0"/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В каких предложениях обращения с пояснительным словом ?</a:t>
            </a:r>
          </a:p>
          <a:p>
            <a:pPr lvl="0"/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Являются ли местоимения ты , мы , вы  обращением ?</a:t>
            </a: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Карточка 1</a:t>
            </a: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1.Неправильно ты, дядя Фёдор, бутерброд ешь.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2. Дядя Фёдор, почему ты в городе клад не искал?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3.А ты, мальчик, чей?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4.А давай, Шарик, мы тебя продадим.</a:t>
            </a: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Карточка2 </a:t>
            </a: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Расставьте знаки препинания, найдите обращения, обозначьте  графически </a:t>
            </a:r>
          </a:p>
          <a:p>
            <a:pPr lvl="0"/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Ах ты мерзкое стекло это врешь ты мне назло!</a:t>
            </a:r>
          </a:p>
          <a:p>
            <a:pPr lvl="0"/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Сыпь ты черёмуха снегом.</a:t>
            </a: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Карточка 3</a:t>
            </a: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Друг пришел ко мне на день рождения.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Друг ты приходи ко мне на день рождения.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Дениска ты можешь выступить в концерте?</a:t>
            </a:r>
          </a:p>
          <a:p>
            <a:endParaRPr lang="ru-RU" sz="29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476672"/>
            <a:ext cx="8503920" cy="5622376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 Выяснить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над какими конкретно умениями в настоящий момент необходимо работать учащимся. Здесь необходимо четко представлять, какие универсальные учебные действия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формируются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каждом этапе урока.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Практика 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Предметные: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 Знать: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основные понятия синтаксиса; правила постановки знаков препинания при обращении и роль их в речи.</a:t>
            </a:r>
          </a:p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  Уметь: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ставить знаки препинания при письме; выполнять синтаксический и пунктуационный разборы.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Личностные: 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Уважительное отношение к родному языку;  самооценка учебной деятельности, умение связывать  цель учебной деятельности с мотивом (для чего?).</a:t>
            </a:r>
          </a:p>
          <a:p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Умение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ставить и формулировать цель деятельности, планировать последовательность  действий; осуществлять самоконтроль,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самокоррекцию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оформлять свои мысли в устной форме,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слушать  речь других; учиться работать в паре; формулировать собственное мнение и позицию,  строить логическую цепь рассуждения; извлекать необходимую информацию из различных источников; использовать полученные на уроке знания в жизни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268760"/>
            <a:ext cx="8503920" cy="4830288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 продумать « изюминку» урока.  Каждый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урок должен содержать что-то, что вызовет удивление, изумление, восторг учащихся - одним словом, то, что они будут помнить, когда все забудут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Практика « изюминка»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мотивации , определение темы урока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домашнее задание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12.avi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714356"/>
            <a:ext cx="8572560" cy="5929354"/>
          </a:xfrm>
        </p:spPr>
        <p:txBody>
          <a:bodyPr/>
          <a:lstStyle/>
          <a:p>
            <a:pPr algn="ctr"/>
            <a:r>
              <a:rPr lang="ru-RU" b="1" dirty="0" smtClean="0"/>
              <a:t>Основные этапы урока</a:t>
            </a:r>
          </a:p>
          <a:p>
            <a:pPr algn="ctr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929618" cy="5111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Современный  урок  в  соответствии  с  ФГОС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57158" y="1214422"/>
          <a:ext cx="8535322" cy="4683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4329"/>
                <a:gridCol w="4990993"/>
              </a:tblGrid>
              <a:tr h="748090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Основные этапы урока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Наблюдаемые приемы обучения и учения </a:t>
                      </a:r>
                      <a:endParaRPr lang="ru-RU" dirty="0"/>
                    </a:p>
                  </a:txBody>
                  <a:tcPr/>
                </a:tc>
              </a:tr>
              <a:tr h="748090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*Организационный момент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Приветствие учителя, подготовка рабочих мест</a:t>
                      </a:r>
                      <a:endParaRPr lang="ru-RU" dirty="0"/>
                    </a:p>
                  </a:txBody>
                  <a:tcPr/>
                </a:tc>
              </a:tr>
              <a:tr h="16545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Актуализация знаний УУД</a:t>
                      </a:r>
                      <a:endParaRPr lang="ru-RU" b="1" dirty="0" smtClean="0"/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Приемы повторения системы опорных понятий или ранее усвоенных учебных действий, необходимых и достаточных для восприятия нового материала школьниками. </a:t>
                      </a:r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117557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темы , постановка учебной цели и задач урока  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темы урока , проговаривание цели урока,  </a:t>
                      </a:r>
                      <a:r>
                        <a:rPr kumimoji="0"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формулировка детьми целей урока  и способы  их фиксации .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урока: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дать определение понятия «обращение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Задачи 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551836"/>
            <a:ext cx="75608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научиться  находить обращение в предложении;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научиться правильно  ставить знаки препинания при обращении </a:t>
            </a:r>
          </a:p>
          <a:p>
            <a:pPr lvl="0"/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научиться отличать подлежащее от обращения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251520" y="332655"/>
          <a:ext cx="8678138" cy="5756659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905158"/>
                <a:gridCol w="4772980"/>
              </a:tblGrid>
              <a:tr h="694769">
                <a:tc>
                  <a:txBody>
                    <a:bodyPr/>
                    <a:lstStyle/>
                    <a:p>
                      <a:r>
                        <a:rPr lang="ru-RU" b="1" dirty="0" smtClean="0"/>
                        <a:t>« открытие нового знания» 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Построение проекта выхода из затруднений </a:t>
                      </a:r>
                      <a:endParaRPr lang="ru-RU" b="0" dirty="0"/>
                    </a:p>
                  </a:txBody>
                  <a:tcPr/>
                </a:tc>
              </a:tr>
              <a:tr h="18858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Первичное восприятие и усвоение нового теоретического учебного материала (правил, понятий, алгоритмов…)</a:t>
                      </a:r>
                      <a:endParaRPr lang="ru-RU" b="1" dirty="0" smtClean="0"/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Воспроизведение учащимися способов решений задач, выполнение упражнений по образцу, применение грамматических правил при написании слов, предложений</a:t>
                      </a:r>
                    </a:p>
                  </a:txBody>
                  <a:tcPr/>
                </a:tc>
              </a:tr>
              <a:tr h="1588044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Первичное закрепление теоретических положений в условиях выполнения упражнений и решения задач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Приемы привлечения внимания детей к принципиально новым сведениям, приемы первичного закрепления 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15880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Самостоятельное творческое использование сформированных умений и навыков</a:t>
                      </a:r>
                      <a:endParaRPr lang="ru-RU" b="1" dirty="0" smtClean="0"/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Решение учебных задач повышенной трудности или практических задач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786742" cy="5111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Современный  урок  в  соответствии  с  ФГОС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214313" y="1071546"/>
          <a:ext cx="8929687" cy="24790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928927"/>
                <a:gridCol w="600076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Подведение итогов  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*Рефлексия деятельности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Подведение итогов совместной и индивидуальной деятельности учеников (новое содержание, изученное на уроке и оценка личного вклада в совместную учебную деятельность), достижение поставленной цели</a:t>
                      </a:r>
                    </a:p>
                    <a:p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Приемы формирования УУД</a:t>
                      </a:r>
                      <a:endParaRPr lang="ru-RU" b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урока усвоения новых знаний: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2) Постановка цели и задач урока. Мотивация учебной деятельности учащихся.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3) Актуализация знаний.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4) Первичное усвоение новых знаний.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5) Первичная проверка понимания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6) Первичное закрепление.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7) Информация о домашнем задании, инструктаж по его выполнению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8) Рефлексия (подведение итогов занятия)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32819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Структура урока комплексного применения знаний и умений (урок закрепления)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2) Проверка домашнего задания, воспроизведение и коррекция опорных знаний учащихся. Актуализация знаний.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3) Постановка цели и задач урока. Мотивация учебной деятельности учащихся.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4) Первичное закрепление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§    в знакомой ситуации (типовые)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§    в изменённой ситуации (конструктивные)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5) Творческое применение и добывание знаний в новой ситуации (проблемные задания)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6) Информация о домашнем задании, инструктаж по его выполнению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7) Рефлексия (подведение итогов занятия)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136815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Структура урока актуализации знаний и умений (урок повторения)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700808"/>
            <a:ext cx="8503920" cy="439824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 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2) Проверка домашнего задания, воспроизведение и коррекция знаний, навыков и умений учащихся, необходимых для творческого решения поставленных задач.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3) Постановка цели и задач урока. Мотивация учебной деятельности учащихся.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4) Актуализация знаний.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§    с целью подготовки к контрольному уроку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§    с целью подготовки к изучению новой темы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5) Применение знаний и умений в новой ситуации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6) Обобщение и систематизация знаний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7) Контроль усвоения, обсуждение допущенных ошибок и их коррекция.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8) Информация о домашнем задании, инструктаж по его выполнению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9) Рефлексия (подведение итогов занятия) </a:t>
            </a:r>
            <a:endParaRPr lang="ru-RU" sz="2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04664"/>
            <a:ext cx="8534400" cy="100811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Структура урока систематизации и обобщения знаний и умений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1) Организационный этап. </a:t>
            </a:r>
          </a:p>
          <a:p>
            <a:r>
              <a:rPr lang="ru-RU" dirty="0" smtClean="0"/>
              <a:t>2) Постановка цели и задач урока. Мотивация учебной деятельности учащихся. </a:t>
            </a:r>
          </a:p>
          <a:p>
            <a:r>
              <a:rPr lang="ru-RU" dirty="0" smtClean="0"/>
              <a:t>3) Актуализация знаний. </a:t>
            </a:r>
          </a:p>
          <a:p>
            <a:r>
              <a:rPr lang="ru-RU" dirty="0" smtClean="0"/>
              <a:t>4) Обобщение и систематизация знаний </a:t>
            </a:r>
          </a:p>
          <a:p>
            <a:r>
              <a:rPr lang="ru-RU" dirty="0" smtClean="0"/>
              <a:t>Подготовка учащихся к обобщенной деятельности </a:t>
            </a:r>
          </a:p>
          <a:p>
            <a:r>
              <a:rPr lang="ru-RU" dirty="0" smtClean="0"/>
              <a:t>Воспроизведение на новом уровне (переформулированные вопросы). </a:t>
            </a:r>
          </a:p>
          <a:p>
            <a:r>
              <a:rPr lang="ru-RU" dirty="0" smtClean="0"/>
              <a:t>5) Применение знаний и умений в новой ситуации </a:t>
            </a:r>
          </a:p>
          <a:p>
            <a:r>
              <a:rPr lang="ru-RU" dirty="0" smtClean="0"/>
              <a:t>6)Контроль усвоения, обсуждение допущенных ошибок и их коррекция. </a:t>
            </a:r>
          </a:p>
          <a:p>
            <a:r>
              <a:rPr lang="ru-RU" dirty="0" smtClean="0"/>
              <a:t>7) Рефлексия (подведение итогов занятия) </a:t>
            </a:r>
          </a:p>
          <a:p>
            <a:r>
              <a:rPr lang="ru-RU" dirty="0" smtClean="0"/>
              <a:t>Анализ и содержание итогов работы, формирование выводов по изученному материалу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Структура урока контроля знаний и умений</a:t>
            </a: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2) Постановка цели и задач урока. Мотивация учебной деятельности учащихся. 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3) Выявление знаний, умений и навыков, проверка уровня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у учащихся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общеучебных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умений. (Задания по объему или степени трудности должны соответствовать программе и быть посильными для каждого ученика). 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Уроки контроля могут быть уроками письменного контроля, уроками сочетания устного и письменного контроля. В зависимости от вида контроля формируется его окончательная структура 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4) Рефлексия (подведение итогов занятия)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Структура урока коррекции знаний, умений и навыков.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Постановка цели и задач урока. Мотивация учебной деятельности учащихся.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 Итоги диагностики (контроля) знаний, умений и навыков. Определение типичных ошибок и пробелов в знаниях и умениях, путей их устранения и совершенствования знаний и умений.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зависимости от результатов диагностики учитель планирует коллективные, групповые и индивидуальные способы обучения.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Информация о домашнем задании, инструктаж по его выполнению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5) Рефлексия (подведение итогов занятия)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04664"/>
            <a:ext cx="8534400" cy="58288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Структура комбинированного урока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2) Постановка цели и задач урока. Мотивация учебной деятельности учащихся.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3) Актуализация знаний.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4) Первичное усвоение новых знаний.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5) Первичная проверка понимания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6) Первичное закрепление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7) Контроль усвоения, обсуждение допущенных ошибок и их коррекция.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8) Информация о домашнем задании, инструктаж по его выполнению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9) Рефлексия (подведение итогов занятия)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«Посредственный учитель излагает. Хороший учитель объясняет. Выдающийся учитель показывает. Великий учитель вдохновляет».</a:t>
            </a:r>
          </a:p>
          <a:p>
            <a:pPr algn="r">
              <a:buNone/>
            </a:pPr>
            <a:r>
              <a:rPr lang="ru-RU" dirty="0" smtClean="0"/>
              <a:t>Уильям Уорд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715</TotalTime>
  <Words>1369</Words>
  <Application>Microsoft Office PowerPoint</Application>
  <PresentationFormat>Экран (4:3)</PresentationFormat>
  <Paragraphs>193</Paragraphs>
  <Slides>24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Официальная</vt:lpstr>
      <vt:lpstr>Слайд 1</vt:lpstr>
      <vt:lpstr>Слайд 2</vt:lpstr>
      <vt:lpstr> Современный урок – это урок , характеризующийся  следующими признаками :</vt:lpstr>
      <vt:lpstr>Современный   урок  в  соответствии  с  ФГОС</vt:lpstr>
      <vt:lpstr>Алгоритм проектирование урока с точки зрения требования ФГОС </vt:lpstr>
      <vt:lpstr>Слайд 6</vt:lpstr>
      <vt:lpstr>Тема урока «Обращение» </vt:lpstr>
      <vt:lpstr>Слайд 8</vt:lpstr>
      <vt:lpstr>Слайд 9</vt:lpstr>
      <vt:lpstr>Слайд 10</vt:lpstr>
      <vt:lpstr>Слайд 11</vt:lpstr>
      <vt:lpstr>Слайд 12</vt:lpstr>
      <vt:lpstr>Современный  урок  в  соответствии  с  ФГОС</vt:lpstr>
      <vt:lpstr>Цель урока: </vt:lpstr>
      <vt:lpstr>Слайд 15</vt:lpstr>
      <vt:lpstr>Современный  урок  в  соответствии  с  ФГОС</vt:lpstr>
      <vt:lpstr>Структура урока усвоения новых знаний: </vt:lpstr>
      <vt:lpstr> Структура урока комплексного применения знаний и умений (урок закрепления)  </vt:lpstr>
      <vt:lpstr>Структура урока актуализации знаний и умений (урок повторения) </vt:lpstr>
      <vt:lpstr> Структура урока систематизации и обобщения знаний и умений  </vt:lpstr>
      <vt:lpstr>Структура урока контроля знаний и умений  </vt:lpstr>
      <vt:lpstr>Структура урока коррекции знаний, умений и навыков. </vt:lpstr>
      <vt:lpstr>Структура комбинированного урока 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70</cp:revision>
  <dcterms:created xsi:type="dcterms:W3CDTF">2020-12-06T04:47:18Z</dcterms:created>
  <dcterms:modified xsi:type="dcterms:W3CDTF">2020-12-07T15:07:36Z</dcterms:modified>
</cp:coreProperties>
</file>