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C3931AC-CF25-46D4-AAA0-77F0203A4D46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753D8C0-3E5B-4FC5-86D1-B3F6E5160DE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3931AC-CF25-46D4-AAA0-77F0203A4D46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753D8C0-3E5B-4FC5-86D1-B3F6E5160DE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C3931AC-CF25-46D4-AAA0-77F0203A4D46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753D8C0-3E5B-4FC5-86D1-B3F6E5160DE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31AC-CF25-46D4-AAA0-77F0203A4D46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3D8C0-3E5B-4FC5-86D1-B3F6E5160DE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31AC-CF25-46D4-AAA0-77F0203A4D46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3D8C0-3E5B-4FC5-86D1-B3F6E5160DE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3931AC-CF25-46D4-AAA0-77F0203A4D46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753D8C0-3E5B-4FC5-86D1-B3F6E5160DE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31AC-CF25-46D4-AAA0-77F0203A4D46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3D8C0-3E5B-4FC5-86D1-B3F6E5160D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3931AC-CF25-46D4-AAA0-77F0203A4D46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753D8C0-3E5B-4FC5-86D1-B3F6E5160DEC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3931AC-CF25-46D4-AAA0-77F0203A4D46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753D8C0-3E5B-4FC5-86D1-B3F6E5160DEC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31AC-CF25-46D4-AAA0-77F0203A4D46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3D8C0-3E5B-4FC5-86D1-B3F6E5160D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31AC-CF25-46D4-AAA0-77F0203A4D46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3D8C0-3E5B-4FC5-86D1-B3F6E5160D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C3931AC-CF25-46D4-AAA0-77F0203A4D46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753D8C0-3E5B-4FC5-86D1-B3F6E5160DE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2016223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Формирование УУД на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уроках и во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внеурочной деятельности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Петрова Лариса Анатольевна, учитель начальных классов МОУ «</a:t>
            </a:r>
            <a:r>
              <a:rPr lang="ru-RU" dirty="0" err="1" smtClean="0">
                <a:solidFill>
                  <a:srgbClr val="002060"/>
                </a:solidFill>
              </a:rPr>
              <a:t>Турунтаевская</a:t>
            </a:r>
            <a:r>
              <a:rPr lang="ru-RU" dirty="0" smtClean="0">
                <a:solidFill>
                  <a:srgbClr val="002060"/>
                </a:solidFill>
              </a:rPr>
              <a:t> районная гимназия»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как сформировать УУД через уроки литературного чтения и литературный проект «Лучше всех» (2 класс)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Анализ дневников читаемости:</a:t>
            </a:r>
            <a:b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учащихся читают то время, которое сказал учитель(ни минуты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&gt;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ни минуты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)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учащихся не ведут дневник читаемости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читают в основном только жанр сказки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ВЫВОД: </a:t>
            </a:r>
            <a:r>
              <a:rPr lang="ru-RU" sz="20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читать не </a:t>
            </a:r>
            <a:r>
              <a:rPr lang="ru-RU" sz="20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нравится</a:t>
            </a:r>
          </a:p>
          <a:p>
            <a:pPr>
              <a:buNone/>
            </a:pPr>
            <a:endParaRPr lang="ru-RU" sz="2000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3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Проверка техники чтения (конец 1 полугодия 2 класса)</a:t>
            </a:r>
          </a:p>
          <a:p>
            <a:pPr>
              <a:buFont typeface="Wingdings 3" pitchFamily="18" charset="2"/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Наименьшее количество слов в минуту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29</a:t>
            </a:r>
          </a:p>
          <a:p>
            <a:pPr>
              <a:buFont typeface="Wingdings 3" pitchFamily="18" charset="2"/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Наибольшее количество слов в минуту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62</a:t>
            </a:r>
          </a:p>
          <a:p>
            <a:pPr>
              <a:buFont typeface="Wingdings 3" pitchFamily="18" charset="2"/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Средний показатель по классу 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45</a:t>
            </a:r>
          </a:p>
          <a:p>
            <a:pPr>
              <a:buNone/>
            </a:pPr>
            <a:endParaRPr lang="ru-RU" sz="2000" u="sng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проекта: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разработать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провести комплекс мероприятий по выявлению и развитию читательской культуры. обучающихся и их  родителей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None/>
            </a:pP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внедрить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практику продвижения детского и семейного чтения инновационные формы и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методы;</a:t>
            </a:r>
          </a:p>
          <a:p>
            <a:pPr>
              <a:buNone/>
            </a:pP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привить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любовь к чтению через реализацию проекта «Лучше всех».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сновной этап реализации проекта: </a:t>
            </a: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выбор     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жанра литературы, автора произведения</a:t>
            </a:r>
            <a:endParaRPr lang="ru-RU" sz="27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7467600" cy="5061176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7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Какие УУД формируются?</a:t>
            </a:r>
          </a:p>
          <a:p>
            <a:r>
              <a:rPr lang="ru-RU" sz="7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Познавательные УУД</a:t>
            </a:r>
            <a:endParaRPr lang="ru-RU" sz="7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поиск и выделение необходимой информации;</a:t>
            </a:r>
          </a:p>
          <a:p>
            <a:pPr>
              <a:buFontTx/>
              <a:buChar char="-"/>
            </a:pP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умение 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структурировать знания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Tx/>
              <a:buChar char="-"/>
            </a:pPr>
            <a:endParaRPr lang="ru-RU" sz="7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7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Регулятивные УУД</a:t>
            </a:r>
            <a:endParaRPr lang="ru-RU" sz="7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7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целеполагание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(постановка учебой задачи, на 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основе соотнесения 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того, что уже известно и усвоено и того, что еще неизвестно);</a:t>
            </a:r>
          </a:p>
          <a:p>
            <a:pPr>
              <a:buNone/>
            </a:pP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7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саморегуляция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как способность к мобилизации сил и 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энергии</a:t>
            </a:r>
          </a:p>
          <a:p>
            <a:pPr>
              <a:buNone/>
            </a:pPr>
            <a:endParaRPr lang="ru-RU" sz="7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7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Коммуникативные УУД</a:t>
            </a:r>
            <a:endParaRPr lang="ru-RU" sz="7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планирование учебного сотрудничества с учителем и сверстниками;</a:t>
            </a:r>
          </a:p>
          <a:p>
            <a:pPr>
              <a:buNone/>
            </a:pP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7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Личностные УУД</a:t>
            </a:r>
            <a:endParaRPr lang="ru-RU" sz="7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установление учащимися связи между целью учебной деятельности и ее мотивом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7467600" cy="115699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Этап:</a:t>
            </a: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подготовка </a:t>
            </a: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презентации 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своего выступления (изготовление костюмов, атрибутов, творческих 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визиток)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7467600" cy="498916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Какие УУД формируются?</a:t>
            </a:r>
          </a:p>
          <a:p>
            <a:r>
              <a:rPr lang="ru-RU" sz="1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Познавательные УУД</a:t>
            </a: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знако-символическое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моделирование;</a:t>
            </a: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самостоятельное создание алгоритмов деятельности;</a:t>
            </a: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синтез, как составление целого из частей</a:t>
            </a:r>
          </a:p>
          <a:p>
            <a:r>
              <a:rPr lang="ru-RU" sz="1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Регулятивные УУД</a:t>
            </a: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планирование (определение последовательности промежуточных целей с учетом конечного результата; составление плана и последовательности действий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Коммуникативные УУД</a:t>
            </a: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-строить речевое высказывание в соответствии с поставленными задачами;</a:t>
            </a: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умение оформлять свои мысли в устной форме</a:t>
            </a:r>
          </a:p>
          <a:p>
            <a:r>
              <a:rPr lang="ru-RU" sz="1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Личностные УУД</a:t>
            </a: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-потребность в самовыражении, самореализации</a:t>
            </a:r>
            <a:endParaRPr lang="ru-RU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Этап: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самопрезентация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7467600" cy="563724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Какие УУД формируются?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Познавательные УУД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-выбор наиболее эффективных способов решения задач в зависимости от конкретных условий; 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Регулятивные УУД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контроль в форме сравнения способа действия и его результата с заданным эталоном с целью обнаружения отклонений от него;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Коммуникативные УУД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умение слушать и понимать других;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Личностные УУД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-способность  к саморазвитию и самосовершенствованию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sz="quarter" idx="1"/>
          </p:nvPr>
        </p:nvPicPr>
        <p:blipFill>
          <a:blip r:embed="rId2" cstate="print"/>
          <a:srcRect l="40567" t="45014" r="22234" b="12536"/>
          <a:stretch>
            <a:fillRect/>
          </a:stretch>
        </p:blipFill>
        <p:spPr bwMode="auto">
          <a:xfrm>
            <a:off x="251520" y="404664"/>
            <a:ext cx="3024336" cy="2024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 l="48744" t="44787" r="19508" b="20411"/>
          <a:stretch>
            <a:fillRect/>
          </a:stretch>
        </p:blipFill>
        <p:spPr bwMode="auto">
          <a:xfrm>
            <a:off x="5220072" y="404664"/>
            <a:ext cx="338437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 l="49706" t="44216" r="20310" b="19841"/>
          <a:stretch>
            <a:fillRect/>
          </a:stretch>
        </p:blipFill>
        <p:spPr bwMode="auto">
          <a:xfrm>
            <a:off x="323528" y="2636912"/>
            <a:ext cx="273630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5" cstate="print"/>
          <a:srcRect l="48904" t="38747" r="31534" b="13390"/>
          <a:stretch>
            <a:fillRect/>
          </a:stretch>
        </p:blipFill>
        <p:spPr bwMode="auto">
          <a:xfrm>
            <a:off x="3347864" y="404664"/>
            <a:ext cx="180020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6" cstate="print"/>
          <a:srcRect l="49867" t="44216" r="20470" b="20411"/>
          <a:stretch>
            <a:fillRect/>
          </a:stretch>
        </p:blipFill>
        <p:spPr bwMode="auto">
          <a:xfrm>
            <a:off x="323528" y="4725144"/>
            <a:ext cx="273630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7" cstate="print"/>
          <a:srcRect l="37199" t="31949" r="21593" b="18131"/>
          <a:stretch>
            <a:fillRect/>
          </a:stretch>
        </p:blipFill>
        <p:spPr bwMode="auto">
          <a:xfrm>
            <a:off x="3347864" y="2852936"/>
            <a:ext cx="5256584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Этап: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7467600" cy="549322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Какие УУД формируются?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Познавательные УУД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выбор оснований и критериев для сравнения;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построение логической цепочки рассуждений;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умение обобщать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Регулятивные УУД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оценивание качества и уровня усвоения;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Коммуникативные УУД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умение совместно договариваться о правилах общения и поведения;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Личностные УУД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умение соотносить поступки и события с принятыми этическими принципами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467600" cy="864096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Анализ формирования читательской компетенции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7467600" cy="5421216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Анализ дневников читаемости:</a:t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учащихся читают большее количество времени 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учащиеся  ведут дневник читаемости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читают разные жанры (сказки, стихотворения, рассказы, басни)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3" pitchFamily="18" charset="2"/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Проверка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техники чтения (4 четверть 2 класса)</a:t>
            </a:r>
          </a:p>
          <a:p>
            <a:pPr>
              <a:buFont typeface="Wingdings 3" pitchFamily="18" charset="2"/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Наименьшее количество слов в минуту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31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3" pitchFamily="18" charset="2"/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Наибольшее количество слов в минуту 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110</a:t>
            </a:r>
          </a:p>
          <a:p>
            <a:pPr>
              <a:buFont typeface="Wingdings 3" pitchFamily="18" charset="2"/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Средний показатель по классу                 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70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ВЫВОД: </a:t>
            </a:r>
            <a:r>
              <a:rPr lang="ru-RU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 дал положительный результ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ат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126</TotalTime>
  <Words>299</Words>
  <Application>Microsoft Office PowerPoint</Application>
  <PresentationFormat>Экран (4:3)</PresentationFormat>
  <Paragraphs>75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Формирование УУД на уроках и во внеурочной деятельности </vt:lpstr>
      <vt:lpstr>Цель: как сформировать УУД через уроки литературного чтения и литературный проект «Лучше всех» (2 класс)</vt:lpstr>
      <vt:lpstr>Задачи проекта:</vt:lpstr>
      <vt:lpstr>I. Основной этап реализации проекта: выбор     жанра литературы, автора произведения</vt:lpstr>
      <vt:lpstr>II. Этап: подготовка презентации своего выступления (изготовление костюмов, атрибутов, творческих визиток)</vt:lpstr>
      <vt:lpstr>III. Этап: самопрезентация</vt:lpstr>
      <vt:lpstr>Слайд 7</vt:lpstr>
      <vt:lpstr>IV. Этап: рефлексия</vt:lpstr>
      <vt:lpstr>Анализ формирования читательской компетенции </vt:lpstr>
      <vt:lpstr>Спасибо за внимание</vt:lpstr>
    </vt:vector>
  </TitlesOfParts>
  <Company>Kraftway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УУД на уроках и во внеурочной деятельности</dc:title>
  <dc:creator>Лариса</dc:creator>
  <cp:lastModifiedBy>Лариса</cp:lastModifiedBy>
  <cp:revision>13</cp:revision>
  <dcterms:created xsi:type="dcterms:W3CDTF">2020-12-06T12:02:53Z</dcterms:created>
  <dcterms:modified xsi:type="dcterms:W3CDTF">2020-12-06T14:09:17Z</dcterms:modified>
</cp:coreProperties>
</file>