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F05E32-2E0D-48AA-B971-095681466D38}" type="doc">
      <dgm:prSet loTypeId="urn:microsoft.com/office/officeart/2005/8/layout/radial1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77EC14-BCBD-4288-8D22-1BFA14FA56EE}">
      <dgm:prSet phldrT="[Текст]"/>
      <dgm:spPr/>
      <dgm:t>
        <a:bodyPr/>
        <a:lstStyle/>
        <a:p>
          <a:r>
            <a:rPr lang="ru-RU" dirty="0" smtClean="0"/>
            <a:t>Цель</a:t>
          </a:r>
          <a:endParaRPr lang="ru-RU" dirty="0"/>
        </a:p>
      </dgm:t>
    </dgm:pt>
    <dgm:pt modelId="{468161AE-FE27-413F-B24F-0E05BD091D99}" type="parTrans" cxnId="{C036B15E-3A15-458A-ADA2-5F079B809B1A}">
      <dgm:prSet/>
      <dgm:spPr/>
      <dgm:t>
        <a:bodyPr/>
        <a:lstStyle/>
        <a:p>
          <a:endParaRPr lang="ru-RU"/>
        </a:p>
      </dgm:t>
    </dgm:pt>
    <dgm:pt modelId="{A3841B35-4131-4F30-8BF9-6B4ADC715E54}" type="sibTrans" cxnId="{C036B15E-3A15-458A-ADA2-5F079B809B1A}">
      <dgm:prSet/>
      <dgm:spPr/>
      <dgm:t>
        <a:bodyPr/>
        <a:lstStyle/>
        <a:p>
          <a:endParaRPr lang="ru-RU"/>
        </a:p>
      </dgm:t>
    </dgm:pt>
    <dgm:pt modelId="{31E214A4-D5AF-4B94-9335-7737C87EDAC0}">
      <dgm:prSet phldrT="[Текст]" custT="1"/>
      <dgm:spPr/>
      <dgm:t>
        <a:bodyPr/>
        <a:lstStyle/>
        <a:p>
          <a:r>
            <a:rPr lang="ru-RU" sz="1800" dirty="0" smtClean="0"/>
            <a:t>Конкретная</a:t>
          </a:r>
          <a:endParaRPr lang="ru-RU" sz="1800" dirty="0"/>
        </a:p>
      </dgm:t>
    </dgm:pt>
    <dgm:pt modelId="{1DE833E7-E330-420C-8F7A-FBC04D36DE08}" type="parTrans" cxnId="{3EBDFA54-65C7-405B-A772-287F049A8FE9}">
      <dgm:prSet/>
      <dgm:spPr/>
      <dgm:t>
        <a:bodyPr/>
        <a:lstStyle/>
        <a:p>
          <a:endParaRPr lang="ru-RU"/>
        </a:p>
      </dgm:t>
    </dgm:pt>
    <dgm:pt modelId="{FC846234-D32B-4BA3-96F1-6F286DBEAD25}" type="sibTrans" cxnId="{3EBDFA54-65C7-405B-A772-287F049A8FE9}">
      <dgm:prSet/>
      <dgm:spPr/>
      <dgm:t>
        <a:bodyPr/>
        <a:lstStyle/>
        <a:p>
          <a:endParaRPr lang="ru-RU"/>
        </a:p>
      </dgm:t>
    </dgm:pt>
    <dgm:pt modelId="{A85D3714-88B7-479A-BE12-3DAED27CE6E0}">
      <dgm:prSet phldrT="[Текст]" custT="1"/>
      <dgm:spPr/>
      <dgm:t>
        <a:bodyPr/>
        <a:lstStyle/>
        <a:p>
          <a:r>
            <a:rPr lang="ru-RU" sz="2000" dirty="0" smtClean="0"/>
            <a:t>Измеримая</a:t>
          </a:r>
          <a:endParaRPr lang="ru-RU" sz="2000" dirty="0"/>
        </a:p>
      </dgm:t>
    </dgm:pt>
    <dgm:pt modelId="{92842910-0327-4015-AFFE-CB11E2C6ACF5}" type="parTrans" cxnId="{6042FABF-69C5-443D-9E0B-E7D4323D1524}">
      <dgm:prSet/>
      <dgm:spPr/>
      <dgm:t>
        <a:bodyPr/>
        <a:lstStyle/>
        <a:p>
          <a:endParaRPr lang="ru-RU"/>
        </a:p>
      </dgm:t>
    </dgm:pt>
    <dgm:pt modelId="{1486E3C8-5642-45F6-B611-36ED59E3C841}" type="sibTrans" cxnId="{6042FABF-69C5-443D-9E0B-E7D4323D1524}">
      <dgm:prSet/>
      <dgm:spPr/>
      <dgm:t>
        <a:bodyPr/>
        <a:lstStyle/>
        <a:p>
          <a:endParaRPr lang="ru-RU"/>
        </a:p>
      </dgm:t>
    </dgm:pt>
    <dgm:pt modelId="{A1414504-2E51-4292-B800-78484922F72F}">
      <dgm:prSet phldrT="[Текст]" custT="1"/>
      <dgm:spPr/>
      <dgm:t>
        <a:bodyPr/>
        <a:lstStyle/>
        <a:p>
          <a:r>
            <a:rPr lang="ru-RU" sz="1800" dirty="0" smtClean="0"/>
            <a:t>Ориентирована на результат</a:t>
          </a:r>
          <a:endParaRPr lang="ru-RU" sz="1800" dirty="0"/>
        </a:p>
      </dgm:t>
    </dgm:pt>
    <dgm:pt modelId="{65AB6303-116B-4223-90D3-DD299CEE9057}" type="parTrans" cxnId="{A82741EE-D2DB-4E0D-BE11-5DF0E9CE00D4}">
      <dgm:prSet/>
      <dgm:spPr/>
      <dgm:t>
        <a:bodyPr/>
        <a:lstStyle/>
        <a:p>
          <a:endParaRPr lang="ru-RU"/>
        </a:p>
      </dgm:t>
    </dgm:pt>
    <dgm:pt modelId="{81222B54-23AE-4A8D-92D9-89261E8DCD7C}" type="sibTrans" cxnId="{A82741EE-D2DB-4E0D-BE11-5DF0E9CE00D4}">
      <dgm:prSet/>
      <dgm:spPr/>
      <dgm:t>
        <a:bodyPr/>
        <a:lstStyle/>
        <a:p>
          <a:endParaRPr lang="ru-RU"/>
        </a:p>
      </dgm:t>
    </dgm:pt>
    <dgm:pt modelId="{EFB36FC0-D73D-40EB-A555-EA706603B9F5}">
      <dgm:prSet phldrT="[Текст]" custT="1"/>
      <dgm:spPr/>
      <dgm:t>
        <a:bodyPr/>
        <a:lstStyle/>
        <a:p>
          <a:r>
            <a:rPr lang="ru-RU" sz="1800" dirty="0" smtClean="0"/>
            <a:t>Соотносимая с конкретным сроком</a:t>
          </a:r>
          <a:endParaRPr lang="ru-RU" sz="1800" dirty="0"/>
        </a:p>
      </dgm:t>
    </dgm:pt>
    <dgm:pt modelId="{7BCD1DEF-3E11-4916-8E42-A709A34FCDF4}" type="parTrans" cxnId="{BD34CD0D-853E-48AD-B29F-C019A8A866A2}">
      <dgm:prSet/>
      <dgm:spPr/>
      <dgm:t>
        <a:bodyPr/>
        <a:lstStyle/>
        <a:p>
          <a:endParaRPr lang="ru-RU"/>
        </a:p>
      </dgm:t>
    </dgm:pt>
    <dgm:pt modelId="{32D50647-B0EB-430D-9A4A-00D93E68C139}" type="sibTrans" cxnId="{BD34CD0D-853E-48AD-B29F-C019A8A866A2}">
      <dgm:prSet/>
      <dgm:spPr/>
      <dgm:t>
        <a:bodyPr/>
        <a:lstStyle/>
        <a:p>
          <a:endParaRPr lang="ru-RU"/>
        </a:p>
      </dgm:t>
    </dgm:pt>
    <dgm:pt modelId="{400C5EA7-B3F1-49D2-B2C0-687C11BE53B7}">
      <dgm:prSet/>
      <dgm:spPr/>
      <dgm:t>
        <a:bodyPr/>
        <a:lstStyle/>
        <a:p>
          <a:r>
            <a:rPr lang="ru-RU" dirty="0" smtClean="0"/>
            <a:t>Достигаемая</a:t>
          </a:r>
          <a:endParaRPr lang="ru-RU" dirty="0"/>
        </a:p>
      </dgm:t>
    </dgm:pt>
    <dgm:pt modelId="{9C06CD6B-99F3-42A5-93CF-5A4335968113}" type="parTrans" cxnId="{140CB310-207D-4132-A404-50AC774A68F0}">
      <dgm:prSet/>
      <dgm:spPr/>
      <dgm:t>
        <a:bodyPr/>
        <a:lstStyle/>
        <a:p>
          <a:endParaRPr lang="ru-RU"/>
        </a:p>
      </dgm:t>
    </dgm:pt>
    <dgm:pt modelId="{48E8673B-78B9-4F72-9FAD-9E3BD969D7F8}" type="sibTrans" cxnId="{140CB310-207D-4132-A404-50AC774A68F0}">
      <dgm:prSet/>
      <dgm:spPr/>
      <dgm:t>
        <a:bodyPr/>
        <a:lstStyle/>
        <a:p>
          <a:endParaRPr lang="ru-RU"/>
        </a:p>
      </dgm:t>
    </dgm:pt>
    <dgm:pt modelId="{B62A26FF-E2C4-45F7-881F-163169B4F2F5}" type="pres">
      <dgm:prSet presAssocID="{0CF05E32-2E0D-48AA-B971-095681466D3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7925C25-B9FC-4A33-AE45-5F74D3C1C3F9}" type="pres">
      <dgm:prSet presAssocID="{6877EC14-BCBD-4288-8D22-1BFA14FA56EE}" presName="centerShape" presStyleLbl="node0" presStyleIdx="0" presStyleCnt="1"/>
      <dgm:spPr/>
    </dgm:pt>
    <dgm:pt modelId="{27FC01D6-8E68-4B1C-BB33-D59A5CF7A298}" type="pres">
      <dgm:prSet presAssocID="{1DE833E7-E330-420C-8F7A-FBC04D36DE08}" presName="Name9" presStyleLbl="parChTrans1D2" presStyleIdx="0" presStyleCnt="5"/>
      <dgm:spPr/>
    </dgm:pt>
    <dgm:pt modelId="{DC7D4718-13E7-42EC-836E-0E15FD007B6C}" type="pres">
      <dgm:prSet presAssocID="{1DE833E7-E330-420C-8F7A-FBC04D36DE08}" presName="connTx" presStyleLbl="parChTrans1D2" presStyleIdx="0" presStyleCnt="5"/>
      <dgm:spPr/>
    </dgm:pt>
    <dgm:pt modelId="{28127D3D-1D0A-4664-8AF5-9BEF5094BB2E}" type="pres">
      <dgm:prSet presAssocID="{31E214A4-D5AF-4B94-9335-7737C87EDAC0}" presName="node" presStyleLbl="node1" presStyleIdx="0" presStyleCnt="5" custScaleX="127165">
        <dgm:presLayoutVars>
          <dgm:bulletEnabled val="1"/>
        </dgm:presLayoutVars>
      </dgm:prSet>
      <dgm:spPr/>
    </dgm:pt>
    <dgm:pt modelId="{DB76610E-AA3D-4DF6-90E3-AEEC658E79CE}" type="pres">
      <dgm:prSet presAssocID="{92842910-0327-4015-AFFE-CB11E2C6ACF5}" presName="Name9" presStyleLbl="parChTrans1D2" presStyleIdx="1" presStyleCnt="5"/>
      <dgm:spPr/>
    </dgm:pt>
    <dgm:pt modelId="{3D7C8502-C646-4474-95C4-D201AFC063C6}" type="pres">
      <dgm:prSet presAssocID="{92842910-0327-4015-AFFE-CB11E2C6ACF5}" presName="connTx" presStyleLbl="parChTrans1D2" presStyleIdx="1" presStyleCnt="5"/>
      <dgm:spPr/>
    </dgm:pt>
    <dgm:pt modelId="{A7C4AD31-2E19-4C89-AE93-CAB9A1685ADA}" type="pres">
      <dgm:prSet presAssocID="{A85D3714-88B7-479A-BE12-3DAED27CE6E0}" presName="node" presStyleLbl="node1" presStyleIdx="1" presStyleCnt="5" custScaleX="148547">
        <dgm:presLayoutVars>
          <dgm:bulletEnabled val="1"/>
        </dgm:presLayoutVars>
      </dgm:prSet>
      <dgm:spPr/>
    </dgm:pt>
    <dgm:pt modelId="{18B25FB0-F54A-4AF3-B101-20FC6AE9F79D}" type="pres">
      <dgm:prSet presAssocID="{9C06CD6B-99F3-42A5-93CF-5A4335968113}" presName="Name9" presStyleLbl="parChTrans1D2" presStyleIdx="2" presStyleCnt="5"/>
      <dgm:spPr/>
    </dgm:pt>
    <dgm:pt modelId="{AB84C8CB-8306-482F-ABD4-5C74A0C0A21B}" type="pres">
      <dgm:prSet presAssocID="{9C06CD6B-99F3-42A5-93CF-5A4335968113}" presName="connTx" presStyleLbl="parChTrans1D2" presStyleIdx="2" presStyleCnt="5"/>
      <dgm:spPr/>
    </dgm:pt>
    <dgm:pt modelId="{15BDBFC1-FC4A-49C6-B3EA-77A1624D16C3}" type="pres">
      <dgm:prSet presAssocID="{400C5EA7-B3F1-49D2-B2C0-687C11BE53B7}" presName="node" presStyleLbl="node1" presStyleIdx="2" presStyleCnt="5" custScaleX="153605" custRadScaleRad="102026" custRadScaleInc="-19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021744-5C1A-4E74-B7DB-248FEB7FF5E9}" type="pres">
      <dgm:prSet presAssocID="{65AB6303-116B-4223-90D3-DD299CEE9057}" presName="Name9" presStyleLbl="parChTrans1D2" presStyleIdx="3" presStyleCnt="5"/>
      <dgm:spPr/>
    </dgm:pt>
    <dgm:pt modelId="{47EE2699-3B19-4311-9576-DCAFB049E6A1}" type="pres">
      <dgm:prSet presAssocID="{65AB6303-116B-4223-90D3-DD299CEE9057}" presName="connTx" presStyleLbl="parChTrans1D2" presStyleIdx="3" presStyleCnt="5"/>
      <dgm:spPr/>
    </dgm:pt>
    <dgm:pt modelId="{9B4AA649-CD8D-4E2B-BBBE-868DCEC69E10}" type="pres">
      <dgm:prSet presAssocID="{A1414504-2E51-4292-B800-78484922F72F}" presName="node" presStyleLbl="node1" presStyleIdx="3" presStyleCnt="5" custScaleX="160808" custRadScaleRad="99935" custRadScaleInc="25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C77A2-3F00-4A4B-A405-1496C57E6396}" type="pres">
      <dgm:prSet presAssocID="{7BCD1DEF-3E11-4916-8E42-A709A34FCDF4}" presName="Name9" presStyleLbl="parChTrans1D2" presStyleIdx="4" presStyleCnt="5"/>
      <dgm:spPr/>
    </dgm:pt>
    <dgm:pt modelId="{2E8A4850-1A8C-43C0-A86C-9F1C866C676A}" type="pres">
      <dgm:prSet presAssocID="{7BCD1DEF-3E11-4916-8E42-A709A34FCDF4}" presName="connTx" presStyleLbl="parChTrans1D2" presStyleIdx="4" presStyleCnt="5"/>
      <dgm:spPr/>
    </dgm:pt>
    <dgm:pt modelId="{A026E013-C935-4F71-8D32-F7F2CF846706}" type="pres">
      <dgm:prSet presAssocID="{EFB36FC0-D73D-40EB-A555-EA706603B9F5}" presName="node" presStyleLbl="node1" presStyleIdx="4" presStyleCnt="5" custScaleX="155750">
        <dgm:presLayoutVars>
          <dgm:bulletEnabled val="1"/>
        </dgm:presLayoutVars>
      </dgm:prSet>
      <dgm:spPr/>
    </dgm:pt>
  </dgm:ptLst>
  <dgm:cxnLst>
    <dgm:cxn modelId="{6042FABF-69C5-443D-9E0B-E7D4323D1524}" srcId="{6877EC14-BCBD-4288-8D22-1BFA14FA56EE}" destId="{A85D3714-88B7-479A-BE12-3DAED27CE6E0}" srcOrd="1" destOrd="0" parTransId="{92842910-0327-4015-AFFE-CB11E2C6ACF5}" sibTransId="{1486E3C8-5642-45F6-B611-36ED59E3C841}"/>
    <dgm:cxn modelId="{C036B15E-3A15-458A-ADA2-5F079B809B1A}" srcId="{0CF05E32-2E0D-48AA-B971-095681466D38}" destId="{6877EC14-BCBD-4288-8D22-1BFA14FA56EE}" srcOrd="0" destOrd="0" parTransId="{468161AE-FE27-413F-B24F-0E05BD091D99}" sibTransId="{A3841B35-4131-4F30-8BF9-6B4ADC715E54}"/>
    <dgm:cxn modelId="{A16C9C22-6032-4709-8608-06E8E88B0BCD}" type="presOf" srcId="{A85D3714-88B7-479A-BE12-3DAED27CE6E0}" destId="{A7C4AD31-2E19-4C89-AE93-CAB9A1685ADA}" srcOrd="0" destOrd="0" presId="urn:microsoft.com/office/officeart/2005/8/layout/radial1"/>
    <dgm:cxn modelId="{140CB310-207D-4132-A404-50AC774A68F0}" srcId="{6877EC14-BCBD-4288-8D22-1BFA14FA56EE}" destId="{400C5EA7-B3F1-49D2-B2C0-687C11BE53B7}" srcOrd="2" destOrd="0" parTransId="{9C06CD6B-99F3-42A5-93CF-5A4335968113}" sibTransId="{48E8673B-78B9-4F72-9FAD-9E3BD969D7F8}"/>
    <dgm:cxn modelId="{3EBDFA54-65C7-405B-A772-287F049A8FE9}" srcId="{6877EC14-BCBD-4288-8D22-1BFA14FA56EE}" destId="{31E214A4-D5AF-4B94-9335-7737C87EDAC0}" srcOrd="0" destOrd="0" parTransId="{1DE833E7-E330-420C-8F7A-FBC04D36DE08}" sibTransId="{FC846234-D32B-4BA3-96F1-6F286DBEAD25}"/>
    <dgm:cxn modelId="{BF8CEAA9-EB42-4AE0-9158-E2B4597B1550}" type="presOf" srcId="{6877EC14-BCBD-4288-8D22-1BFA14FA56EE}" destId="{97925C25-B9FC-4A33-AE45-5F74D3C1C3F9}" srcOrd="0" destOrd="0" presId="urn:microsoft.com/office/officeart/2005/8/layout/radial1"/>
    <dgm:cxn modelId="{A82741EE-D2DB-4E0D-BE11-5DF0E9CE00D4}" srcId="{6877EC14-BCBD-4288-8D22-1BFA14FA56EE}" destId="{A1414504-2E51-4292-B800-78484922F72F}" srcOrd="3" destOrd="0" parTransId="{65AB6303-116B-4223-90D3-DD299CEE9057}" sibTransId="{81222B54-23AE-4A8D-92D9-89261E8DCD7C}"/>
    <dgm:cxn modelId="{426E6878-0C66-4561-A3D2-EC81BB37E208}" type="presOf" srcId="{92842910-0327-4015-AFFE-CB11E2C6ACF5}" destId="{3D7C8502-C646-4474-95C4-D201AFC063C6}" srcOrd="1" destOrd="0" presId="urn:microsoft.com/office/officeart/2005/8/layout/radial1"/>
    <dgm:cxn modelId="{8B8A530D-F265-4C73-8434-8A2851DB1B35}" type="presOf" srcId="{31E214A4-D5AF-4B94-9335-7737C87EDAC0}" destId="{28127D3D-1D0A-4664-8AF5-9BEF5094BB2E}" srcOrd="0" destOrd="0" presId="urn:microsoft.com/office/officeart/2005/8/layout/radial1"/>
    <dgm:cxn modelId="{66C7231C-986F-4B86-A99C-CA7E44002746}" type="presOf" srcId="{9C06CD6B-99F3-42A5-93CF-5A4335968113}" destId="{18B25FB0-F54A-4AF3-B101-20FC6AE9F79D}" srcOrd="0" destOrd="0" presId="urn:microsoft.com/office/officeart/2005/8/layout/radial1"/>
    <dgm:cxn modelId="{CBD59538-C88D-4E72-A06A-5E273280886C}" type="presOf" srcId="{7BCD1DEF-3E11-4916-8E42-A709A34FCDF4}" destId="{D8FC77A2-3F00-4A4B-A405-1496C57E6396}" srcOrd="0" destOrd="0" presId="urn:microsoft.com/office/officeart/2005/8/layout/radial1"/>
    <dgm:cxn modelId="{3148BBFC-23DA-4066-9466-1C2D67664EF5}" type="presOf" srcId="{9C06CD6B-99F3-42A5-93CF-5A4335968113}" destId="{AB84C8CB-8306-482F-ABD4-5C74A0C0A21B}" srcOrd="1" destOrd="0" presId="urn:microsoft.com/office/officeart/2005/8/layout/radial1"/>
    <dgm:cxn modelId="{C7279F50-9B26-431F-BDAB-D2B32E865DAB}" type="presOf" srcId="{1DE833E7-E330-420C-8F7A-FBC04D36DE08}" destId="{27FC01D6-8E68-4B1C-BB33-D59A5CF7A298}" srcOrd="0" destOrd="0" presId="urn:microsoft.com/office/officeart/2005/8/layout/radial1"/>
    <dgm:cxn modelId="{3E96B0C0-38B7-4142-B6E6-5D5688537A68}" type="presOf" srcId="{92842910-0327-4015-AFFE-CB11E2C6ACF5}" destId="{DB76610E-AA3D-4DF6-90E3-AEEC658E79CE}" srcOrd="0" destOrd="0" presId="urn:microsoft.com/office/officeart/2005/8/layout/radial1"/>
    <dgm:cxn modelId="{A2D1F40A-2614-4A25-BAD3-CA7586F51A09}" type="presOf" srcId="{65AB6303-116B-4223-90D3-DD299CEE9057}" destId="{47EE2699-3B19-4311-9576-DCAFB049E6A1}" srcOrd="1" destOrd="0" presId="urn:microsoft.com/office/officeart/2005/8/layout/radial1"/>
    <dgm:cxn modelId="{107CD342-91CD-4DA9-808E-527BEB3C66EA}" type="presOf" srcId="{EFB36FC0-D73D-40EB-A555-EA706603B9F5}" destId="{A026E013-C935-4F71-8D32-F7F2CF846706}" srcOrd="0" destOrd="0" presId="urn:microsoft.com/office/officeart/2005/8/layout/radial1"/>
    <dgm:cxn modelId="{22CD54CE-FBCD-4F9C-BCCD-32788BF983E3}" type="presOf" srcId="{0CF05E32-2E0D-48AA-B971-095681466D38}" destId="{B62A26FF-E2C4-45F7-881F-163169B4F2F5}" srcOrd="0" destOrd="0" presId="urn:microsoft.com/office/officeart/2005/8/layout/radial1"/>
    <dgm:cxn modelId="{9EB4BDF9-37E0-49EA-822F-AC4AD58E0581}" type="presOf" srcId="{A1414504-2E51-4292-B800-78484922F72F}" destId="{9B4AA649-CD8D-4E2B-BBBE-868DCEC69E10}" srcOrd="0" destOrd="0" presId="urn:microsoft.com/office/officeart/2005/8/layout/radial1"/>
    <dgm:cxn modelId="{F4F3872C-F360-4830-A102-6618176E732C}" type="presOf" srcId="{65AB6303-116B-4223-90D3-DD299CEE9057}" destId="{71021744-5C1A-4E74-B7DB-248FEB7FF5E9}" srcOrd="0" destOrd="0" presId="urn:microsoft.com/office/officeart/2005/8/layout/radial1"/>
    <dgm:cxn modelId="{3629CD4B-A5A3-4368-95F5-C3F608B83EDB}" type="presOf" srcId="{400C5EA7-B3F1-49D2-B2C0-687C11BE53B7}" destId="{15BDBFC1-FC4A-49C6-B3EA-77A1624D16C3}" srcOrd="0" destOrd="0" presId="urn:microsoft.com/office/officeart/2005/8/layout/radial1"/>
    <dgm:cxn modelId="{BD34CD0D-853E-48AD-B29F-C019A8A866A2}" srcId="{6877EC14-BCBD-4288-8D22-1BFA14FA56EE}" destId="{EFB36FC0-D73D-40EB-A555-EA706603B9F5}" srcOrd="4" destOrd="0" parTransId="{7BCD1DEF-3E11-4916-8E42-A709A34FCDF4}" sibTransId="{32D50647-B0EB-430D-9A4A-00D93E68C139}"/>
    <dgm:cxn modelId="{4D594553-FBDD-47DE-AD7B-24D6402B834D}" type="presOf" srcId="{7BCD1DEF-3E11-4916-8E42-A709A34FCDF4}" destId="{2E8A4850-1A8C-43C0-A86C-9F1C866C676A}" srcOrd="1" destOrd="0" presId="urn:microsoft.com/office/officeart/2005/8/layout/radial1"/>
    <dgm:cxn modelId="{96749CB7-7E75-4C71-AD85-D59C53836F02}" type="presOf" srcId="{1DE833E7-E330-420C-8F7A-FBC04D36DE08}" destId="{DC7D4718-13E7-42EC-836E-0E15FD007B6C}" srcOrd="1" destOrd="0" presId="urn:microsoft.com/office/officeart/2005/8/layout/radial1"/>
    <dgm:cxn modelId="{448D123A-1A58-41C2-B735-6A265AB2F32C}" type="presParOf" srcId="{B62A26FF-E2C4-45F7-881F-163169B4F2F5}" destId="{97925C25-B9FC-4A33-AE45-5F74D3C1C3F9}" srcOrd="0" destOrd="0" presId="urn:microsoft.com/office/officeart/2005/8/layout/radial1"/>
    <dgm:cxn modelId="{7E272DD1-7044-4816-9948-F16C7BEC3ED7}" type="presParOf" srcId="{B62A26FF-E2C4-45F7-881F-163169B4F2F5}" destId="{27FC01D6-8E68-4B1C-BB33-D59A5CF7A298}" srcOrd="1" destOrd="0" presId="urn:microsoft.com/office/officeart/2005/8/layout/radial1"/>
    <dgm:cxn modelId="{48CC47ED-4BB9-48D6-9799-9A9E7AF36940}" type="presParOf" srcId="{27FC01D6-8E68-4B1C-BB33-D59A5CF7A298}" destId="{DC7D4718-13E7-42EC-836E-0E15FD007B6C}" srcOrd="0" destOrd="0" presId="urn:microsoft.com/office/officeart/2005/8/layout/radial1"/>
    <dgm:cxn modelId="{96DA24BD-F842-452A-9178-4C188A435FD1}" type="presParOf" srcId="{B62A26FF-E2C4-45F7-881F-163169B4F2F5}" destId="{28127D3D-1D0A-4664-8AF5-9BEF5094BB2E}" srcOrd="2" destOrd="0" presId="urn:microsoft.com/office/officeart/2005/8/layout/radial1"/>
    <dgm:cxn modelId="{83A85695-F8B5-4A95-9CC4-3AA4766692B8}" type="presParOf" srcId="{B62A26FF-E2C4-45F7-881F-163169B4F2F5}" destId="{DB76610E-AA3D-4DF6-90E3-AEEC658E79CE}" srcOrd="3" destOrd="0" presId="urn:microsoft.com/office/officeart/2005/8/layout/radial1"/>
    <dgm:cxn modelId="{8F282723-CD7E-4322-8B28-99897363BD7F}" type="presParOf" srcId="{DB76610E-AA3D-4DF6-90E3-AEEC658E79CE}" destId="{3D7C8502-C646-4474-95C4-D201AFC063C6}" srcOrd="0" destOrd="0" presId="urn:microsoft.com/office/officeart/2005/8/layout/radial1"/>
    <dgm:cxn modelId="{FCFF36BA-F88E-45AD-AE4A-FADC04F7F97B}" type="presParOf" srcId="{B62A26FF-E2C4-45F7-881F-163169B4F2F5}" destId="{A7C4AD31-2E19-4C89-AE93-CAB9A1685ADA}" srcOrd="4" destOrd="0" presId="urn:microsoft.com/office/officeart/2005/8/layout/radial1"/>
    <dgm:cxn modelId="{4A9F5015-7A4F-4F8D-B8FA-BF7C104EB35D}" type="presParOf" srcId="{B62A26FF-E2C4-45F7-881F-163169B4F2F5}" destId="{18B25FB0-F54A-4AF3-B101-20FC6AE9F79D}" srcOrd="5" destOrd="0" presId="urn:microsoft.com/office/officeart/2005/8/layout/radial1"/>
    <dgm:cxn modelId="{AFD4827B-84CF-4893-B624-2EB7A4D4D615}" type="presParOf" srcId="{18B25FB0-F54A-4AF3-B101-20FC6AE9F79D}" destId="{AB84C8CB-8306-482F-ABD4-5C74A0C0A21B}" srcOrd="0" destOrd="0" presId="urn:microsoft.com/office/officeart/2005/8/layout/radial1"/>
    <dgm:cxn modelId="{25616E9D-2C79-4397-A802-0E54BDDE46D7}" type="presParOf" srcId="{B62A26FF-E2C4-45F7-881F-163169B4F2F5}" destId="{15BDBFC1-FC4A-49C6-B3EA-77A1624D16C3}" srcOrd="6" destOrd="0" presId="urn:microsoft.com/office/officeart/2005/8/layout/radial1"/>
    <dgm:cxn modelId="{590CAB66-A7D1-4996-A599-E7E752C04893}" type="presParOf" srcId="{B62A26FF-E2C4-45F7-881F-163169B4F2F5}" destId="{71021744-5C1A-4E74-B7DB-248FEB7FF5E9}" srcOrd="7" destOrd="0" presId="urn:microsoft.com/office/officeart/2005/8/layout/radial1"/>
    <dgm:cxn modelId="{60C3D77D-8902-4A26-AF84-51E95E613E61}" type="presParOf" srcId="{71021744-5C1A-4E74-B7DB-248FEB7FF5E9}" destId="{47EE2699-3B19-4311-9576-DCAFB049E6A1}" srcOrd="0" destOrd="0" presId="urn:microsoft.com/office/officeart/2005/8/layout/radial1"/>
    <dgm:cxn modelId="{54B195D3-FC75-44A3-A963-4DE65EB3573B}" type="presParOf" srcId="{B62A26FF-E2C4-45F7-881F-163169B4F2F5}" destId="{9B4AA649-CD8D-4E2B-BBBE-868DCEC69E10}" srcOrd="8" destOrd="0" presId="urn:microsoft.com/office/officeart/2005/8/layout/radial1"/>
    <dgm:cxn modelId="{22AFF228-83CF-4F07-B3F1-E7B518338E84}" type="presParOf" srcId="{B62A26FF-E2C4-45F7-881F-163169B4F2F5}" destId="{D8FC77A2-3F00-4A4B-A405-1496C57E6396}" srcOrd="9" destOrd="0" presId="urn:microsoft.com/office/officeart/2005/8/layout/radial1"/>
    <dgm:cxn modelId="{DF3D9603-49BF-42B9-86F6-90C1EB7B18AE}" type="presParOf" srcId="{D8FC77A2-3F00-4A4B-A405-1496C57E6396}" destId="{2E8A4850-1A8C-43C0-A86C-9F1C866C676A}" srcOrd="0" destOrd="0" presId="urn:microsoft.com/office/officeart/2005/8/layout/radial1"/>
    <dgm:cxn modelId="{13EFF887-3593-474C-892B-6A1CC00E6B1B}" type="presParOf" srcId="{B62A26FF-E2C4-45F7-881F-163169B4F2F5}" destId="{A026E013-C935-4F71-8D32-F7F2CF846706}" srcOrd="10" destOrd="0" presId="urn:microsoft.com/office/officeart/2005/8/layout/radial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A2BDF8-0EDA-4791-8190-CE8192F17A7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26D531-1020-412E-8191-8CC532372DC9}">
      <dgm:prSet phldrT="[Текст]" custT="1"/>
      <dgm:spPr/>
      <dgm:t>
        <a:bodyPr/>
        <a:lstStyle/>
        <a:p>
          <a:r>
            <a:rPr lang="ru-RU" sz="3200" dirty="0" smtClean="0"/>
            <a:t>Записать цель</a:t>
          </a:r>
          <a:endParaRPr lang="ru-RU" sz="3200" dirty="0"/>
        </a:p>
      </dgm:t>
    </dgm:pt>
    <dgm:pt modelId="{3C97D552-4263-4AF4-9E6E-B83A22151065}" type="parTrans" cxnId="{36502B0C-BF5C-474D-A5EE-8846E894723A}">
      <dgm:prSet/>
      <dgm:spPr/>
      <dgm:t>
        <a:bodyPr/>
        <a:lstStyle/>
        <a:p>
          <a:endParaRPr lang="ru-RU"/>
        </a:p>
      </dgm:t>
    </dgm:pt>
    <dgm:pt modelId="{EC19596D-2037-41BE-82D1-F5B64A36EA04}" type="sibTrans" cxnId="{36502B0C-BF5C-474D-A5EE-8846E894723A}">
      <dgm:prSet/>
      <dgm:spPr/>
      <dgm:t>
        <a:bodyPr/>
        <a:lstStyle/>
        <a:p>
          <a:endParaRPr lang="ru-RU"/>
        </a:p>
      </dgm:t>
    </dgm:pt>
    <dgm:pt modelId="{49019CB7-48CF-4BCB-8C89-29162FF84730}">
      <dgm:prSet phldrT="[Текст]" custT="1"/>
      <dgm:spPr/>
      <dgm:t>
        <a:bodyPr/>
        <a:lstStyle/>
        <a:p>
          <a:r>
            <a:rPr lang="ru-RU" sz="3200" dirty="0" smtClean="0"/>
            <a:t>Обсудить её</a:t>
          </a:r>
          <a:endParaRPr lang="ru-RU" sz="3200" dirty="0"/>
        </a:p>
      </dgm:t>
    </dgm:pt>
    <dgm:pt modelId="{E12175E8-89CC-49E9-87FD-A514F216B503}" type="parTrans" cxnId="{D6CEDE19-6AB0-419B-BC4E-633327B4DACF}">
      <dgm:prSet/>
      <dgm:spPr/>
      <dgm:t>
        <a:bodyPr/>
        <a:lstStyle/>
        <a:p>
          <a:endParaRPr lang="ru-RU"/>
        </a:p>
      </dgm:t>
    </dgm:pt>
    <dgm:pt modelId="{A7D69A35-9A70-4EBE-A711-46E96C5E829E}" type="sibTrans" cxnId="{D6CEDE19-6AB0-419B-BC4E-633327B4DACF}">
      <dgm:prSet/>
      <dgm:spPr/>
      <dgm:t>
        <a:bodyPr/>
        <a:lstStyle/>
        <a:p>
          <a:endParaRPr lang="ru-RU"/>
        </a:p>
      </dgm:t>
    </dgm:pt>
    <dgm:pt modelId="{342B4F9B-3869-4BE2-8DE8-1A8F8536537A}">
      <dgm:prSet phldrT="[Текст]" custT="1"/>
      <dgm:spPr/>
      <dgm:t>
        <a:bodyPr/>
        <a:lstStyle/>
        <a:p>
          <a:r>
            <a:rPr lang="ru-RU" sz="2800" dirty="0" smtClean="0"/>
            <a:t>В конце урока вернуться к цели и задачам</a:t>
          </a:r>
          <a:endParaRPr lang="ru-RU" sz="2800" dirty="0"/>
        </a:p>
      </dgm:t>
    </dgm:pt>
    <dgm:pt modelId="{4913B245-4258-43BA-B732-98FB3C3C0287}" type="parTrans" cxnId="{EEEFA231-6868-44BB-AC38-C4D0853DA30D}">
      <dgm:prSet/>
      <dgm:spPr/>
      <dgm:t>
        <a:bodyPr/>
        <a:lstStyle/>
        <a:p>
          <a:endParaRPr lang="ru-RU"/>
        </a:p>
      </dgm:t>
    </dgm:pt>
    <dgm:pt modelId="{5AD63CC1-2ACD-4E9F-8ACA-40971A3EE79D}" type="sibTrans" cxnId="{EEEFA231-6868-44BB-AC38-C4D0853DA30D}">
      <dgm:prSet/>
      <dgm:spPr/>
      <dgm:t>
        <a:bodyPr/>
        <a:lstStyle/>
        <a:p>
          <a:endParaRPr lang="ru-RU"/>
        </a:p>
      </dgm:t>
    </dgm:pt>
    <dgm:pt modelId="{9B8FF1F3-D369-42C4-AD6A-A19CEA0A9DF0}">
      <dgm:prSet phldrT="[Текст]" custT="1"/>
      <dgm:spPr/>
      <dgm:t>
        <a:bodyPr/>
        <a:lstStyle/>
        <a:p>
          <a:r>
            <a:rPr lang="ru-RU" sz="2800" dirty="0" smtClean="0"/>
            <a:t>Поставить задачи и записать их</a:t>
          </a:r>
          <a:endParaRPr lang="ru-RU" sz="2800" dirty="0"/>
        </a:p>
      </dgm:t>
    </dgm:pt>
    <dgm:pt modelId="{A9999BF6-2735-47C3-88DA-FD075B6E51EC}" type="parTrans" cxnId="{A093B2A9-8866-4BBA-8B3C-ED57BB199CA8}">
      <dgm:prSet/>
      <dgm:spPr/>
      <dgm:t>
        <a:bodyPr/>
        <a:lstStyle/>
        <a:p>
          <a:endParaRPr lang="ru-RU"/>
        </a:p>
      </dgm:t>
    </dgm:pt>
    <dgm:pt modelId="{7162ED42-454E-4D44-B202-B478FA721FBD}" type="sibTrans" cxnId="{A093B2A9-8866-4BBA-8B3C-ED57BB199CA8}">
      <dgm:prSet/>
      <dgm:spPr/>
      <dgm:t>
        <a:bodyPr/>
        <a:lstStyle/>
        <a:p>
          <a:endParaRPr lang="ru-RU"/>
        </a:p>
      </dgm:t>
    </dgm:pt>
    <dgm:pt modelId="{E772DDA2-32BB-49F1-8BBF-96D16CF15B74}">
      <dgm:prSet phldrT="[Текст]" custT="1"/>
      <dgm:spPr/>
      <dgm:t>
        <a:bodyPr/>
        <a:lstStyle/>
        <a:p>
          <a:r>
            <a:rPr lang="ru-RU" sz="2800" dirty="0" smtClean="0"/>
            <a:t>Проанализировать результаты</a:t>
          </a:r>
          <a:endParaRPr lang="ru-RU" sz="2800" dirty="0"/>
        </a:p>
      </dgm:t>
    </dgm:pt>
    <dgm:pt modelId="{60AC8C59-1F3C-449C-8F08-3C755F3C1B09}" type="parTrans" cxnId="{F3F91E51-6E26-4343-897A-5EFF4C63B8AF}">
      <dgm:prSet/>
      <dgm:spPr/>
      <dgm:t>
        <a:bodyPr/>
        <a:lstStyle/>
        <a:p>
          <a:endParaRPr lang="ru-RU"/>
        </a:p>
      </dgm:t>
    </dgm:pt>
    <dgm:pt modelId="{DF6EB3A6-98C8-4FC1-B95E-5D6EAC81BF6D}" type="sibTrans" cxnId="{F3F91E51-6E26-4343-897A-5EFF4C63B8AF}">
      <dgm:prSet/>
      <dgm:spPr/>
      <dgm:t>
        <a:bodyPr/>
        <a:lstStyle/>
        <a:p>
          <a:endParaRPr lang="ru-RU"/>
        </a:p>
      </dgm:t>
    </dgm:pt>
    <dgm:pt modelId="{C5EE7E02-A2C7-4C4B-A78D-29D38BE514F7}" type="pres">
      <dgm:prSet presAssocID="{7CA2BDF8-0EDA-4791-8190-CE8192F17A75}" presName="diagram" presStyleCnt="0">
        <dgm:presLayoutVars>
          <dgm:dir/>
          <dgm:resizeHandles val="exact"/>
        </dgm:presLayoutVars>
      </dgm:prSet>
      <dgm:spPr/>
    </dgm:pt>
    <dgm:pt modelId="{B249252A-FB8E-4AB3-89E5-9728212FAE07}" type="pres">
      <dgm:prSet presAssocID="{AF26D531-1020-412E-8191-8CC532372DC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BB553-4E54-4834-9975-7B5AA7AC4D4A}" type="pres">
      <dgm:prSet presAssocID="{EC19596D-2037-41BE-82D1-F5B64A36EA04}" presName="sibTrans" presStyleLbl="sibTrans2D1" presStyleIdx="0" presStyleCnt="4"/>
      <dgm:spPr/>
    </dgm:pt>
    <dgm:pt modelId="{3D0973B9-9AFA-4C75-A330-DE97689A7523}" type="pres">
      <dgm:prSet presAssocID="{EC19596D-2037-41BE-82D1-F5B64A36EA04}" presName="connectorText" presStyleLbl="sibTrans2D1" presStyleIdx="0" presStyleCnt="4"/>
      <dgm:spPr/>
    </dgm:pt>
    <dgm:pt modelId="{C95D3402-2EBB-4D3F-A8CA-05EDACB8E35E}" type="pres">
      <dgm:prSet presAssocID="{49019CB7-48CF-4BCB-8C89-29162FF8473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7DE9FA-04B1-456F-BDEA-56483D1C15AE}" type="pres">
      <dgm:prSet presAssocID="{A7D69A35-9A70-4EBE-A711-46E96C5E829E}" presName="sibTrans" presStyleLbl="sibTrans2D1" presStyleIdx="1" presStyleCnt="4"/>
      <dgm:spPr/>
    </dgm:pt>
    <dgm:pt modelId="{C2723CB1-17EE-420B-B4AE-150A1A3ECB48}" type="pres">
      <dgm:prSet presAssocID="{A7D69A35-9A70-4EBE-A711-46E96C5E829E}" presName="connectorText" presStyleLbl="sibTrans2D1" presStyleIdx="1" presStyleCnt="4"/>
      <dgm:spPr/>
    </dgm:pt>
    <dgm:pt modelId="{57E09972-6F24-4E63-BF30-3BB7AF6D76CF}" type="pres">
      <dgm:prSet presAssocID="{342B4F9B-3869-4BE2-8DE8-1A8F8536537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E9E53-E592-48E2-832D-025015DCE591}" type="pres">
      <dgm:prSet presAssocID="{5AD63CC1-2ACD-4E9F-8ACA-40971A3EE79D}" presName="sibTrans" presStyleLbl="sibTrans2D1" presStyleIdx="2" presStyleCnt="4"/>
      <dgm:spPr/>
    </dgm:pt>
    <dgm:pt modelId="{B9FB45F0-F30A-42AF-8A17-08561FFA90D3}" type="pres">
      <dgm:prSet presAssocID="{5AD63CC1-2ACD-4E9F-8ACA-40971A3EE79D}" presName="connectorText" presStyleLbl="sibTrans2D1" presStyleIdx="2" presStyleCnt="4"/>
      <dgm:spPr/>
    </dgm:pt>
    <dgm:pt modelId="{A6F6F3F3-8D2C-47BF-B238-BCE12A77870F}" type="pres">
      <dgm:prSet presAssocID="{9B8FF1F3-D369-42C4-AD6A-A19CEA0A9DF0}" presName="node" presStyleLbl="node1" presStyleIdx="3" presStyleCnt="5">
        <dgm:presLayoutVars>
          <dgm:bulletEnabled val="1"/>
        </dgm:presLayoutVars>
      </dgm:prSet>
      <dgm:spPr/>
    </dgm:pt>
    <dgm:pt modelId="{66CB46CE-4E9A-458D-B58D-1AAE09EADB62}" type="pres">
      <dgm:prSet presAssocID="{7162ED42-454E-4D44-B202-B478FA721FBD}" presName="sibTrans" presStyleLbl="sibTrans2D1" presStyleIdx="3" presStyleCnt="4"/>
      <dgm:spPr/>
    </dgm:pt>
    <dgm:pt modelId="{D5CC268E-5CAC-4223-8838-1976D65489F2}" type="pres">
      <dgm:prSet presAssocID="{7162ED42-454E-4D44-B202-B478FA721FBD}" presName="connectorText" presStyleLbl="sibTrans2D1" presStyleIdx="3" presStyleCnt="4"/>
      <dgm:spPr/>
    </dgm:pt>
    <dgm:pt modelId="{2F61E2E8-EAEA-4ACD-A2AC-D561C90587B7}" type="pres">
      <dgm:prSet presAssocID="{E772DDA2-32BB-49F1-8BBF-96D16CF15B74}" presName="node" presStyleLbl="node1" presStyleIdx="4" presStyleCnt="5" custScaleX="152220">
        <dgm:presLayoutVars>
          <dgm:bulletEnabled val="1"/>
        </dgm:presLayoutVars>
      </dgm:prSet>
      <dgm:spPr/>
    </dgm:pt>
  </dgm:ptLst>
  <dgm:cxnLst>
    <dgm:cxn modelId="{51E741D2-1277-420D-8DEF-DBC3770BC4B0}" type="presOf" srcId="{A7D69A35-9A70-4EBE-A711-46E96C5E829E}" destId="{C2723CB1-17EE-420B-B4AE-150A1A3ECB48}" srcOrd="1" destOrd="0" presId="urn:microsoft.com/office/officeart/2005/8/layout/process5"/>
    <dgm:cxn modelId="{0832317C-BDD0-4F9C-9E16-1CA5BEE9FCA1}" type="presOf" srcId="{A7D69A35-9A70-4EBE-A711-46E96C5E829E}" destId="{7D7DE9FA-04B1-456F-BDEA-56483D1C15AE}" srcOrd="0" destOrd="0" presId="urn:microsoft.com/office/officeart/2005/8/layout/process5"/>
    <dgm:cxn modelId="{9A7A33A5-BBD7-45CA-8EEE-7037A1C8273F}" type="presOf" srcId="{49019CB7-48CF-4BCB-8C89-29162FF84730}" destId="{C95D3402-2EBB-4D3F-A8CA-05EDACB8E35E}" srcOrd="0" destOrd="0" presId="urn:microsoft.com/office/officeart/2005/8/layout/process5"/>
    <dgm:cxn modelId="{43674A70-3F24-43C5-9BE9-0022E95F9B77}" type="presOf" srcId="{342B4F9B-3869-4BE2-8DE8-1A8F8536537A}" destId="{57E09972-6F24-4E63-BF30-3BB7AF6D76CF}" srcOrd="0" destOrd="0" presId="urn:microsoft.com/office/officeart/2005/8/layout/process5"/>
    <dgm:cxn modelId="{4E97D8C4-71B7-4FCD-A8B2-0348469351B6}" type="presOf" srcId="{9B8FF1F3-D369-42C4-AD6A-A19CEA0A9DF0}" destId="{A6F6F3F3-8D2C-47BF-B238-BCE12A77870F}" srcOrd="0" destOrd="0" presId="urn:microsoft.com/office/officeart/2005/8/layout/process5"/>
    <dgm:cxn modelId="{07B921AC-1A61-42EF-942C-C9E7707B3073}" type="presOf" srcId="{7CA2BDF8-0EDA-4791-8190-CE8192F17A75}" destId="{C5EE7E02-A2C7-4C4B-A78D-29D38BE514F7}" srcOrd="0" destOrd="0" presId="urn:microsoft.com/office/officeart/2005/8/layout/process5"/>
    <dgm:cxn modelId="{F6FC745E-E0EA-4B72-8E57-1448E06BDD89}" type="presOf" srcId="{AF26D531-1020-412E-8191-8CC532372DC9}" destId="{B249252A-FB8E-4AB3-89E5-9728212FAE07}" srcOrd="0" destOrd="0" presId="urn:microsoft.com/office/officeart/2005/8/layout/process5"/>
    <dgm:cxn modelId="{A84FB5CA-78F3-41BA-96B1-4A565A25275A}" type="presOf" srcId="{7162ED42-454E-4D44-B202-B478FA721FBD}" destId="{66CB46CE-4E9A-458D-B58D-1AAE09EADB62}" srcOrd="0" destOrd="0" presId="urn:microsoft.com/office/officeart/2005/8/layout/process5"/>
    <dgm:cxn modelId="{AEC97731-D045-4993-BC5A-E2B18B31D867}" type="presOf" srcId="{EC19596D-2037-41BE-82D1-F5B64A36EA04}" destId="{39DBB553-4E54-4834-9975-7B5AA7AC4D4A}" srcOrd="0" destOrd="0" presId="urn:microsoft.com/office/officeart/2005/8/layout/process5"/>
    <dgm:cxn modelId="{F3F91E51-6E26-4343-897A-5EFF4C63B8AF}" srcId="{7CA2BDF8-0EDA-4791-8190-CE8192F17A75}" destId="{E772DDA2-32BB-49F1-8BBF-96D16CF15B74}" srcOrd="4" destOrd="0" parTransId="{60AC8C59-1F3C-449C-8F08-3C755F3C1B09}" sibTransId="{DF6EB3A6-98C8-4FC1-B95E-5D6EAC81BF6D}"/>
    <dgm:cxn modelId="{1E6AF966-35AD-4DA4-974F-58350B7773A4}" type="presOf" srcId="{5AD63CC1-2ACD-4E9F-8ACA-40971A3EE79D}" destId="{B9FB45F0-F30A-42AF-8A17-08561FFA90D3}" srcOrd="1" destOrd="0" presId="urn:microsoft.com/office/officeart/2005/8/layout/process5"/>
    <dgm:cxn modelId="{EEEFA231-6868-44BB-AC38-C4D0853DA30D}" srcId="{7CA2BDF8-0EDA-4791-8190-CE8192F17A75}" destId="{342B4F9B-3869-4BE2-8DE8-1A8F8536537A}" srcOrd="2" destOrd="0" parTransId="{4913B245-4258-43BA-B732-98FB3C3C0287}" sibTransId="{5AD63CC1-2ACD-4E9F-8ACA-40971A3EE79D}"/>
    <dgm:cxn modelId="{A093B2A9-8866-4BBA-8B3C-ED57BB199CA8}" srcId="{7CA2BDF8-0EDA-4791-8190-CE8192F17A75}" destId="{9B8FF1F3-D369-42C4-AD6A-A19CEA0A9DF0}" srcOrd="3" destOrd="0" parTransId="{A9999BF6-2735-47C3-88DA-FD075B6E51EC}" sibTransId="{7162ED42-454E-4D44-B202-B478FA721FBD}"/>
    <dgm:cxn modelId="{04FF0E6B-1731-4F84-8B81-8EFAEE381A9F}" type="presOf" srcId="{E772DDA2-32BB-49F1-8BBF-96D16CF15B74}" destId="{2F61E2E8-EAEA-4ACD-A2AC-D561C90587B7}" srcOrd="0" destOrd="0" presId="urn:microsoft.com/office/officeart/2005/8/layout/process5"/>
    <dgm:cxn modelId="{D6CEDE19-6AB0-419B-BC4E-633327B4DACF}" srcId="{7CA2BDF8-0EDA-4791-8190-CE8192F17A75}" destId="{49019CB7-48CF-4BCB-8C89-29162FF84730}" srcOrd="1" destOrd="0" parTransId="{E12175E8-89CC-49E9-87FD-A514F216B503}" sibTransId="{A7D69A35-9A70-4EBE-A711-46E96C5E829E}"/>
    <dgm:cxn modelId="{1E8C0285-DE2D-4D51-9D6B-0731E9E645A3}" type="presOf" srcId="{5AD63CC1-2ACD-4E9F-8ACA-40971A3EE79D}" destId="{1EFE9E53-E592-48E2-832D-025015DCE591}" srcOrd="0" destOrd="0" presId="urn:microsoft.com/office/officeart/2005/8/layout/process5"/>
    <dgm:cxn modelId="{38488390-E18A-441E-A77C-6072B27C2BE6}" type="presOf" srcId="{EC19596D-2037-41BE-82D1-F5B64A36EA04}" destId="{3D0973B9-9AFA-4C75-A330-DE97689A7523}" srcOrd="1" destOrd="0" presId="urn:microsoft.com/office/officeart/2005/8/layout/process5"/>
    <dgm:cxn modelId="{B80F3F09-0BD8-4A1C-BA85-52C74189CCB8}" type="presOf" srcId="{7162ED42-454E-4D44-B202-B478FA721FBD}" destId="{D5CC268E-5CAC-4223-8838-1976D65489F2}" srcOrd="1" destOrd="0" presId="urn:microsoft.com/office/officeart/2005/8/layout/process5"/>
    <dgm:cxn modelId="{36502B0C-BF5C-474D-A5EE-8846E894723A}" srcId="{7CA2BDF8-0EDA-4791-8190-CE8192F17A75}" destId="{AF26D531-1020-412E-8191-8CC532372DC9}" srcOrd="0" destOrd="0" parTransId="{3C97D552-4263-4AF4-9E6E-B83A22151065}" sibTransId="{EC19596D-2037-41BE-82D1-F5B64A36EA04}"/>
    <dgm:cxn modelId="{63F60CCF-96DF-442D-B7A9-6F82C45965D8}" type="presParOf" srcId="{C5EE7E02-A2C7-4C4B-A78D-29D38BE514F7}" destId="{B249252A-FB8E-4AB3-89E5-9728212FAE07}" srcOrd="0" destOrd="0" presId="urn:microsoft.com/office/officeart/2005/8/layout/process5"/>
    <dgm:cxn modelId="{6F729FC6-4E22-4FF4-8D4F-DE6D541E1966}" type="presParOf" srcId="{C5EE7E02-A2C7-4C4B-A78D-29D38BE514F7}" destId="{39DBB553-4E54-4834-9975-7B5AA7AC4D4A}" srcOrd="1" destOrd="0" presId="urn:microsoft.com/office/officeart/2005/8/layout/process5"/>
    <dgm:cxn modelId="{22A1EE4A-15BC-4CE5-BDDD-1ECF632AAB1B}" type="presParOf" srcId="{39DBB553-4E54-4834-9975-7B5AA7AC4D4A}" destId="{3D0973B9-9AFA-4C75-A330-DE97689A7523}" srcOrd="0" destOrd="0" presId="urn:microsoft.com/office/officeart/2005/8/layout/process5"/>
    <dgm:cxn modelId="{C54C7569-C37D-41E2-8611-87F14E435A39}" type="presParOf" srcId="{C5EE7E02-A2C7-4C4B-A78D-29D38BE514F7}" destId="{C95D3402-2EBB-4D3F-A8CA-05EDACB8E35E}" srcOrd="2" destOrd="0" presId="urn:microsoft.com/office/officeart/2005/8/layout/process5"/>
    <dgm:cxn modelId="{E38E2198-1134-410C-B0B7-BD98BA0B35B1}" type="presParOf" srcId="{C5EE7E02-A2C7-4C4B-A78D-29D38BE514F7}" destId="{7D7DE9FA-04B1-456F-BDEA-56483D1C15AE}" srcOrd="3" destOrd="0" presId="urn:microsoft.com/office/officeart/2005/8/layout/process5"/>
    <dgm:cxn modelId="{28C48959-1BFC-4E95-A1E3-DB529A9162C5}" type="presParOf" srcId="{7D7DE9FA-04B1-456F-BDEA-56483D1C15AE}" destId="{C2723CB1-17EE-420B-B4AE-150A1A3ECB48}" srcOrd="0" destOrd="0" presId="urn:microsoft.com/office/officeart/2005/8/layout/process5"/>
    <dgm:cxn modelId="{092E1CC9-6070-4ECB-B370-6F91B0243741}" type="presParOf" srcId="{C5EE7E02-A2C7-4C4B-A78D-29D38BE514F7}" destId="{57E09972-6F24-4E63-BF30-3BB7AF6D76CF}" srcOrd="4" destOrd="0" presId="urn:microsoft.com/office/officeart/2005/8/layout/process5"/>
    <dgm:cxn modelId="{8D58DDD2-8B90-4133-83F5-60E4F11D099E}" type="presParOf" srcId="{C5EE7E02-A2C7-4C4B-A78D-29D38BE514F7}" destId="{1EFE9E53-E592-48E2-832D-025015DCE591}" srcOrd="5" destOrd="0" presId="urn:microsoft.com/office/officeart/2005/8/layout/process5"/>
    <dgm:cxn modelId="{7DA2DC7A-70C0-46F6-8FE8-3D596E8FE765}" type="presParOf" srcId="{1EFE9E53-E592-48E2-832D-025015DCE591}" destId="{B9FB45F0-F30A-42AF-8A17-08561FFA90D3}" srcOrd="0" destOrd="0" presId="urn:microsoft.com/office/officeart/2005/8/layout/process5"/>
    <dgm:cxn modelId="{37963388-7ED4-423B-A1D6-0FD8FB348CFD}" type="presParOf" srcId="{C5EE7E02-A2C7-4C4B-A78D-29D38BE514F7}" destId="{A6F6F3F3-8D2C-47BF-B238-BCE12A77870F}" srcOrd="6" destOrd="0" presId="urn:microsoft.com/office/officeart/2005/8/layout/process5"/>
    <dgm:cxn modelId="{04B019FF-43D7-4BA3-A168-3D7445D8652E}" type="presParOf" srcId="{C5EE7E02-A2C7-4C4B-A78D-29D38BE514F7}" destId="{66CB46CE-4E9A-458D-B58D-1AAE09EADB62}" srcOrd="7" destOrd="0" presId="urn:microsoft.com/office/officeart/2005/8/layout/process5"/>
    <dgm:cxn modelId="{74DA498E-CB48-499E-8152-86191F558C69}" type="presParOf" srcId="{66CB46CE-4E9A-458D-B58D-1AAE09EADB62}" destId="{D5CC268E-5CAC-4223-8838-1976D65489F2}" srcOrd="0" destOrd="0" presId="urn:microsoft.com/office/officeart/2005/8/layout/process5"/>
    <dgm:cxn modelId="{706B2885-70CC-489D-9EB5-07E08361EDCD}" type="presParOf" srcId="{C5EE7E02-A2C7-4C4B-A78D-29D38BE514F7}" destId="{2F61E2E8-EAEA-4ACD-A2AC-D561C90587B7}" srcOrd="8" destOrd="0" presId="urn:microsoft.com/office/officeart/2005/8/layout/process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4CC7EA1-07DF-458C-B3D2-83F829959232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82964E4-973B-47B8-A607-59FBCAAB6B7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357298"/>
            <a:ext cx="8229600" cy="2628920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chemeClr val="bg1">
                    <a:lumMod val="10000"/>
                  </a:schemeClr>
                </a:solidFill>
              </a:rPr>
              <a:t>Целеполагание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 как этап современного занятия в условиях реализации ФГОС 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4214818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Первухина 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Снежана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 Владимировна, МОУ «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Татауровская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 СОШ»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229600" cy="5715040"/>
          </a:xfrm>
        </p:spPr>
        <p:txBody>
          <a:bodyPr>
            <a:noAutofit/>
          </a:bodyPr>
          <a:lstStyle/>
          <a:p>
            <a:pPr algn="r"/>
            <a: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  <a:t>«Удовлетворите всем желаниям человека, но отнимите у него цель в жизни и посмотрите, каким несчастным и ничтожным существом явится он. Следовательно, не удовлетворение желаний — то, что обыкновенно называют счастьем, а цель в жизни является сердцевиной человеческого достоинства и человеческого счастья» </a:t>
            </a:r>
            <a:b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  <a:t>К. Д. Ушинский</a:t>
            </a:r>
            <a:b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</a:br>
            <a:endParaRPr lang="ru-RU" sz="32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err="1" smtClean="0">
                <a:solidFill>
                  <a:schemeClr val="bg1">
                    <a:lumMod val="10000"/>
                  </a:schemeClr>
                </a:solidFill>
              </a:rPr>
              <a:t>Метапредметные</a:t>
            </a:r>
            <a: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  <a:t> результаты </a:t>
            </a:r>
            <a: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  <a:t>освоения основной образовательной </a:t>
            </a:r>
            <a:r>
              <a:rPr lang="ru-RU" sz="3200" dirty="0" smtClean="0">
                <a:solidFill>
                  <a:schemeClr val="bg1">
                    <a:lumMod val="10000"/>
                  </a:schemeClr>
                </a:solidFill>
              </a:rPr>
              <a:t>программы:</a:t>
            </a:r>
            <a:endParaRPr lang="ru-RU" sz="32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709160"/>
          </a:xfrm>
        </p:spPr>
        <p:txBody>
          <a:bodyPr/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умение самостоятельно определять цели деятельности и составлять планы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деятельности;</a:t>
            </a:r>
          </a:p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самостоятельно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осуществлять, контролировать и корректировать деятельность; </a:t>
            </a:r>
            <a:endParaRPr lang="ru-RU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использовать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всевозможные ресурсы для достижения поставленных целей и реализации планов деятельности; </a:t>
            </a:r>
            <a:endParaRPr lang="ru-RU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выбирать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успешные стратегии в различных ситуациях.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Цель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— субъективный образ конечного результата, регулирующий ход деятельности.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071688"/>
          <a:ext cx="8229600" cy="4643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285992"/>
            <a:ext cx="2786082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/>
              <a:t>Целеполагание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29322" y="2285992"/>
            <a:ext cx="2786082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«Образ Я» человека</a:t>
            </a:r>
            <a:endParaRPr lang="ru-RU" sz="2400" dirty="0"/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3428992" y="2786058"/>
            <a:ext cx="2071702" cy="78581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285729"/>
          <a:ext cx="8643998" cy="6477168"/>
        </p:xfrm>
        <a:graphic>
          <a:graphicData uri="http://schemas.openxmlformats.org/drawingml/2006/table">
            <a:tbl>
              <a:tblPr/>
              <a:tblGrid>
                <a:gridCol w="1821061"/>
                <a:gridCol w="3291185"/>
                <a:gridCol w="3531752"/>
              </a:tblGrid>
              <a:tr h="4238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Основные категории учебных целей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Характеристика</a:t>
                      </a:r>
                      <a:b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целей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Ключевые слова для постановки задач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1271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программных знаний и умений на уровне знания, понимания, применения.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Повторить,  дать определение,  познакомить, описать, объяснить,  демонстрировать, использовать, проконтролировать, обеспечить, закрепить, перечислить,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выполнить, систематизировать...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1193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Развивающая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обще учебных и специальных умений; совершенствование мыслительных операций; развитие эмоциональной сферы, моноло­гической речи учащихся, вопросно-ответной формы, диалога, коммуникативной культуры; осуществление самоконтроля и самооценки.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Обеспечить развитие, способствовать формированию умений,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учить сравнивать,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учить выделять главное,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учить строить аналоги,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развивать глазомер,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развивать мелкую моторику рук,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развивать умение ориентироваться на местности.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3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Воспитательная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эмоционально-личностного отношения к явлениям окружающего мира, формирование интересов и склонностей, переживание тех или иных чувств. воспитанию положи­тельного отношения к знаниям, к процессу учения; формиро­вание идей, взглядов, убеждений, качеств личности, оценки, самооценки и самостоятельности; приобретение опыта адек­ватного поведения в любом обществе.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Обеспечить, содействовать формированию, стимулировать,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вызвать интерес, пробудить любознательность, пробудить интерес к самостоятельному решению задач,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побудить учащихся к активности,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выразить свое отношение…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прививать, укреплять... навыки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Приемы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 </a:t>
            </a:r>
            <a:r>
              <a:rPr lang="ru-RU" dirty="0" err="1" smtClean="0">
                <a:solidFill>
                  <a:schemeClr val="bg1">
                    <a:lumMod val="10000"/>
                  </a:schemeClr>
                </a:solidFill>
              </a:rPr>
              <a:t>целеполагания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: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786478"/>
          </a:xfrm>
        </p:spPr>
        <p:txBody>
          <a:bodyPr>
            <a:normAutofit fontScale="62500" lnSpcReduction="20000"/>
          </a:bodyPr>
          <a:lstStyle/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«Тема-вопрос»</a:t>
            </a: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«Подводящий диалог»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«Домысливание»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«Проблемная ситуация» 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(по </a:t>
            </a:r>
            <a:r>
              <a:rPr lang="ru-RU" sz="3600" b="1" dirty="0" err="1" smtClean="0">
                <a:solidFill>
                  <a:schemeClr val="bg1">
                    <a:lumMod val="10000"/>
                  </a:schemeClr>
                </a:solidFill>
              </a:rPr>
              <a:t>М.И.Махмутову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).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«Проблема 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предыдущего 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урока»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На запоминание и воспроизведение»: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- Удивляй!</a:t>
            </a:r>
            <a:r>
              <a:rPr lang="ru-RU" sz="36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«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На понимание и синтез»: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-Фантастическая добавка.</a:t>
            </a:r>
            <a:r>
              <a:rPr lang="ru-RU" sz="36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- 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Лови ошибку!</a:t>
            </a:r>
            <a:endParaRPr lang="ru-RU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</a:t>
            </a:r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Яркое пятно"</a:t>
            </a: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"Разрешение парадоксов"</a:t>
            </a: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"Отгадай ребус, загадку, шараду…"</a:t>
            </a: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"Подводящий диалог "</a:t>
            </a: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"Работа над понятием"</a:t>
            </a:r>
          </a:p>
          <a:p>
            <a:pPr lvl="0"/>
            <a:r>
              <a:rPr lang="ru-RU" sz="3600" b="1" dirty="0" smtClean="0">
                <a:solidFill>
                  <a:schemeClr val="bg1">
                    <a:lumMod val="10000"/>
                  </a:schemeClr>
                </a:solidFill>
              </a:rPr>
              <a:t>"Группировка"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/>
          </a:bodyPr>
          <a:lstStyle/>
          <a:p>
            <a:pPr algn="l"/>
            <a:r>
              <a:rPr lang="ru-RU" dirty="0" err="1" smtClean="0">
                <a:solidFill>
                  <a:schemeClr val="bg1">
                    <a:lumMod val="10000"/>
                  </a:schemeClr>
                </a:solidFill>
              </a:rPr>
              <a:t>Деятельностная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 цель - </a:t>
            </a:r>
            <a: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  <a:t>формирование у учащихся умений реализации новых способов действия. </a:t>
            </a:r>
            <a: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</a:b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Содержательная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цель - </a:t>
            </a:r>
            <a:r>
              <a:rPr lang="ru-RU" b="0" dirty="0" smtClean="0">
                <a:solidFill>
                  <a:schemeClr val="bg1">
                    <a:lumMod val="10000"/>
                  </a:schemeClr>
                </a:solidFill>
              </a:rPr>
              <a:t>расширение понятийной базы за счет включения в неё новых элементов.</a:t>
            </a:r>
            <a:endParaRPr lang="ru-RU" b="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14282" y="285728"/>
          <a:ext cx="8643998" cy="6429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rgbClr val="F1C4AE"/>
      </a:dk1>
      <a:lt1>
        <a:sysClr val="window" lastClr="FFFFFF"/>
      </a:lt1>
      <a:dk2>
        <a:srgbClr val="FFF1C1"/>
      </a:dk2>
      <a:lt2>
        <a:srgbClr val="FDD1B1"/>
      </a:lt2>
      <a:accent1>
        <a:srgbClr val="B83D68"/>
      </a:accent1>
      <a:accent2>
        <a:srgbClr val="FDD1B1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</TotalTime>
  <Words>372</Words>
  <Application>Microsoft Office PowerPoint</Application>
  <PresentationFormat>Экран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Целеполагание как этап современного занятия в условиях реализации ФГОС </vt:lpstr>
      <vt:lpstr>«Удовлетворите всем желаниям человека, но отнимите у него цель в жизни и посмотрите, каким несчастным и ничтожным существом явится он. Следовательно, не удовлетворение желаний — то, что обыкновенно называют счастьем, а цель в жизни является сердцевиной человеческого достоинства и человеческого счастья»  К. Д. Ушинский </vt:lpstr>
      <vt:lpstr>Метапредметные результаты освоения основной образовательной программы:</vt:lpstr>
      <vt:lpstr>Цель — субъективный образ конечного результата, регулирующий ход деятельности.</vt:lpstr>
      <vt:lpstr>Слайд 5</vt:lpstr>
      <vt:lpstr>Слайд 6</vt:lpstr>
      <vt:lpstr>Приемы  целеполагания:</vt:lpstr>
      <vt:lpstr>Деятельностная цель - формирование у учащихся умений реализации новых способов действия.   Содержательная цель - расширение понятийной базы за счет включения в неё новых элементов.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Целеполагание как этап современного занятия в условиях реализации ФГОС</dc:title>
  <dc:creator>Снежана</dc:creator>
  <cp:lastModifiedBy>Снежана</cp:lastModifiedBy>
  <cp:revision>3</cp:revision>
  <dcterms:created xsi:type="dcterms:W3CDTF">2021-04-20T14:03:33Z</dcterms:created>
  <dcterms:modified xsi:type="dcterms:W3CDTF">2021-04-20T14:30:45Z</dcterms:modified>
</cp:coreProperties>
</file>