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18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F725-B7F2-40F7-93BF-F1526B76A99B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654F6-F948-439C-A981-1863D6EE1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F725-B7F2-40F7-93BF-F1526B76A99B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654F6-F948-439C-A981-1863D6EE1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F725-B7F2-40F7-93BF-F1526B76A99B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654F6-F948-439C-A981-1863D6EE1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F725-B7F2-40F7-93BF-F1526B76A99B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654F6-F948-439C-A981-1863D6EE1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F725-B7F2-40F7-93BF-F1526B76A99B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654F6-F948-439C-A981-1863D6EE1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F725-B7F2-40F7-93BF-F1526B76A99B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654F6-F948-439C-A981-1863D6EE1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F725-B7F2-40F7-93BF-F1526B76A99B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654F6-F948-439C-A981-1863D6EE1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F725-B7F2-40F7-93BF-F1526B76A99B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654F6-F948-439C-A981-1863D6EE1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F725-B7F2-40F7-93BF-F1526B76A99B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654F6-F948-439C-A981-1863D6EE1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F725-B7F2-40F7-93BF-F1526B76A99B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654F6-F948-439C-A981-1863D6EE1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DF725-B7F2-40F7-93BF-F1526B76A99B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654F6-F948-439C-A981-1863D6EE1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DF725-B7F2-40F7-93BF-F1526B76A99B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654F6-F948-439C-A981-1863D6EE173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39552" y="404664"/>
            <a:ext cx="8424936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МОУ </a:t>
            </a:r>
            <a:r>
              <a:rPr lang="ru-RU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«Коменская СОШ</a:t>
            </a:r>
            <a:r>
              <a:rPr lang="ru-RU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en-US" sz="3200" dirty="0" smtClean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dirty="0" smtClean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Методическая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неделя для молодых педагогов «Методические основы современного учебного занятия, требования к его проведения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2505075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Выполнил: Панченко О.А., учитель начальных классов, первой квалификационной категории;</a:t>
            </a:r>
          </a:p>
          <a:p>
            <a:pPr marL="2505075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Шляхова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А.А.,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учитель начальных классов,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2505075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квалификационной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категории.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2505075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2505075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2505075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2021г.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 smtClean="0"/>
              <a:t>1 день</a:t>
            </a:r>
            <a:r>
              <a:rPr lang="ru-RU" dirty="0" smtClean="0"/>
              <a:t>: Методический семинар «Подготовка к современному уроку»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Типы урока </a:t>
            </a:r>
          </a:p>
          <a:p>
            <a:r>
              <a:rPr lang="ru-RU" dirty="0" smtClean="0"/>
              <a:t>Структура, этапы урока</a:t>
            </a:r>
          </a:p>
          <a:p>
            <a:r>
              <a:rPr lang="ru-RU" dirty="0" smtClean="0"/>
              <a:t>Результаты урока</a:t>
            </a:r>
          </a:p>
          <a:p>
            <a:r>
              <a:rPr lang="ru-RU" dirty="0" smtClean="0"/>
              <a:t>Анализ урока</a:t>
            </a:r>
          </a:p>
          <a:p>
            <a:r>
              <a:rPr lang="ru-RU" dirty="0" smtClean="0"/>
              <a:t>Требования к уроку ФГОС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6130340" y="2265894"/>
            <a:ext cx="2413078" cy="3225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2058662" y="4141058"/>
            <a:ext cx="2180036" cy="291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 smtClean="0"/>
              <a:t>2 </a:t>
            </a:r>
            <a:r>
              <a:rPr lang="ru-RU" u="sng" dirty="0" smtClean="0"/>
              <a:t>день</a:t>
            </a:r>
            <a:r>
              <a:rPr lang="ru-RU" u="sng" dirty="0" smtClean="0"/>
              <a:t>:</a:t>
            </a:r>
            <a:r>
              <a:rPr lang="ru-RU" u="sng" dirty="0" smtClean="0"/>
              <a:t> </a:t>
            </a:r>
            <a:r>
              <a:rPr lang="ru-RU" dirty="0" smtClean="0"/>
              <a:t>Посещение уроков </a:t>
            </a:r>
            <a:r>
              <a:rPr lang="ru-RU" dirty="0" err="1" smtClean="0"/>
              <a:t>учителей-стажистов</a:t>
            </a:r>
            <a:r>
              <a:rPr lang="ru-RU" dirty="0" smtClean="0"/>
              <a:t> молодыми педагогами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Копылова И.М. – урок истории 5 класс</a:t>
            </a:r>
          </a:p>
          <a:p>
            <a:r>
              <a:rPr lang="ru-RU" dirty="0" smtClean="0"/>
              <a:t>Арефьева </a:t>
            </a:r>
            <a:r>
              <a:rPr lang="ru-RU" dirty="0" smtClean="0"/>
              <a:t>А.И. </a:t>
            </a:r>
            <a:r>
              <a:rPr lang="ru-RU" dirty="0" smtClean="0"/>
              <a:t>– урок математики 1 класс</a:t>
            </a:r>
          </a:p>
          <a:p>
            <a:r>
              <a:rPr lang="ru-RU" dirty="0" err="1" smtClean="0"/>
              <a:t>Балаганская</a:t>
            </a:r>
            <a:r>
              <a:rPr lang="ru-RU" dirty="0" smtClean="0"/>
              <a:t> </a:t>
            </a:r>
            <a:r>
              <a:rPr lang="ru-RU" dirty="0" smtClean="0"/>
              <a:t>Г.П. </a:t>
            </a:r>
            <a:r>
              <a:rPr lang="ru-RU" dirty="0" smtClean="0"/>
              <a:t>– урок технологии 4 класс</a:t>
            </a:r>
          </a:p>
          <a:p>
            <a:endParaRPr lang="ru-RU" dirty="0"/>
          </a:p>
        </p:txBody>
      </p:sp>
      <p:pic>
        <p:nvPicPr>
          <p:cNvPr id="1027" name="Picture 3" descr="C:\Users\user\Desktop\IMG-45742e351924b89f23df6a389b1e2dd4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5085184"/>
            <a:ext cx="3410744" cy="1574627"/>
          </a:xfrm>
          <a:prstGeom prst="rect">
            <a:avLst/>
          </a:prstGeom>
          <a:noFill/>
        </p:spPr>
      </p:pic>
      <p:pic>
        <p:nvPicPr>
          <p:cNvPr id="1028" name="Picture 4" descr="C:\Users\user\Desktop\IMG-28f76435fcbc51efe3bc08202bcbf686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013176"/>
            <a:ext cx="3031772" cy="1705372"/>
          </a:xfrm>
          <a:prstGeom prst="rect">
            <a:avLst/>
          </a:prstGeom>
          <a:noFill/>
        </p:spPr>
      </p:pic>
      <p:pic>
        <p:nvPicPr>
          <p:cNvPr id="1029" name="Picture 5" descr="C:\Users\user\Desktop\IMG-9fee01c190957b2285b16219b37b5964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356992"/>
            <a:ext cx="3031772" cy="1705372"/>
          </a:xfrm>
          <a:prstGeom prst="rect">
            <a:avLst/>
          </a:prstGeom>
          <a:noFill/>
        </p:spPr>
      </p:pic>
      <p:pic>
        <p:nvPicPr>
          <p:cNvPr id="1031" name="Picture 7" descr="C:\Users\user\Desktop\IMG-b7664dd7688398b765cba5a256b49811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501008"/>
            <a:ext cx="3031772" cy="17053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580926"/>
          </a:xfrm>
        </p:spPr>
        <p:txBody>
          <a:bodyPr>
            <a:normAutofit fontScale="90000"/>
          </a:bodyPr>
          <a:lstStyle/>
          <a:p>
            <a:r>
              <a:rPr lang="ru-RU" u="sng" dirty="0" smtClean="0"/>
              <a:t>3 день</a:t>
            </a:r>
            <a:r>
              <a:rPr lang="ru-RU" dirty="0" smtClean="0"/>
              <a:t>: Посещение наставниками и руководителями МО школы уроков молодых педагогов</a:t>
            </a:r>
            <a:r>
              <a:rPr lang="ru-RU" dirty="0" smtClean="0"/>
              <a:t>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Панченко О.А. – урок окружающего мира 3 класс</a:t>
            </a:r>
          </a:p>
          <a:p>
            <a:r>
              <a:rPr lang="ru-RU" sz="2800" dirty="0" err="1" smtClean="0"/>
              <a:t>Шляхова</a:t>
            </a:r>
            <a:r>
              <a:rPr lang="ru-RU" sz="2800" dirty="0" smtClean="0"/>
              <a:t> А.А. – урок </a:t>
            </a:r>
            <a:r>
              <a:rPr lang="ru-RU" sz="2800" dirty="0" smtClean="0"/>
              <a:t> литературы 3 класс</a:t>
            </a:r>
            <a:endParaRPr lang="ru-RU" sz="2800" dirty="0"/>
          </a:p>
        </p:txBody>
      </p:sp>
      <p:pic>
        <p:nvPicPr>
          <p:cNvPr id="2050" name="Picture 2" descr="C:\Users\user\Desktop\IMG-198658572facb6e462ec1db681fdd3c3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501008"/>
            <a:ext cx="5147142" cy="2376264"/>
          </a:xfrm>
          <a:prstGeom prst="rect">
            <a:avLst/>
          </a:prstGeom>
          <a:noFill/>
        </p:spPr>
      </p:pic>
      <p:pic>
        <p:nvPicPr>
          <p:cNvPr id="2052" name="Picture 4" descr="C:\Users\user\Desktop\IMG-beb8d623362d901fabe6ec9f41f5946f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4552012"/>
            <a:ext cx="4994920" cy="23059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 smtClean="0"/>
              <a:t>4 </a:t>
            </a:r>
            <a:r>
              <a:rPr lang="ru-RU" u="sng" dirty="0" smtClean="0"/>
              <a:t>день: </a:t>
            </a:r>
            <a:r>
              <a:rPr lang="ru-RU" dirty="0" smtClean="0"/>
              <a:t>Круглый стол «Анализ урока»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690864" cy="4525963"/>
          </a:xfrm>
        </p:spPr>
        <p:txBody>
          <a:bodyPr/>
          <a:lstStyle/>
          <a:p>
            <a:r>
              <a:rPr lang="ru-RU" dirty="0" smtClean="0"/>
              <a:t>Составление анализа собственного урока по ФГОС;</a:t>
            </a:r>
          </a:p>
          <a:p>
            <a:r>
              <a:rPr lang="ru-RU" dirty="0" smtClean="0"/>
              <a:t>Анализ посещенных уроков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340768"/>
            <a:ext cx="3542451" cy="265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u="sng" dirty="0" smtClean="0"/>
              <a:t>5 </a:t>
            </a:r>
            <a:r>
              <a:rPr lang="ru-RU" sz="2800" u="sng" dirty="0" smtClean="0"/>
              <a:t>день: </a:t>
            </a:r>
            <a:r>
              <a:rPr lang="ru-RU" sz="2800" dirty="0" smtClean="0"/>
              <a:t>Тренинг с молодыми педагогами «Самопознание, как фактор успешной профессиональной и социальной адаптации молодых педагогов»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user\Desktop\20210319_1303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700808"/>
            <a:ext cx="3264363" cy="2448272"/>
          </a:xfrm>
          <a:prstGeom prst="rect">
            <a:avLst/>
          </a:prstGeom>
          <a:noFill/>
        </p:spPr>
      </p:pic>
      <p:pic>
        <p:nvPicPr>
          <p:cNvPr id="5123" name="Picture 3" descr="C:\Users\user\Desktop\20210319_1336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3833664"/>
            <a:ext cx="4032448" cy="3024336"/>
          </a:xfrm>
          <a:prstGeom prst="rect">
            <a:avLst/>
          </a:prstGeom>
          <a:noFill/>
        </p:spPr>
      </p:pic>
      <p:pic>
        <p:nvPicPr>
          <p:cNvPr id="5124" name="Picture 4" descr="C:\Users\user\Desktop\20210319_1335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04531" y="2084851"/>
            <a:ext cx="3648406" cy="2736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 smtClean="0"/>
              <a:t>Результат:</a:t>
            </a:r>
            <a:endParaRPr lang="ru-RU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Обмен </a:t>
            </a:r>
            <a:r>
              <a:rPr lang="ru-RU" dirty="0" smtClean="0"/>
              <a:t>опытом</a:t>
            </a:r>
          </a:p>
          <a:p>
            <a:r>
              <a:rPr lang="ru-RU" dirty="0" smtClean="0"/>
              <a:t>Повышения </a:t>
            </a:r>
            <a:r>
              <a:rPr lang="ru-RU" dirty="0" smtClean="0"/>
              <a:t>профессионального </a:t>
            </a:r>
            <a:r>
              <a:rPr lang="ru-RU" dirty="0" smtClean="0"/>
              <a:t>мастерства</a:t>
            </a:r>
          </a:p>
          <a:p>
            <a:r>
              <a:rPr lang="ru-RU" dirty="0" smtClean="0"/>
              <a:t>Совершенствование </a:t>
            </a:r>
            <a:r>
              <a:rPr lang="ru-RU" dirty="0" smtClean="0"/>
              <a:t>теоретических и практических знаний</a:t>
            </a:r>
            <a:endParaRPr lang="ru-RU" dirty="0" smtClean="0"/>
          </a:p>
          <a:p>
            <a:r>
              <a:rPr lang="ru-RU" dirty="0" smtClean="0"/>
              <a:t>Тренинг: раскрытие внутренних ресурсов, личностных качеств, способностей педагогов, определение стиля преподавания, изучение своей самооценки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" y="2132856"/>
            <a:ext cx="91439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209</Words>
  <Application>Microsoft Office PowerPoint</Application>
  <PresentationFormat>Экран (4:3)</PresentationFormat>
  <Paragraphs>34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1 день: Методический семинар «Подготовка к современному уроку»</vt:lpstr>
      <vt:lpstr>2 день: Посещение уроков учителей-стажистов молодыми педагогами</vt:lpstr>
      <vt:lpstr>3 день: Посещение наставниками и руководителями МО школы уроков молодых педагогов: </vt:lpstr>
      <vt:lpstr>4 день: Круглый стол «Анализ урока»</vt:lpstr>
      <vt:lpstr>5 день: Тренинг с молодыми педагогами «Самопознание, как фактор успешной профессиональной и социальной адаптации молодых педагогов»</vt:lpstr>
      <vt:lpstr>Результат: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Методическая неделя для молодых педагогов «Методические основы современного учебного занятия, требования к его проведения»</dc:title>
  <dc:creator>user</dc:creator>
  <cp:lastModifiedBy>24.02.2021</cp:lastModifiedBy>
  <cp:revision>18</cp:revision>
  <dcterms:created xsi:type="dcterms:W3CDTF">2021-03-24T05:20:35Z</dcterms:created>
  <dcterms:modified xsi:type="dcterms:W3CDTF">2021-03-21T22:32:23Z</dcterms:modified>
</cp:coreProperties>
</file>