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0" r:id="rId12"/>
    <p:sldId id="268" r:id="rId13"/>
    <p:sldId id="274" r:id="rId14"/>
    <p:sldId id="276" r:id="rId15"/>
    <p:sldId id="267" r:id="rId16"/>
    <p:sldId id="273" r:id="rId17"/>
    <p:sldId id="277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4349813-9540-47D1-87D1-24B3FE13C0A5}" v="10" dt="2021-12-13T12:30:34.67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2" autoAdjust="0"/>
    <p:restoredTop sz="94660"/>
  </p:normalViewPr>
  <p:slideViewPr>
    <p:cSldViewPr snapToGrid="0">
      <p:cViewPr varScale="1">
        <p:scale>
          <a:sx n="86" d="100"/>
          <a:sy n="86" d="100"/>
        </p:scale>
        <p:origin x="470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E13F4B4-AD3F-4E87-8BB1-35CCD1D4E6B5}" type="doc">
      <dgm:prSet loTypeId="urn:microsoft.com/office/officeart/2005/8/layout/default#1" loCatId="list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en-US"/>
        </a:p>
      </dgm:t>
    </dgm:pt>
    <dgm:pt modelId="{3120367F-93AC-42C5-BCE7-5B7105DF794F}">
      <dgm:prSet/>
      <dgm:spPr/>
      <dgm:t>
        <a:bodyPr/>
        <a:lstStyle/>
        <a:p>
          <a:r>
            <a:rPr lang="ru-RU" b="1" dirty="0"/>
            <a:t>Работа с картами</a:t>
          </a:r>
          <a:endParaRPr lang="en-US" dirty="0"/>
        </a:p>
      </dgm:t>
    </dgm:pt>
    <dgm:pt modelId="{8D79F50C-D3FD-4D38-AA8C-F98671C89138}" type="parTrans" cxnId="{5DBE20B2-ABC5-4B98-8DAB-4754CCE6699C}">
      <dgm:prSet/>
      <dgm:spPr/>
      <dgm:t>
        <a:bodyPr/>
        <a:lstStyle/>
        <a:p>
          <a:endParaRPr lang="en-US"/>
        </a:p>
      </dgm:t>
    </dgm:pt>
    <dgm:pt modelId="{3772CAC2-97A9-4E73-9EF2-BC9E1D958A72}" type="sibTrans" cxnId="{5DBE20B2-ABC5-4B98-8DAB-4754CCE6699C}">
      <dgm:prSet/>
      <dgm:spPr/>
      <dgm:t>
        <a:bodyPr/>
        <a:lstStyle/>
        <a:p>
          <a:endParaRPr lang="en-US"/>
        </a:p>
      </dgm:t>
    </dgm:pt>
    <dgm:pt modelId="{F12252E3-50F8-47C3-BC77-DBBE2C52FE6E}">
      <dgm:prSet/>
      <dgm:spPr/>
      <dgm:t>
        <a:bodyPr/>
        <a:lstStyle/>
        <a:p>
          <a:r>
            <a:rPr lang="ru-RU" b="1" dirty="0"/>
            <a:t>Работа с лентой времени</a:t>
          </a:r>
          <a:endParaRPr lang="en-US" dirty="0"/>
        </a:p>
      </dgm:t>
    </dgm:pt>
    <dgm:pt modelId="{07ED9DB9-A44E-49FC-9B40-520C4485CA39}" type="parTrans" cxnId="{B5AC00E9-221F-4651-8D93-5FE536524794}">
      <dgm:prSet/>
      <dgm:spPr/>
      <dgm:t>
        <a:bodyPr/>
        <a:lstStyle/>
        <a:p>
          <a:endParaRPr lang="en-US"/>
        </a:p>
      </dgm:t>
    </dgm:pt>
    <dgm:pt modelId="{0A29B626-1434-4D0D-B41A-729B54A16D64}" type="sibTrans" cxnId="{B5AC00E9-221F-4651-8D93-5FE536524794}">
      <dgm:prSet/>
      <dgm:spPr/>
      <dgm:t>
        <a:bodyPr/>
        <a:lstStyle/>
        <a:p>
          <a:endParaRPr lang="en-US"/>
        </a:p>
      </dgm:t>
    </dgm:pt>
    <dgm:pt modelId="{B58334AC-A1AD-4EED-AADF-478A748D515D}">
      <dgm:prSet/>
      <dgm:spPr/>
      <dgm:t>
        <a:bodyPr/>
        <a:lstStyle/>
        <a:p>
          <a:r>
            <a:rPr lang="ru-RU" b="1" dirty="0"/>
            <a:t>Работа со схемами</a:t>
          </a:r>
          <a:endParaRPr lang="en-US" dirty="0"/>
        </a:p>
      </dgm:t>
    </dgm:pt>
    <dgm:pt modelId="{10C5879F-4FFA-4571-891E-4F18CA41212E}" type="parTrans" cxnId="{23417E7C-8239-4E27-B014-94BF7A6DD46D}">
      <dgm:prSet/>
      <dgm:spPr/>
      <dgm:t>
        <a:bodyPr/>
        <a:lstStyle/>
        <a:p>
          <a:endParaRPr lang="en-US"/>
        </a:p>
      </dgm:t>
    </dgm:pt>
    <dgm:pt modelId="{01A6EFAF-919B-44F1-9A8F-C11CF6D11E0C}" type="sibTrans" cxnId="{23417E7C-8239-4E27-B014-94BF7A6DD46D}">
      <dgm:prSet/>
      <dgm:spPr/>
      <dgm:t>
        <a:bodyPr/>
        <a:lstStyle/>
        <a:p>
          <a:endParaRPr lang="en-US"/>
        </a:p>
      </dgm:t>
    </dgm:pt>
    <dgm:pt modelId="{61FB0A32-6631-472F-BCBB-5459B298BBE5}">
      <dgm:prSet/>
      <dgm:spPr/>
      <dgm:t>
        <a:bodyPr/>
        <a:lstStyle/>
        <a:p>
          <a:r>
            <a:rPr lang="ru-RU" b="1" dirty="0"/>
            <a:t>Работа с инфографиками</a:t>
          </a:r>
          <a:endParaRPr lang="en-US" dirty="0"/>
        </a:p>
      </dgm:t>
    </dgm:pt>
    <dgm:pt modelId="{60AE6A6F-766C-44D4-9573-11C7C008C491}" type="parTrans" cxnId="{D42C5930-97A6-4005-B99B-B967D3CD1816}">
      <dgm:prSet/>
      <dgm:spPr/>
      <dgm:t>
        <a:bodyPr/>
        <a:lstStyle/>
        <a:p>
          <a:endParaRPr lang="en-US"/>
        </a:p>
      </dgm:t>
    </dgm:pt>
    <dgm:pt modelId="{54F65CEA-662C-404D-A469-C5C84D5C7C54}" type="sibTrans" cxnId="{D42C5930-97A6-4005-B99B-B967D3CD1816}">
      <dgm:prSet/>
      <dgm:spPr/>
      <dgm:t>
        <a:bodyPr/>
        <a:lstStyle/>
        <a:p>
          <a:endParaRPr lang="en-US"/>
        </a:p>
      </dgm:t>
    </dgm:pt>
    <dgm:pt modelId="{AFE848C1-0FE5-4806-9FE1-E814797F9637}">
      <dgm:prSet/>
      <dgm:spPr/>
      <dgm:t>
        <a:bodyPr/>
        <a:lstStyle/>
        <a:p>
          <a:r>
            <a:rPr lang="ru-RU" b="1" dirty="0"/>
            <a:t>Работа с таблицами</a:t>
          </a:r>
          <a:endParaRPr lang="en-US" dirty="0"/>
        </a:p>
      </dgm:t>
    </dgm:pt>
    <dgm:pt modelId="{CB94F430-70C1-4F83-9A86-5178990700A4}" type="parTrans" cxnId="{40306AC6-65B7-454D-9296-1FEB241D1811}">
      <dgm:prSet/>
      <dgm:spPr/>
      <dgm:t>
        <a:bodyPr/>
        <a:lstStyle/>
        <a:p>
          <a:endParaRPr lang="en-US"/>
        </a:p>
      </dgm:t>
    </dgm:pt>
    <dgm:pt modelId="{20D2661A-77E9-4606-A89C-D247F7057E35}" type="sibTrans" cxnId="{40306AC6-65B7-454D-9296-1FEB241D1811}">
      <dgm:prSet/>
      <dgm:spPr/>
      <dgm:t>
        <a:bodyPr/>
        <a:lstStyle/>
        <a:p>
          <a:endParaRPr lang="en-US"/>
        </a:p>
      </dgm:t>
    </dgm:pt>
    <dgm:pt modelId="{B95ED8AE-85F7-40B7-B0B5-DA882A4C53B8}">
      <dgm:prSet/>
      <dgm:spPr/>
      <dgm:t>
        <a:bodyPr/>
        <a:lstStyle/>
        <a:p>
          <a:r>
            <a:rPr lang="ru-RU" b="1" dirty="0"/>
            <a:t>Работа с иллюстрациями</a:t>
          </a:r>
          <a:endParaRPr lang="en-US" dirty="0"/>
        </a:p>
      </dgm:t>
    </dgm:pt>
    <dgm:pt modelId="{961CFB28-9984-4B2A-ACB8-FEBDEDACC82C}" type="parTrans" cxnId="{956BDCF0-F6B4-4E28-8358-B2B48CCB9031}">
      <dgm:prSet/>
      <dgm:spPr/>
      <dgm:t>
        <a:bodyPr/>
        <a:lstStyle/>
        <a:p>
          <a:endParaRPr lang="en-US"/>
        </a:p>
      </dgm:t>
    </dgm:pt>
    <dgm:pt modelId="{C32F81E2-4020-4AB2-AC66-4891DDC3B019}" type="sibTrans" cxnId="{956BDCF0-F6B4-4E28-8358-B2B48CCB9031}">
      <dgm:prSet/>
      <dgm:spPr/>
      <dgm:t>
        <a:bodyPr/>
        <a:lstStyle/>
        <a:p>
          <a:endParaRPr lang="en-US"/>
        </a:p>
      </dgm:t>
    </dgm:pt>
    <dgm:pt modelId="{7BFFB91E-126B-456D-8A65-321F8309F357}">
      <dgm:prSet/>
      <dgm:spPr/>
      <dgm:t>
        <a:bodyPr/>
        <a:lstStyle/>
        <a:p>
          <a:r>
            <a:rPr lang="ru-RU" b="1" dirty="0" err="1"/>
            <a:t>Кроссенс</a:t>
          </a:r>
          <a:endParaRPr lang="en-US" dirty="0" err="1"/>
        </a:p>
      </dgm:t>
    </dgm:pt>
    <dgm:pt modelId="{F9E18F73-63B6-42D7-8381-8A75E236A19A}" type="parTrans" cxnId="{20493ED1-F48D-4587-9FF2-0D71F53A1B71}">
      <dgm:prSet/>
      <dgm:spPr/>
      <dgm:t>
        <a:bodyPr/>
        <a:lstStyle/>
        <a:p>
          <a:endParaRPr lang="en-US"/>
        </a:p>
      </dgm:t>
    </dgm:pt>
    <dgm:pt modelId="{65E7E55E-A5CF-4745-8E3A-782665A1226D}" type="sibTrans" cxnId="{20493ED1-F48D-4587-9FF2-0D71F53A1B71}">
      <dgm:prSet/>
      <dgm:spPr/>
      <dgm:t>
        <a:bodyPr/>
        <a:lstStyle/>
        <a:p>
          <a:endParaRPr lang="en-US"/>
        </a:p>
      </dgm:t>
    </dgm:pt>
    <dgm:pt modelId="{81EBC9EF-17DD-4AA0-ACF2-BD019C31E44E}">
      <dgm:prSet phldr="0"/>
      <dgm:spPr/>
      <dgm:t>
        <a:bodyPr/>
        <a:lstStyle/>
        <a:p>
          <a:r>
            <a:rPr lang="ru-RU" b="1" dirty="0"/>
            <a:t>Интеллект-карта</a:t>
          </a:r>
        </a:p>
      </dgm:t>
    </dgm:pt>
    <dgm:pt modelId="{AB2CB829-4709-433F-AB7F-45087D5A0EB4}" type="parTrans" cxnId="{8C654E5F-2399-4604-8E40-0AA12FD6617F}">
      <dgm:prSet/>
      <dgm:spPr/>
    </dgm:pt>
    <dgm:pt modelId="{E20114A0-118A-4593-BA10-902E1257101A}" type="sibTrans" cxnId="{8C654E5F-2399-4604-8E40-0AA12FD6617F}">
      <dgm:prSet/>
      <dgm:spPr/>
    </dgm:pt>
    <dgm:pt modelId="{A07351FA-5BDD-4699-BAF2-1657597AD364}" type="pres">
      <dgm:prSet presAssocID="{FE13F4B4-AD3F-4E87-8BB1-35CCD1D4E6B5}" presName="diagram" presStyleCnt="0">
        <dgm:presLayoutVars>
          <dgm:dir/>
          <dgm:resizeHandles val="exact"/>
        </dgm:presLayoutVars>
      </dgm:prSet>
      <dgm:spPr/>
    </dgm:pt>
    <dgm:pt modelId="{8008E336-D15C-432F-86FC-C3882D9AFAED}" type="pres">
      <dgm:prSet presAssocID="{3120367F-93AC-42C5-BCE7-5B7105DF794F}" presName="node" presStyleLbl="node1" presStyleIdx="0" presStyleCnt="8">
        <dgm:presLayoutVars>
          <dgm:bulletEnabled val="1"/>
        </dgm:presLayoutVars>
      </dgm:prSet>
      <dgm:spPr/>
    </dgm:pt>
    <dgm:pt modelId="{A86962F7-1ED8-41EF-945E-010C8E45746F}" type="pres">
      <dgm:prSet presAssocID="{3772CAC2-97A9-4E73-9EF2-BC9E1D958A72}" presName="sibTrans" presStyleCnt="0"/>
      <dgm:spPr/>
    </dgm:pt>
    <dgm:pt modelId="{F94DDE35-4B24-4A50-9462-0603510D70CB}" type="pres">
      <dgm:prSet presAssocID="{F12252E3-50F8-47C3-BC77-DBBE2C52FE6E}" presName="node" presStyleLbl="node1" presStyleIdx="1" presStyleCnt="8">
        <dgm:presLayoutVars>
          <dgm:bulletEnabled val="1"/>
        </dgm:presLayoutVars>
      </dgm:prSet>
      <dgm:spPr/>
    </dgm:pt>
    <dgm:pt modelId="{D02B2CAD-418D-4816-A1D6-4A0D27F07A9D}" type="pres">
      <dgm:prSet presAssocID="{0A29B626-1434-4D0D-B41A-729B54A16D64}" presName="sibTrans" presStyleCnt="0"/>
      <dgm:spPr/>
    </dgm:pt>
    <dgm:pt modelId="{198AA3DF-762D-4312-9998-BB1015AE39A5}" type="pres">
      <dgm:prSet presAssocID="{B58334AC-A1AD-4EED-AADF-478A748D515D}" presName="node" presStyleLbl="node1" presStyleIdx="2" presStyleCnt="8">
        <dgm:presLayoutVars>
          <dgm:bulletEnabled val="1"/>
        </dgm:presLayoutVars>
      </dgm:prSet>
      <dgm:spPr/>
    </dgm:pt>
    <dgm:pt modelId="{5038018E-941A-4649-A02F-A33DCC63E61B}" type="pres">
      <dgm:prSet presAssocID="{01A6EFAF-919B-44F1-9A8F-C11CF6D11E0C}" presName="sibTrans" presStyleCnt="0"/>
      <dgm:spPr/>
    </dgm:pt>
    <dgm:pt modelId="{B8EF310A-465F-43F5-BF27-312B78949CE5}" type="pres">
      <dgm:prSet presAssocID="{61FB0A32-6631-472F-BCBB-5459B298BBE5}" presName="node" presStyleLbl="node1" presStyleIdx="3" presStyleCnt="8">
        <dgm:presLayoutVars>
          <dgm:bulletEnabled val="1"/>
        </dgm:presLayoutVars>
      </dgm:prSet>
      <dgm:spPr/>
    </dgm:pt>
    <dgm:pt modelId="{74DD40C1-8F78-46EE-99B7-526D8C4F9A5F}" type="pres">
      <dgm:prSet presAssocID="{54F65CEA-662C-404D-A469-C5C84D5C7C54}" presName="sibTrans" presStyleCnt="0"/>
      <dgm:spPr/>
    </dgm:pt>
    <dgm:pt modelId="{1C398DDC-F160-45BE-942E-58F2012D12B7}" type="pres">
      <dgm:prSet presAssocID="{AFE848C1-0FE5-4806-9FE1-E814797F9637}" presName="node" presStyleLbl="node1" presStyleIdx="4" presStyleCnt="8">
        <dgm:presLayoutVars>
          <dgm:bulletEnabled val="1"/>
        </dgm:presLayoutVars>
      </dgm:prSet>
      <dgm:spPr/>
    </dgm:pt>
    <dgm:pt modelId="{1A3BDE79-5B71-4B69-A768-6CB4FA9FC24F}" type="pres">
      <dgm:prSet presAssocID="{20D2661A-77E9-4606-A89C-D247F7057E35}" presName="sibTrans" presStyleCnt="0"/>
      <dgm:spPr/>
    </dgm:pt>
    <dgm:pt modelId="{1AF5882C-0D9B-49A0-B867-81D57D035461}" type="pres">
      <dgm:prSet presAssocID="{B95ED8AE-85F7-40B7-B0B5-DA882A4C53B8}" presName="node" presStyleLbl="node1" presStyleIdx="5" presStyleCnt="8">
        <dgm:presLayoutVars>
          <dgm:bulletEnabled val="1"/>
        </dgm:presLayoutVars>
      </dgm:prSet>
      <dgm:spPr/>
    </dgm:pt>
    <dgm:pt modelId="{682140E3-A958-4A47-8300-8C1E21357F7E}" type="pres">
      <dgm:prSet presAssocID="{C32F81E2-4020-4AB2-AC66-4891DDC3B019}" presName="sibTrans" presStyleCnt="0"/>
      <dgm:spPr/>
    </dgm:pt>
    <dgm:pt modelId="{13F875DE-06E0-451A-9BC7-D86ED47387E5}" type="pres">
      <dgm:prSet presAssocID="{7BFFB91E-126B-456D-8A65-321F8309F357}" presName="node" presStyleLbl="node1" presStyleIdx="6" presStyleCnt="8">
        <dgm:presLayoutVars>
          <dgm:bulletEnabled val="1"/>
        </dgm:presLayoutVars>
      </dgm:prSet>
      <dgm:spPr/>
    </dgm:pt>
    <dgm:pt modelId="{919989F1-1590-44C4-8E81-665143D03289}" type="pres">
      <dgm:prSet presAssocID="{65E7E55E-A5CF-4745-8E3A-782665A1226D}" presName="sibTrans" presStyleCnt="0"/>
      <dgm:spPr/>
    </dgm:pt>
    <dgm:pt modelId="{EE4D2FB3-EAEB-486C-89E0-FCBB3FEE7B47}" type="pres">
      <dgm:prSet presAssocID="{81EBC9EF-17DD-4AA0-ACF2-BD019C31E44E}" presName="node" presStyleLbl="node1" presStyleIdx="7" presStyleCnt="8">
        <dgm:presLayoutVars>
          <dgm:bulletEnabled val="1"/>
        </dgm:presLayoutVars>
      </dgm:prSet>
      <dgm:spPr/>
    </dgm:pt>
  </dgm:ptLst>
  <dgm:cxnLst>
    <dgm:cxn modelId="{131D5D12-EB9E-4241-A8B0-82992BEEC5BD}" type="presOf" srcId="{61FB0A32-6631-472F-BCBB-5459B298BBE5}" destId="{B8EF310A-465F-43F5-BF27-312B78949CE5}" srcOrd="0" destOrd="0" presId="urn:microsoft.com/office/officeart/2005/8/layout/default#1"/>
    <dgm:cxn modelId="{AFFDBA25-4BCD-46B7-8D5F-9C586A0894D9}" type="presOf" srcId="{FE13F4B4-AD3F-4E87-8BB1-35CCD1D4E6B5}" destId="{A07351FA-5BDD-4699-BAF2-1657597AD364}" srcOrd="0" destOrd="0" presId="urn:microsoft.com/office/officeart/2005/8/layout/default#1"/>
    <dgm:cxn modelId="{D42C5930-97A6-4005-B99B-B967D3CD1816}" srcId="{FE13F4B4-AD3F-4E87-8BB1-35CCD1D4E6B5}" destId="{61FB0A32-6631-472F-BCBB-5459B298BBE5}" srcOrd="3" destOrd="0" parTransId="{60AE6A6F-766C-44D4-9573-11C7C008C491}" sibTransId="{54F65CEA-662C-404D-A469-C5C84D5C7C54}"/>
    <dgm:cxn modelId="{D33D643F-D429-472B-B72D-E01F06951560}" type="presOf" srcId="{7BFFB91E-126B-456D-8A65-321F8309F357}" destId="{13F875DE-06E0-451A-9BC7-D86ED47387E5}" srcOrd="0" destOrd="0" presId="urn:microsoft.com/office/officeart/2005/8/layout/default#1"/>
    <dgm:cxn modelId="{8C654E5F-2399-4604-8E40-0AA12FD6617F}" srcId="{FE13F4B4-AD3F-4E87-8BB1-35CCD1D4E6B5}" destId="{81EBC9EF-17DD-4AA0-ACF2-BD019C31E44E}" srcOrd="7" destOrd="0" parTransId="{AB2CB829-4709-433F-AB7F-45087D5A0EB4}" sibTransId="{E20114A0-118A-4593-BA10-902E1257101A}"/>
    <dgm:cxn modelId="{1BA63662-B613-4261-8A4F-537771060AE9}" type="presOf" srcId="{F12252E3-50F8-47C3-BC77-DBBE2C52FE6E}" destId="{F94DDE35-4B24-4A50-9462-0603510D70CB}" srcOrd="0" destOrd="0" presId="urn:microsoft.com/office/officeart/2005/8/layout/default#1"/>
    <dgm:cxn modelId="{E9F8084C-0093-4DBA-A64B-B353E1E7B01B}" type="presOf" srcId="{AFE848C1-0FE5-4806-9FE1-E814797F9637}" destId="{1C398DDC-F160-45BE-942E-58F2012D12B7}" srcOrd="0" destOrd="0" presId="urn:microsoft.com/office/officeart/2005/8/layout/default#1"/>
    <dgm:cxn modelId="{8191D450-5D1D-4525-AD66-F04D8B0FF2C1}" type="presOf" srcId="{3120367F-93AC-42C5-BCE7-5B7105DF794F}" destId="{8008E336-D15C-432F-86FC-C3882D9AFAED}" srcOrd="0" destOrd="0" presId="urn:microsoft.com/office/officeart/2005/8/layout/default#1"/>
    <dgm:cxn modelId="{23417E7C-8239-4E27-B014-94BF7A6DD46D}" srcId="{FE13F4B4-AD3F-4E87-8BB1-35CCD1D4E6B5}" destId="{B58334AC-A1AD-4EED-AADF-478A748D515D}" srcOrd="2" destOrd="0" parTransId="{10C5879F-4FFA-4571-891E-4F18CA41212E}" sibTransId="{01A6EFAF-919B-44F1-9A8F-C11CF6D11E0C}"/>
    <dgm:cxn modelId="{0F503286-3D96-477D-928F-C18004181752}" type="presOf" srcId="{81EBC9EF-17DD-4AA0-ACF2-BD019C31E44E}" destId="{EE4D2FB3-EAEB-486C-89E0-FCBB3FEE7B47}" srcOrd="0" destOrd="0" presId="urn:microsoft.com/office/officeart/2005/8/layout/default#1"/>
    <dgm:cxn modelId="{D35899A8-198F-44AA-AA3A-0429C6090555}" type="presOf" srcId="{B58334AC-A1AD-4EED-AADF-478A748D515D}" destId="{198AA3DF-762D-4312-9998-BB1015AE39A5}" srcOrd="0" destOrd="0" presId="urn:microsoft.com/office/officeart/2005/8/layout/default#1"/>
    <dgm:cxn modelId="{5DBE20B2-ABC5-4B98-8DAB-4754CCE6699C}" srcId="{FE13F4B4-AD3F-4E87-8BB1-35CCD1D4E6B5}" destId="{3120367F-93AC-42C5-BCE7-5B7105DF794F}" srcOrd="0" destOrd="0" parTransId="{8D79F50C-D3FD-4D38-AA8C-F98671C89138}" sibTransId="{3772CAC2-97A9-4E73-9EF2-BC9E1D958A72}"/>
    <dgm:cxn modelId="{40306AC6-65B7-454D-9296-1FEB241D1811}" srcId="{FE13F4B4-AD3F-4E87-8BB1-35CCD1D4E6B5}" destId="{AFE848C1-0FE5-4806-9FE1-E814797F9637}" srcOrd="4" destOrd="0" parTransId="{CB94F430-70C1-4F83-9A86-5178990700A4}" sibTransId="{20D2661A-77E9-4606-A89C-D247F7057E35}"/>
    <dgm:cxn modelId="{20493ED1-F48D-4587-9FF2-0D71F53A1B71}" srcId="{FE13F4B4-AD3F-4E87-8BB1-35CCD1D4E6B5}" destId="{7BFFB91E-126B-456D-8A65-321F8309F357}" srcOrd="6" destOrd="0" parTransId="{F9E18F73-63B6-42D7-8381-8A75E236A19A}" sibTransId="{65E7E55E-A5CF-4745-8E3A-782665A1226D}"/>
    <dgm:cxn modelId="{B5AC00E9-221F-4651-8D93-5FE536524794}" srcId="{FE13F4B4-AD3F-4E87-8BB1-35CCD1D4E6B5}" destId="{F12252E3-50F8-47C3-BC77-DBBE2C52FE6E}" srcOrd="1" destOrd="0" parTransId="{07ED9DB9-A44E-49FC-9B40-520C4485CA39}" sibTransId="{0A29B626-1434-4D0D-B41A-729B54A16D64}"/>
    <dgm:cxn modelId="{8907C4F0-8FDD-45D8-AEE7-F57D4EF9E0AC}" type="presOf" srcId="{B95ED8AE-85F7-40B7-B0B5-DA882A4C53B8}" destId="{1AF5882C-0D9B-49A0-B867-81D57D035461}" srcOrd="0" destOrd="0" presId="urn:microsoft.com/office/officeart/2005/8/layout/default#1"/>
    <dgm:cxn modelId="{956BDCF0-F6B4-4E28-8358-B2B48CCB9031}" srcId="{FE13F4B4-AD3F-4E87-8BB1-35CCD1D4E6B5}" destId="{B95ED8AE-85F7-40B7-B0B5-DA882A4C53B8}" srcOrd="5" destOrd="0" parTransId="{961CFB28-9984-4B2A-ACB8-FEBDEDACC82C}" sibTransId="{C32F81E2-4020-4AB2-AC66-4891DDC3B019}"/>
    <dgm:cxn modelId="{C8D248FD-4D34-4655-97B4-829C0834D22B}" type="presParOf" srcId="{A07351FA-5BDD-4699-BAF2-1657597AD364}" destId="{8008E336-D15C-432F-86FC-C3882D9AFAED}" srcOrd="0" destOrd="0" presId="urn:microsoft.com/office/officeart/2005/8/layout/default#1"/>
    <dgm:cxn modelId="{AA9020EB-1C7D-449B-89AD-AABD7F7C454B}" type="presParOf" srcId="{A07351FA-5BDD-4699-BAF2-1657597AD364}" destId="{A86962F7-1ED8-41EF-945E-010C8E45746F}" srcOrd="1" destOrd="0" presId="urn:microsoft.com/office/officeart/2005/8/layout/default#1"/>
    <dgm:cxn modelId="{4B289DF9-AF3F-4052-934F-7EC61D98D227}" type="presParOf" srcId="{A07351FA-5BDD-4699-BAF2-1657597AD364}" destId="{F94DDE35-4B24-4A50-9462-0603510D70CB}" srcOrd="2" destOrd="0" presId="urn:microsoft.com/office/officeart/2005/8/layout/default#1"/>
    <dgm:cxn modelId="{4805D078-919E-4459-854A-62E0B7A8303E}" type="presParOf" srcId="{A07351FA-5BDD-4699-BAF2-1657597AD364}" destId="{D02B2CAD-418D-4816-A1D6-4A0D27F07A9D}" srcOrd="3" destOrd="0" presId="urn:microsoft.com/office/officeart/2005/8/layout/default#1"/>
    <dgm:cxn modelId="{9271F3DD-7BC5-4F03-A21C-246CA29EDBB6}" type="presParOf" srcId="{A07351FA-5BDD-4699-BAF2-1657597AD364}" destId="{198AA3DF-762D-4312-9998-BB1015AE39A5}" srcOrd="4" destOrd="0" presId="urn:microsoft.com/office/officeart/2005/8/layout/default#1"/>
    <dgm:cxn modelId="{3E4D1736-E348-44B6-9C8A-EA7E8644CB82}" type="presParOf" srcId="{A07351FA-5BDD-4699-BAF2-1657597AD364}" destId="{5038018E-941A-4649-A02F-A33DCC63E61B}" srcOrd="5" destOrd="0" presId="urn:microsoft.com/office/officeart/2005/8/layout/default#1"/>
    <dgm:cxn modelId="{C7E91875-AA4C-483D-9C88-5EF34FCF5700}" type="presParOf" srcId="{A07351FA-5BDD-4699-BAF2-1657597AD364}" destId="{B8EF310A-465F-43F5-BF27-312B78949CE5}" srcOrd="6" destOrd="0" presId="urn:microsoft.com/office/officeart/2005/8/layout/default#1"/>
    <dgm:cxn modelId="{23CE73C7-06CB-4ECC-A427-F1CB7A4205C5}" type="presParOf" srcId="{A07351FA-5BDD-4699-BAF2-1657597AD364}" destId="{74DD40C1-8F78-46EE-99B7-526D8C4F9A5F}" srcOrd="7" destOrd="0" presId="urn:microsoft.com/office/officeart/2005/8/layout/default#1"/>
    <dgm:cxn modelId="{B0A2BCBF-C714-40D0-B9DA-05E7620BCD58}" type="presParOf" srcId="{A07351FA-5BDD-4699-BAF2-1657597AD364}" destId="{1C398DDC-F160-45BE-942E-58F2012D12B7}" srcOrd="8" destOrd="0" presId="urn:microsoft.com/office/officeart/2005/8/layout/default#1"/>
    <dgm:cxn modelId="{8623C1B8-3A8A-423E-B438-3E24D7C234FC}" type="presParOf" srcId="{A07351FA-5BDD-4699-BAF2-1657597AD364}" destId="{1A3BDE79-5B71-4B69-A768-6CB4FA9FC24F}" srcOrd="9" destOrd="0" presId="urn:microsoft.com/office/officeart/2005/8/layout/default#1"/>
    <dgm:cxn modelId="{F0F352E9-06AD-4EBD-9CB0-E5AD6B89887E}" type="presParOf" srcId="{A07351FA-5BDD-4699-BAF2-1657597AD364}" destId="{1AF5882C-0D9B-49A0-B867-81D57D035461}" srcOrd="10" destOrd="0" presId="urn:microsoft.com/office/officeart/2005/8/layout/default#1"/>
    <dgm:cxn modelId="{2F099A74-45B5-47B7-8B8F-F675E36A8CE6}" type="presParOf" srcId="{A07351FA-5BDD-4699-BAF2-1657597AD364}" destId="{682140E3-A958-4A47-8300-8C1E21357F7E}" srcOrd="11" destOrd="0" presId="urn:microsoft.com/office/officeart/2005/8/layout/default#1"/>
    <dgm:cxn modelId="{D52E1449-8553-4AD0-85E8-2DA0D1A761FE}" type="presParOf" srcId="{A07351FA-5BDD-4699-BAF2-1657597AD364}" destId="{13F875DE-06E0-451A-9BC7-D86ED47387E5}" srcOrd="12" destOrd="0" presId="urn:microsoft.com/office/officeart/2005/8/layout/default#1"/>
    <dgm:cxn modelId="{00364670-BBFF-4230-AF97-98C2ED12308E}" type="presParOf" srcId="{A07351FA-5BDD-4699-BAF2-1657597AD364}" destId="{919989F1-1590-44C4-8E81-665143D03289}" srcOrd="13" destOrd="0" presId="urn:microsoft.com/office/officeart/2005/8/layout/default#1"/>
    <dgm:cxn modelId="{21D23A68-AB8F-490A-8AFB-968A265637F8}" type="presParOf" srcId="{A07351FA-5BDD-4699-BAF2-1657597AD364}" destId="{EE4D2FB3-EAEB-486C-89E0-FCBB3FEE7B47}" srcOrd="14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08E336-D15C-432F-86FC-C3882D9AFAED}">
      <dsp:nvSpPr>
        <dsp:cNvPr id="0" name=""/>
        <dsp:cNvSpPr/>
      </dsp:nvSpPr>
      <dsp:spPr>
        <a:xfrm>
          <a:off x="3080" y="491782"/>
          <a:ext cx="2444055" cy="146643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/>
            <a:t>Работа с картами</a:t>
          </a:r>
          <a:endParaRPr lang="en-US" sz="2000" kern="1200" dirty="0"/>
        </a:p>
      </dsp:txBody>
      <dsp:txXfrm>
        <a:off x="3080" y="491782"/>
        <a:ext cx="2444055" cy="1466433"/>
      </dsp:txXfrm>
    </dsp:sp>
    <dsp:sp modelId="{F94DDE35-4B24-4A50-9462-0603510D70CB}">
      <dsp:nvSpPr>
        <dsp:cNvPr id="0" name=""/>
        <dsp:cNvSpPr/>
      </dsp:nvSpPr>
      <dsp:spPr>
        <a:xfrm>
          <a:off x="2691541" y="491782"/>
          <a:ext cx="2444055" cy="146643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/>
            <a:t>Работа с лентой времени</a:t>
          </a:r>
          <a:endParaRPr lang="en-US" sz="2000" kern="1200" dirty="0"/>
        </a:p>
      </dsp:txBody>
      <dsp:txXfrm>
        <a:off x="2691541" y="491782"/>
        <a:ext cx="2444055" cy="1466433"/>
      </dsp:txXfrm>
    </dsp:sp>
    <dsp:sp modelId="{198AA3DF-762D-4312-9998-BB1015AE39A5}">
      <dsp:nvSpPr>
        <dsp:cNvPr id="0" name=""/>
        <dsp:cNvSpPr/>
      </dsp:nvSpPr>
      <dsp:spPr>
        <a:xfrm>
          <a:off x="5380002" y="491782"/>
          <a:ext cx="2444055" cy="1466433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/>
            <a:t>Работа со схемами</a:t>
          </a:r>
          <a:endParaRPr lang="en-US" sz="2000" kern="1200" dirty="0"/>
        </a:p>
      </dsp:txBody>
      <dsp:txXfrm>
        <a:off x="5380002" y="491782"/>
        <a:ext cx="2444055" cy="1466433"/>
      </dsp:txXfrm>
    </dsp:sp>
    <dsp:sp modelId="{B8EF310A-465F-43F5-BF27-312B78949CE5}">
      <dsp:nvSpPr>
        <dsp:cNvPr id="0" name=""/>
        <dsp:cNvSpPr/>
      </dsp:nvSpPr>
      <dsp:spPr>
        <a:xfrm>
          <a:off x="8068463" y="491782"/>
          <a:ext cx="2444055" cy="146643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/>
            <a:t>Работа с инфографиками</a:t>
          </a:r>
          <a:endParaRPr lang="en-US" sz="2000" kern="1200" dirty="0"/>
        </a:p>
      </dsp:txBody>
      <dsp:txXfrm>
        <a:off x="8068463" y="491782"/>
        <a:ext cx="2444055" cy="1466433"/>
      </dsp:txXfrm>
    </dsp:sp>
    <dsp:sp modelId="{1C398DDC-F160-45BE-942E-58F2012D12B7}">
      <dsp:nvSpPr>
        <dsp:cNvPr id="0" name=""/>
        <dsp:cNvSpPr/>
      </dsp:nvSpPr>
      <dsp:spPr>
        <a:xfrm>
          <a:off x="3080" y="2202621"/>
          <a:ext cx="2444055" cy="1466433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/>
            <a:t>Работа с таблицами</a:t>
          </a:r>
          <a:endParaRPr lang="en-US" sz="2000" kern="1200" dirty="0"/>
        </a:p>
      </dsp:txBody>
      <dsp:txXfrm>
        <a:off x="3080" y="2202621"/>
        <a:ext cx="2444055" cy="1466433"/>
      </dsp:txXfrm>
    </dsp:sp>
    <dsp:sp modelId="{1AF5882C-0D9B-49A0-B867-81D57D035461}">
      <dsp:nvSpPr>
        <dsp:cNvPr id="0" name=""/>
        <dsp:cNvSpPr/>
      </dsp:nvSpPr>
      <dsp:spPr>
        <a:xfrm>
          <a:off x="2691541" y="2202621"/>
          <a:ext cx="2444055" cy="146643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/>
            <a:t>Работа с иллюстрациями</a:t>
          </a:r>
          <a:endParaRPr lang="en-US" sz="2000" kern="1200" dirty="0"/>
        </a:p>
      </dsp:txBody>
      <dsp:txXfrm>
        <a:off x="2691541" y="2202621"/>
        <a:ext cx="2444055" cy="1466433"/>
      </dsp:txXfrm>
    </dsp:sp>
    <dsp:sp modelId="{13F875DE-06E0-451A-9BC7-D86ED47387E5}">
      <dsp:nvSpPr>
        <dsp:cNvPr id="0" name=""/>
        <dsp:cNvSpPr/>
      </dsp:nvSpPr>
      <dsp:spPr>
        <a:xfrm>
          <a:off x="5380002" y="2202621"/>
          <a:ext cx="2444055" cy="146643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 err="1"/>
            <a:t>Кроссенс</a:t>
          </a:r>
          <a:endParaRPr lang="en-US" sz="2000" kern="1200" dirty="0" err="1"/>
        </a:p>
      </dsp:txBody>
      <dsp:txXfrm>
        <a:off x="5380002" y="2202621"/>
        <a:ext cx="2444055" cy="1466433"/>
      </dsp:txXfrm>
    </dsp:sp>
    <dsp:sp modelId="{EE4D2FB3-EAEB-486C-89E0-FCBB3FEE7B47}">
      <dsp:nvSpPr>
        <dsp:cNvPr id="0" name=""/>
        <dsp:cNvSpPr/>
      </dsp:nvSpPr>
      <dsp:spPr>
        <a:xfrm>
          <a:off x="8068463" y="2202621"/>
          <a:ext cx="2444055" cy="1466433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kern="1200" dirty="0"/>
            <a:t>Интеллект-карта</a:t>
          </a:r>
        </a:p>
      </dsp:txBody>
      <dsp:txXfrm>
        <a:off x="8068463" y="2202621"/>
        <a:ext cx="2444055" cy="146643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1" descr="Tag=AccentColor&#10;Flavor=Light&#10;Target=Fill">
            <a:extLst>
              <a:ext uri="{FF2B5EF4-FFF2-40B4-BE49-F238E27FC236}">
                <a16:creationId xmlns:a16="http://schemas.microsoft.com/office/drawing/2014/main" id="{0D57E7FA-E8FC-45AC-868F-CDC8144939D6}"/>
              </a:ext>
            </a:extLst>
          </p:cNvPr>
          <p:cNvSpPr/>
          <p:nvPr/>
        </p:nvSpPr>
        <p:spPr>
          <a:xfrm rot="10800000" flipV="1">
            <a:off x="2599854" y="527562"/>
            <a:ext cx="6992292" cy="5102484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7094A5-EB6F-441D-88F8-CD7A30C847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8760" y="1591056"/>
            <a:ext cx="5705856" cy="3264408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7CE1E3-3929-42A6-81B7-056BD88EF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928616"/>
            <a:ext cx="5705856" cy="996696"/>
          </a:xfrm>
        </p:spPr>
        <p:txBody>
          <a:bodyPr/>
          <a:lstStyle>
            <a:lvl1pPr marL="0" indent="0" algn="l">
              <a:buNone/>
              <a:defRPr sz="2400" cap="all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E951E3-0794-422C-AF76-0AD4A7FB1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pPr/>
              <a:t>12/13/2021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4EBFA8-0291-4D77-A9D9-B17FC2382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AC4D4-C4EE-4624-A329-C608A1D5A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58011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 descr="Tag=AccentColor&#10;Flavor=Light&#10;Target=Fill">
            <a:extLst>
              <a:ext uri="{FF2B5EF4-FFF2-40B4-BE49-F238E27FC236}">
                <a16:creationId xmlns:a16="http://schemas.microsoft.com/office/drawing/2014/main" id="{13B7BB51-92B8-4089-8DAB-1202A4D1C6A3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030E26-A86A-417A-AA64-699AA8DD3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CF97E-0E6E-41E9-B75B-0371E744D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1680"/>
            <a:ext cx="1051560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BAE770-8363-44CD-8A22-AB26C5C53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pPr/>
              <a:t>12/13/2021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E618F2-3B8E-4449-91E7-F8AA4960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428F0-E5C2-42A1-AB2F-1A19FFAD1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9778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9" descr="Tag=AccentColor&#10;Flavor=Light&#10;Target=Fill">
            <a:extLst>
              <a:ext uri="{FF2B5EF4-FFF2-40B4-BE49-F238E27FC236}">
                <a16:creationId xmlns:a16="http://schemas.microsoft.com/office/drawing/2014/main" id="{DB2CE8D6-5B4E-4EBE-9ED5-A1DA7E2A5CDA}"/>
              </a:ext>
            </a:extLst>
          </p:cNvPr>
          <p:cNvSpPr/>
          <p:nvPr/>
        </p:nvSpPr>
        <p:spPr>
          <a:xfrm>
            <a:off x="7209816" y="0"/>
            <a:ext cx="4143984" cy="5747660"/>
          </a:xfrm>
          <a:custGeom>
            <a:avLst/>
            <a:gdLst>
              <a:gd name="connsiteX0" fmla="*/ 0 w 3843750"/>
              <a:gd name="connsiteY0" fmla="*/ 346 h 5956080"/>
              <a:gd name="connsiteX1" fmla="*/ 72373 w 3843750"/>
              <a:gd name="connsiteY1" fmla="*/ 2447534 h 5956080"/>
              <a:gd name="connsiteX2" fmla="*/ 145093 w 3843750"/>
              <a:gd name="connsiteY2" fmla="*/ 3878724 h 5956080"/>
              <a:gd name="connsiteX3" fmla="*/ 237897 w 3843750"/>
              <a:gd name="connsiteY3" fmla="*/ 4208041 h 5956080"/>
              <a:gd name="connsiteX4" fmla="*/ 281875 w 3843750"/>
              <a:gd name="connsiteY4" fmla="*/ 4677601 h 5956080"/>
              <a:gd name="connsiteX5" fmla="*/ 360135 w 3843750"/>
              <a:gd name="connsiteY5" fmla="*/ 5287407 h 5956080"/>
              <a:gd name="connsiteX6" fmla="*/ 414155 w 3843750"/>
              <a:gd name="connsiteY6" fmla="*/ 5817914 h 5956080"/>
              <a:gd name="connsiteX7" fmla="*/ 681487 w 3843750"/>
              <a:gd name="connsiteY7" fmla="*/ 5914873 h 5956080"/>
              <a:gd name="connsiteX8" fmla="*/ 892373 w 3843750"/>
              <a:gd name="connsiteY8" fmla="*/ 5605295 h 5956080"/>
              <a:gd name="connsiteX9" fmla="*/ 1027770 w 3843750"/>
              <a:gd name="connsiteY9" fmla="*/ 5804063 h 5956080"/>
              <a:gd name="connsiteX10" fmla="*/ 1200566 w 3843750"/>
              <a:gd name="connsiteY10" fmla="*/ 5527036 h 5956080"/>
              <a:gd name="connsiteX11" fmla="*/ 1348083 w 3843750"/>
              <a:gd name="connsiteY11" fmla="*/ 5363590 h 5956080"/>
              <a:gd name="connsiteX12" fmla="*/ 1425997 w 3843750"/>
              <a:gd name="connsiteY12" fmla="*/ 4800532 h 5956080"/>
              <a:gd name="connsiteX13" fmla="*/ 1517416 w 3843750"/>
              <a:gd name="connsiteY13" fmla="*/ 4640549 h 5956080"/>
              <a:gd name="connsiteX14" fmla="*/ 1569705 w 3843750"/>
              <a:gd name="connsiteY14" fmla="*/ 4803995 h 5956080"/>
              <a:gd name="connsiteX15" fmla="*/ 1530921 w 3843750"/>
              <a:gd name="connsiteY15" fmla="*/ 5433885 h 5956080"/>
              <a:gd name="connsiteX16" fmla="*/ 1614721 w 3843750"/>
              <a:gd name="connsiteY16" fmla="*/ 5319957 h 5956080"/>
              <a:gd name="connsiteX17" fmla="*/ 1800676 w 3843750"/>
              <a:gd name="connsiteY17" fmla="*/ 4608691 h 5956080"/>
              <a:gd name="connsiteX18" fmla="*/ 1918759 w 3843750"/>
              <a:gd name="connsiteY18" fmla="*/ 4486799 h 5956080"/>
              <a:gd name="connsiteX19" fmla="*/ 2009139 w 3843750"/>
              <a:gd name="connsiteY19" fmla="*/ 4715000 h 5956080"/>
              <a:gd name="connsiteX20" fmla="*/ 2135532 w 3843750"/>
              <a:gd name="connsiteY20" fmla="*/ 5321689 h 5956080"/>
              <a:gd name="connsiteX21" fmla="*/ 2209291 w 3843750"/>
              <a:gd name="connsiteY21" fmla="*/ 5028733 h 5956080"/>
              <a:gd name="connsiteX22" fmla="*/ 2501208 w 3843750"/>
              <a:gd name="connsiteY22" fmla="*/ 4457711 h 5956080"/>
              <a:gd name="connsiteX23" fmla="*/ 2695127 w 3843750"/>
              <a:gd name="connsiteY23" fmla="*/ 4973674 h 5956080"/>
              <a:gd name="connsiteX24" fmla="*/ 2825329 w 3843750"/>
              <a:gd name="connsiteY24" fmla="*/ 4563328 h 5956080"/>
              <a:gd name="connsiteX25" fmla="*/ 2904628 w 3843750"/>
              <a:gd name="connsiteY25" fmla="*/ 4466368 h 5956080"/>
              <a:gd name="connsiteX26" fmla="*/ 2922635 w 3843750"/>
              <a:gd name="connsiteY26" fmla="*/ 4519696 h 5956080"/>
              <a:gd name="connsiteX27" fmla="*/ 3089544 w 3843750"/>
              <a:gd name="connsiteY27" fmla="*/ 3606545 h 5956080"/>
              <a:gd name="connsiteX28" fmla="*/ 3150490 w 3843750"/>
              <a:gd name="connsiteY28" fmla="*/ 3989882 h 5956080"/>
              <a:gd name="connsiteX29" fmla="*/ 3755448 w 3843750"/>
              <a:gd name="connsiteY29" fmla="*/ 1538193 h 5956080"/>
              <a:gd name="connsiteX30" fmla="*/ 3850330 w 3843750"/>
              <a:gd name="connsiteY30" fmla="*/ 0 h 5956080"/>
              <a:gd name="connsiteX31" fmla="*/ 0 w 3843750"/>
              <a:gd name="connsiteY31" fmla="*/ 0 h 5956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3843750" h="5956080">
                <a:moveTo>
                  <a:pt x="0" y="346"/>
                </a:moveTo>
                <a:cubicBezTo>
                  <a:pt x="12120" y="1234155"/>
                  <a:pt x="72720" y="2447534"/>
                  <a:pt x="72373" y="2447534"/>
                </a:cubicBezTo>
                <a:cubicBezTo>
                  <a:pt x="72720" y="2449265"/>
                  <a:pt x="114274" y="3641520"/>
                  <a:pt x="145093" y="3878724"/>
                </a:cubicBezTo>
                <a:cubicBezTo>
                  <a:pt x="176258" y="4119392"/>
                  <a:pt x="210194" y="3969797"/>
                  <a:pt x="237897" y="4208041"/>
                </a:cubicBezTo>
                <a:cubicBezTo>
                  <a:pt x="250017" y="4367677"/>
                  <a:pt x="237204" y="4527661"/>
                  <a:pt x="281875" y="4677601"/>
                </a:cubicBezTo>
                <a:cubicBezTo>
                  <a:pt x="278758" y="4908226"/>
                  <a:pt x="338319" y="5059552"/>
                  <a:pt x="360135" y="5287407"/>
                </a:cubicBezTo>
                <a:cubicBezTo>
                  <a:pt x="370177" y="5468860"/>
                  <a:pt x="348015" y="5649274"/>
                  <a:pt x="414155" y="5817914"/>
                </a:cubicBezTo>
                <a:cubicBezTo>
                  <a:pt x="467137" y="5947770"/>
                  <a:pt x="534662" y="6049578"/>
                  <a:pt x="681487" y="5914873"/>
                </a:cubicBezTo>
                <a:cubicBezTo>
                  <a:pt x="680448" y="5747964"/>
                  <a:pt x="925963" y="5772897"/>
                  <a:pt x="892373" y="5605295"/>
                </a:cubicBezTo>
                <a:cubicBezTo>
                  <a:pt x="1003184" y="5641309"/>
                  <a:pt x="945009" y="5759046"/>
                  <a:pt x="1027770" y="5804063"/>
                </a:cubicBezTo>
                <a:cubicBezTo>
                  <a:pt x="1099105" y="5719915"/>
                  <a:pt x="1051664" y="5551968"/>
                  <a:pt x="1200566" y="5527036"/>
                </a:cubicBezTo>
                <a:cubicBezTo>
                  <a:pt x="1352931" y="5564088"/>
                  <a:pt x="1336655" y="5453970"/>
                  <a:pt x="1348083" y="5363590"/>
                </a:cubicBezTo>
                <a:cubicBezTo>
                  <a:pt x="1370938" y="5149586"/>
                  <a:pt x="1389291" y="5009687"/>
                  <a:pt x="1425997" y="4800532"/>
                </a:cubicBezTo>
                <a:cubicBezTo>
                  <a:pt x="1436385" y="4748243"/>
                  <a:pt x="1415608" y="4628775"/>
                  <a:pt x="1517416" y="4640549"/>
                </a:cubicBezTo>
                <a:cubicBezTo>
                  <a:pt x="1596022" y="4651976"/>
                  <a:pt x="1566242" y="4746512"/>
                  <a:pt x="1569705" y="4803995"/>
                </a:cubicBezTo>
                <a:cubicBezTo>
                  <a:pt x="1600177" y="5128809"/>
                  <a:pt x="1532998" y="5109763"/>
                  <a:pt x="1530921" y="5433885"/>
                </a:cubicBezTo>
                <a:cubicBezTo>
                  <a:pt x="1530574" y="5446697"/>
                  <a:pt x="1580786" y="5458125"/>
                  <a:pt x="1614721" y="5319957"/>
                </a:cubicBezTo>
                <a:cubicBezTo>
                  <a:pt x="1681208" y="5047432"/>
                  <a:pt x="1760507" y="4832736"/>
                  <a:pt x="1800676" y="4608691"/>
                </a:cubicBezTo>
                <a:cubicBezTo>
                  <a:pt x="1848463" y="4656824"/>
                  <a:pt x="1889671" y="4439704"/>
                  <a:pt x="1918759" y="4486799"/>
                </a:cubicBezTo>
                <a:cubicBezTo>
                  <a:pt x="1932264" y="4566098"/>
                  <a:pt x="1956503" y="4642626"/>
                  <a:pt x="2009139" y="4715000"/>
                </a:cubicBezTo>
                <a:cubicBezTo>
                  <a:pt x="2054502" y="4933851"/>
                  <a:pt x="2004983" y="5137812"/>
                  <a:pt x="2135532" y="5321689"/>
                </a:cubicBezTo>
                <a:cubicBezTo>
                  <a:pt x="2135532" y="5321689"/>
                  <a:pt x="2137610" y="5265245"/>
                  <a:pt x="2209291" y="5028733"/>
                </a:cubicBezTo>
                <a:cubicBezTo>
                  <a:pt x="2267120" y="4838277"/>
                  <a:pt x="2341225" y="4936622"/>
                  <a:pt x="2501208" y="4457711"/>
                </a:cubicBezTo>
                <a:cubicBezTo>
                  <a:pt x="2545186" y="4641934"/>
                  <a:pt x="2446495" y="4877753"/>
                  <a:pt x="2695127" y="4973674"/>
                </a:cubicBezTo>
                <a:cubicBezTo>
                  <a:pt x="2743260" y="4833775"/>
                  <a:pt x="2706208" y="4662365"/>
                  <a:pt x="2825329" y="4563328"/>
                </a:cubicBezTo>
                <a:cubicBezTo>
                  <a:pt x="2859958" y="4534586"/>
                  <a:pt x="2884890" y="4501689"/>
                  <a:pt x="2904628" y="4466368"/>
                </a:cubicBezTo>
                <a:cubicBezTo>
                  <a:pt x="2910515" y="4484375"/>
                  <a:pt x="2916749" y="4503074"/>
                  <a:pt x="2922635" y="4519696"/>
                </a:cubicBezTo>
                <a:cubicBezTo>
                  <a:pt x="2946529" y="4491647"/>
                  <a:pt x="3082618" y="3784882"/>
                  <a:pt x="3089544" y="3606545"/>
                </a:cubicBezTo>
                <a:cubicBezTo>
                  <a:pt x="3124172" y="3733285"/>
                  <a:pt x="3150490" y="3989882"/>
                  <a:pt x="3150490" y="3989882"/>
                </a:cubicBezTo>
                <a:cubicBezTo>
                  <a:pt x="3150490" y="3989882"/>
                  <a:pt x="3300085" y="3936900"/>
                  <a:pt x="3755448" y="1538193"/>
                </a:cubicBezTo>
                <a:cubicBezTo>
                  <a:pt x="3791461" y="1348775"/>
                  <a:pt x="3824704" y="697762"/>
                  <a:pt x="3850330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AD5705-B027-4C44-B38A-60296E29E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078991"/>
            <a:ext cx="5266944" cy="3136392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8BBAC4-9088-44CF-BA2D-B8DD24FB5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279392"/>
            <a:ext cx="5266944" cy="1500187"/>
          </a:xfrm>
        </p:spPr>
        <p:txBody>
          <a:bodyPr/>
          <a:lstStyle>
            <a:lvl1pPr marL="0" indent="0">
              <a:buNone/>
              <a:defRPr sz="24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93FB3F-D2A6-4919-B57B-C08861D46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pPr/>
              <a:t>12/13/2021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049E0-6BE5-43FA-A4D4-ACAFC871A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8C28D-1479-4F15-B906-0AEBBCCA8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743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FD51F360-8860-4FB5-A0A5-773473DD8B39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A77EC9-372A-4ECA-9088-780532AF0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C882CE-1B27-414A-9B06-AA5D2DB683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397E60-5D92-4530-96D1-FC09AF3C27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9088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4240FE-0C6A-47E9-9B0A-7B3C60877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pPr/>
              <a:t>12/13/2021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71AE1B-BB18-4C7E-AA77-3A4D401A5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FA7B1D-FEDD-4E29-A352-29E5F498B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76187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 descr="Tag=AccentColor&#10;Flavor=Light&#10;Target=Fill">
            <a:extLst>
              <a:ext uri="{FF2B5EF4-FFF2-40B4-BE49-F238E27FC236}">
                <a16:creationId xmlns:a16="http://schemas.microsoft.com/office/drawing/2014/main" id="{527D753D-3426-457C-9082-B92894509EC0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4D2B94-0682-4185-BCE3-89AF214A4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65C47E-B85E-4B3E-A669-DEEC7F5DF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24517F-FE8C-49AD-9A52-0F43010526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0C73EC-7117-4DC2-9075-14102F2E28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190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D9A323-865B-4177-8F98-9BA304E022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190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A4E5D6-7075-4584-BD43-D966F0B58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pPr/>
              <a:t>12/13/2021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38B83D-8A05-4F3C-A409-1602C9630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D250E7-8A73-449C-A140-A2A2582D7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03831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raphic 1" descr="Tag=AccentColor&#10;Flavor=Light&#10;Target=Fill">
            <a:extLst>
              <a:ext uri="{FF2B5EF4-FFF2-40B4-BE49-F238E27FC236}">
                <a16:creationId xmlns:a16="http://schemas.microsoft.com/office/drawing/2014/main" id="{AAFBE1F6-FC6D-4C3D-9AC3-97028E6F18C7}"/>
              </a:ext>
            </a:extLst>
          </p:cNvPr>
          <p:cNvSpPr/>
          <p:nvPr/>
        </p:nvSpPr>
        <p:spPr>
          <a:xfrm rot="10800000" flipV="1">
            <a:off x="1969639" y="181596"/>
            <a:ext cx="8252722" cy="6022258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2825A4-268B-4301-8432-F9E9B2661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3784" y="1572768"/>
            <a:ext cx="6501384" cy="4096512"/>
          </a:xfrm>
        </p:spPr>
        <p:txBody>
          <a:bodyPr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33410F-8A90-47F6-BD39-4AC0E4358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pPr/>
              <a:t>12/13/2021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D819A9-F8DE-4E5C-AFC3-E0105ACD8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E25320-A12F-4F3E-8EC9-11292FF36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7460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pPr/>
              <a:t>12/13/2021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62284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 descr="Mask ID=&#10;Mask position=bottom, center&#10;Mask family= brushstroke, landscape, wide">
            <a:extLst>
              <a:ext uri="{FF2B5EF4-FFF2-40B4-BE49-F238E27FC236}">
                <a16:creationId xmlns:a16="http://schemas.microsoft.com/office/drawing/2014/main" id="{736BF44D-E8DD-45FA-931D-CBCC67D57944}"/>
              </a:ext>
            </a:extLst>
          </p:cNvPr>
          <p:cNvSpPr/>
          <p:nvPr/>
        </p:nvSpPr>
        <p:spPr>
          <a:xfrm>
            <a:off x="1768100" y="-1"/>
            <a:ext cx="10423900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pPr/>
              <a:t>12/13/2021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6977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76C5A8FA-6B61-4934-AF55-C595090CA5DC}"/>
              </a:ext>
            </a:extLst>
          </p:cNvPr>
          <p:cNvSpPr/>
          <p:nvPr/>
        </p:nvSpPr>
        <p:spPr>
          <a:xfrm>
            <a:off x="4726728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6AD042-DE90-4088-8A07-B9A64C2CE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40080"/>
            <a:ext cx="3886200" cy="29535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2FFC98-62A0-445A-BEDA-785BE925A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9168" y="640080"/>
            <a:ext cx="4489704" cy="5596128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7827-8489-4EE4-88EE-16685FE6DE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776472"/>
            <a:ext cx="3886200" cy="246888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33534F-EA91-4A50-B0F6-10D689E45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pPr/>
              <a:t>12/13/2021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20F3F7-8B4B-4015-AA9C-109D05B2F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B6EE2-78A1-4D01-87BE-A1487FBD2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63998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raphic 1" descr="Tag=AccentColor&#10;Flavor=Light&#10;Target=Fill">
            <a:extLst>
              <a:ext uri="{FF2B5EF4-FFF2-40B4-BE49-F238E27FC236}">
                <a16:creationId xmlns:a16="http://schemas.microsoft.com/office/drawing/2014/main" id="{0EE21C0F-70D8-4F3C-9392-07559C90EE6E}"/>
              </a:ext>
            </a:extLst>
          </p:cNvPr>
          <p:cNvSpPr/>
          <p:nvPr/>
        </p:nvSpPr>
        <p:spPr>
          <a:xfrm rot="10800000" flipH="1" flipV="1">
            <a:off x="684965" y="1332237"/>
            <a:ext cx="5263732" cy="3841102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B1DFE-8154-440D-93CF-FEF7860E8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032" y="2523744"/>
            <a:ext cx="3831336" cy="1453896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D9D1F5-05CC-48F3-A314-315EF17030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711696" y="640079"/>
            <a:ext cx="4837176" cy="556869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1807DE-1178-4BBB-89D8-9046239C2D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55064" y="4087368"/>
            <a:ext cx="3319272" cy="649224"/>
          </a:xfrm>
        </p:spPr>
        <p:txBody>
          <a:bodyPr>
            <a:noAutofit/>
          </a:bodyPr>
          <a:lstStyle>
            <a:lvl1pPr marL="0" indent="0" algn="ctr">
              <a:buNone/>
              <a:defRPr sz="2000" cap="all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48EA59-A1BC-48B7-9495-6D5C6035B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pPr/>
              <a:t>12/13/2021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F85A72-B50F-440E-AAD3-53C099F6D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C2D00B-4207-4720-8C68-605CAFDD5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29197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C888B-58B8-4428-8B1D-4E26FC5DD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14F67B-D516-42FA-A2CA-2DCD37CFE8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2BA5FF-4919-4FF8-9C04-06CE156B7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pPr/>
              <a:t>12/13/2021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EDA970-128E-4150-8E5A-A1B056E83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C6CD1-EE5E-42EF-B76D-BB803BA6A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5508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50C2A1B-34CA-4877-9435-D77DF32575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55E5E-4A81-44CC-8D99-F56E625D46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CEECF-A221-4ECC-AD9C-E197D516D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pPr/>
              <a:t>12/13/2021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8F41AE-0DDE-49ED-9F0C-E0E16F599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B47FB7-77F0-4C43-B81E-D04B31C95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18360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615C6B-1C98-4B1C-AB4B-1E1898E593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8DFF97-B7FD-47F9-BC7F-DD4B4C5EA2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831D22-079E-43E3-86A4-BA12DB888C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4E684-10F4-4CC3-A0B9-F03AA7BE37CF}" type="datetimeFigureOut">
              <a:rPr lang="en-US" smtClean="0"/>
              <a:pPr/>
              <a:t>12/13/2021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4C30A2-140B-4A5D-BEEC-C1314AF1F3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71BA8F-7826-496D-91F8-B3ECDF34DA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45F5A-061D-4825-9AE9-D7794091C6C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854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44" r:id="rId6"/>
    <p:sldLayoutId id="2147483749" r:id="rId7"/>
    <p:sldLayoutId id="2147483745" r:id="rId8"/>
    <p:sldLayoutId id="2147483746" r:id="rId9"/>
    <p:sldLayoutId id="2147483747" r:id="rId10"/>
    <p:sldLayoutId id="2147483748" r:id="rId11"/>
    <p:sldLayoutId id="214748375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i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7">
            <a:extLst>
              <a:ext uri="{FF2B5EF4-FFF2-40B4-BE49-F238E27FC236}">
                <a16:creationId xmlns:a16="http://schemas.microsoft.com/office/drawing/2014/main" id="{ED894347-C9A9-4BFD-8A6D-05A2B0CDDF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9">
            <a:extLst>
              <a:ext uri="{FF2B5EF4-FFF2-40B4-BE49-F238E27FC236}">
                <a16:creationId xmlns:a16="http://schemas.microsoft.com/office/drawing/2014/main" id="{284ED281-4082-46F9-86EE-D78901367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-2"/>
            <a:ext cx="9379192" cy="4251280"/>
          </a:xfrm>
          <a:custGeom>
            <a:avLst/>
            <a:gdLst>
              <a:gd name="connsiteX0" fmla="*/ 9379192 w 9379192"/>
              <a:gd name="connsiteY0" fmla="*/ 3752527 h 3752527"/>
              <a:gd name="connsiteX1" fmla="*/ 3293459 w 9379192"/>
              <a:gd name="connsiteY1" fmla="*/ 3752527 h 3752527"/>
              <a:gd name="connsiteX2" fmla="*/ 3297156 w 9379192"/>
              <a:gd name="connsiteY2" fmla="*/ 3752055 h 3752527"/>
              <a:gd name="connsiteX3" fmla="*/ 3642095 w 9379192"/>
              <a:gd name="connsiteY3" fmla="*/ 3690141 h 3752527"/>
              <a:gd name="connsiteX4" fmla="*/ 2307659 w 9379192"/>
              <a:gd name="connsiteY4" fmla="*/ 3500267 h 3752527"/>
              <a:gd name="connsiteX5" fmla="*/ 2383194 w 9379192"/>
              <a:gd name="connsiteY5" fmla="*/ 3475501 h 3752527"/>
              <a:gd name="connsiteX6" fmla="*/ 2237161 w 9379192"/>
              <a:gd name="connsiteY6" fmla="*/ 3376437 h 3752527"/>
              <a:gd name="connsiteX7" fmla="*/ 1637924 w 9379192"/>
              <a:gd name="connsiteY7" fmla="*/ 3219585 h 3752527"/>
              <a:gd name="connsiteX8" fmla="*/ 2383194 w 9379192"/>
              <a:gd name="connsiteY8" fmla="*/ 2955415 h 3752527"/>
              <a:gd name="connsiteX9" fmla="*/ 1542249 w 9379192"/>
              <a:gd name="connsiteY9" fmla="*/ 2596307 h 3752527"/>
              <a:gd name="connsiteX10" fmla="*/ 1114221 w 9379192"/>
              <a:gd name="connsiteY10" fmla="*/ 2509625 h 3752527"/>
              <a:gd name="connsiteX11" fmla="*/ 2524191 w 9379192"/>
              <a:gd name="connsiteY11" fmla="*/ 2059708 h 3752527"/>
              <a:gd name="connsiteX12" fmla="*/ 238027 w 9379192"/>
              <a:gd name="connsiteY12" fmla="*/ 1836815 h 3752527"/>
              <a:gd name="connsiteX13" fmla="*/ 424343 w 9379192"/>
              <a:gd name="connsiteY13" fmla="*/ 1746006 h 3752527"/>
              <a:gd name="connsiteX14" fmla="*/ 1844384 w 9379192"/>
              <a:gd name="connsiteY14" fmla="*/ 1770772 h 3752527"/>
              <a:gd name="connsiteX15" fmla="*/ 2081058 w 9379192"/>
              <a:gd name="connsiteY15" fmla="*/ 1700602 h 3752527"/>
              <a:gd name="connsiteX16" fmla="*/ 1844384 w 9379192"/>
              <a:gd name="connsiteY16" fmla="*/ 1589154 h 3752527"/>
              <a:gd name="connsiteX17" fmla="*/ 922869 w 9379192"/>
              <a:gd name="connsiteY17" fmla="*/ 1506601 h 3752527"/>
              <a:gd name="connsiteX18" fmla="*/ 681160 w 9379192"/>
              <a:gd name="connsiteY18" fmla="*/ 1320855 h 3752527"/>
              <a:gd name="connsiteX19" fmla="*/ 273276 w 9379192"/>
              <a:gd name="connsiteY19" fmla="*/ 1106216 h 3752527"/>
              <a:gd name="connsiteX20" fmla="*/ 555269 w 9379192"/>
              <a:gd name="connsiteY20" fmla="*/ 928727 h 3752527"/>
              <a:gd name="connsiteX21" fmla="*/ 97029 w 9379192"/>
              <a:gd name="connsiteY21" fmla="*/ 664555 h 3752527"/>
              <a:gd name="connsiteX22" fmla="*/ 227955 w 9379192"/>
              <a:gd name="connsiteY22" fmla="*/ 317831 h 3752527"/>
              <a:gd name="connsiteX23" fmla="*/ 998402 w 9379192"/>
              <a:gd name="connsiteY23" fmla="*/ 235277 h 3752527"/>
              <a:gd name="connsiteX24" fmla="*/ 2030701 w 9379192"/>
              <a:gd name="connsiteY24" fmla="*/ 115575 h 3752527"/>
              <a:gd name="connsiteX25" fmla="*/ 3068036 w 9379192"/>
              <a:gd name="connsiteY25" fmla="*/ 12383 h 3752527"/>
              <a:gd name="connsiteX26" fmla="*/ 4105370 w 9379192"/>
              <a:gd name="connsiteY26" fmla="*/ 12383 h 3752527"/>
              <a:gd name="connsiteX27" fmla="*/ 4402472 w 9379192"/>
              <a:gd name="connsiteY27" fmla="*/ 20638 h 3752527"/>
              <a:gd name="connsiteX28" fmla="*/ 4407507 w 9379192"/>
              <a:gd name="connsiteY28" fmla="*/ 20638 h 3752527"/>
              <a:gd name="connsiteX29" fmla="*/ 5696622 w 9379192"/>
              <a:gd name="connsiteY29" fmla="*/ 57788 h 3752527"/>
              <a:gd name="connsiteX30" fmla="*/ 6175004 w 9379192"/>
              <a:gd name="connsiteY30" fmla="*/ 61915 h 3752527"/>
              <a:gd name="connsiteX31" fmla="*/ 7212339 w 9379192"/>
              <a:gd name="connsiteY31" fmla="*/ 66042 h 3752527"/>
              <a:gd name="connsiteX32" fmla="*/ 8244638 w 9379192"/>
              <a:gd name="connsiteY32" fmla="*/ 49532 h 3752527"/>
              <a:gd name="connsiteX33" fmla="*/ 9292044 w 9379192"/>
              <a:gd name="connsiteY33" fmla="*/ 0 h 3752527"/>
              <a:gd name="connsiteX34" fmla="*/ 9379192 w 9379192"/>
              <a:gd name="connsiteY34" fmla="*/ 2762 h 3752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9379192" h="3752527">
                <a:moveTo>
                  <a:pt x="9379192" y="3752527"/>
                </a:moveTo>
                <a:lnTo>
                  <a:pt x="3293459" y="3752527"/>
                </a:lnTo>
                <a:lnTo>
                  <a:pt x="3297156" y="3752055"/>
                </a:lnTo>
                <a:cubicBezTo>
                  <a:pt x="3412975" y="3736577"/>
                  <a:pt x="3551454" y="3714906"/>
                  <a:pt x="3642095" y="3690141"/>
                </a:cubicBezTo>
                <a:cubicBezTo>
                  <a:pt x="3380244" y="3686012"/>
                  <a:pt x="2347945" y="3529162"/>
                  <a:pt x="2307659" y="3500267"/>
                </a:cubicBezTo>
                <a:cubicBezTo>
                  <a:pt x="2327803" y="3492012"/>
                  <a:pt x="2358017" y="3483757"/>
                  <a:pt x="2383194" y="3475501"/>
                </a:cubicBezTo>
                <a:cubicBezTo>
                  <a:pt x="2327803" y="3450736"/>
                  <a:pt x="2282482" y="3421842"/>
                  <a:pt x="2237161" y="3376437"/>
                </a:cubicBezTo>
                <a:cubicBezTo>
                  <a:pt x="2091129" y="3223714"/>
                  <a:pt x="1844384" y="3277374"/>
                  <a:pt x="1637924" y="3219585"/>
                </a:cubicBezTo>
                <a:cubicBezTo>
                  <a:pt x="1768850" y="2897627"/>
                  <a:pt x="2116307" y="3017329"/>
                  <a:pt x="2383194" y="2955415"/>
                </a:cubicBezTo>
                <a:cubicBezTo>
                  <a:pt x="1683245" y="2765541"/>
                  <a:pt x="1819207" y="2666477"/>
                  <a:pt x="1542249" y="2596307"/>
                </a:cubicBezTo>
                <a:cubicBezTo>
                  <a:pt x="1194791" y="2509625"/>
                  <a:pt x="1114221" y="2509625"/>
                  <a:pt x="1114221" y="2509625"/>
                </a:cubicBezTo>
                <a:cubicBezTo>
                  <a:pt x="1522105" y="2245455"/>
                  <a:pt x="2010559" y="2530264"/>
                  <a:pt x="2524191" y="2059708"/>
                </a:cubicBezTo>
                <a:cubicBezTo>
                  <a:pt x="2030701" y="1993667"/>
                  <a:pt x="555269" y="1960645"/>
                  <a:pt x="238027" y="1836815"/>
                </a:cubicBezTo>
                <a:cubicBezTo>
                  <a:pt x="358880" y="1882219"/>
                  <a:pt x="368952" y="1746006"/>
                  <a:pt x="424343" y="1746006"/>
                </a:cubicBezTo>
                <a:cubicBezTo>
                  <a:pt x="892655" y="1741879"/>
                  <a:pt x="1371037" y="1820305"/>
                  <a:pt x="1844384" y="1770772"/>
                </a:cubicBezTo>
                <a:cubicBezTo>
                  <a:pt x="1929989" y="1766645"/>
                  <a:pt x="2065951" y="1803793"/>
                  <a:pt x="2081058" y="1700602"/>
                </a:cubicBezTo>
                <a:cubicBezTo>
                  <a:pt x="2096164" y="1572644"/>
                  <a:pt x="1919919" y="1601537"/>
                  <a:pt x="1844384" y="1589154"/>
                </a:cubicBezTo>
                <a:cubicBezTo>
                  <a:pt x="1537212" y="1547877"/>
                  <a:pt x="1235076" y="1531367"/>
                  <a:pt x="922869" y="1506601"/>
                </a:cubicBezTo>
                <a:cubicBezTo>
                  <a:pt x="791943" y="1494218"/>
                  <a:pt x="630804" y="1518984"/>
                  <a:pt x="681160" y="1320855"/>
                </a:cubicBezTo>
                <a:cubicBezTo>
                  <a:pt x="640874" y="1130983"/>
                  <a:pt x="399166" y="1197025"/>
                  <a:pt x="273276" y="1106216"/>
                </a:cubicBezTo>
                <a:cubicBezTo>
                  <a:pt x="333703" y="998897"/>
                  <a:pt x="504913" y="1073196"/>
                  <a:pt x="555269" y="928727"/>
                </a:cubicBezTo>
                <a:cubicBezTo>
                  <a:pt x="313560" y="974131"/>
                  <a:pt x="338738" y="660428"/>
                  <a:pt x="97029" y="664555"/>
                </a:cubicBezTo>
                <a:cubicBezTo>
                  <a:pt x="-104395" y="478810"/>
                  <a:pt x="41638" y="388001"/>
                  <a:pt x="227955" y="317831"/>
                </a:cubicBezTo>
                <a:cubicBezTo>
                  <a:pt x="469664" y="231150"/>
                  <a:pt x="736551" y="251788"/>
                  <a:pt x="998402" y="235277"/>
                </a:cubicBezTo>
                <a:cubicBezTo>
                  <a:pt x="1345860" y="198128"/>
                  <a:pt x="1678209" y="111447"/>
                  <a:pt x="2030701" y="115575"/>
                </a:cubicBezTo>
                <a:cubicBezTo>
                  <a:pt x="2363052" y="28893"/>
                  <a:pt x="2730650" y="123829"/>
                  <a:pt x="3068036" y="12383"/>
                </a:cubicBezTo>
                <a:cubicBezTo>
                  <a:pt x="3410457" y="12383"/>
                  <a:pt x="3757914" y="12383"/>
                  <a:pt x="4105370" y="12383"/>
                </a:cubicBezTo>
                <a:cubicBezTo>
                  <a:pt x="4206084" y="16510"/>
                  <a:pt x="4301759" y="16510"/>
                  <a:pt x="4402472" y="20638"/>
                </a:cubicBezTo>
                <a:cubicBezTo>
                  <a:pt x="4402472" y="20638"/>
                  <a:pt x="4407507" y="20638"/>
                  <a:pt x="4407507" y="20638"/>
                </a:cubicBezTo>
                <a:cubicBezTo>
                  <a:pt x="4840570" y="33022"/>
                  <a:pt x="5268596" y="41276"/>
                  <a:pt x="5696622" y="57788"/>
                </a:cubicBezTo>
                <a:cubicBezTo>
                  <a:pt x="5857761" y="57788"/>
                  <a:pt x="6013864" y="61915"/>
                  <a:pt x="6175004" y="61915"/>
                </a:cubicBezTo>
                <a:cubicBezTo>
                  <a:pt x="6517425" y="82553"/>
                  <a:pt x="6864883" y="94936"/>
                  <a:pt x="7212339" y="66042"/>
                </a:cubicBezTo>
                <a:cubicBezTo>
                  <a:pt x="7559796" y="90809"/>
                  <a:pt x="7897182" y="74298"/>
                  <a:pt x="8244638" y="49532"/>
                </a:cubicBezTo>
                <a:cubicBezTo>
                  <a:pt x="8597130" y="78426"/>
                  <a:pt x="8944587" y="37149"/>
                  <a:pt x="9292044" y="0"/>
                </a:cubicBezTo>
                <a:lnTo>
                  <a:pt x="9379192" y="2762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17" name="Freeform: Shape 21">
            <a:extLst>
              <a:ext uri="{FF2B5EF4-FFF2-40B4-BE49-F238E27FC236}">
                <a16:creationId xmlns:a16="http://schemas.microsoft.com/office/drawing/2014/main" id="{5531D9B7-48AB-4407-A9E8-13391FCB2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9902" flipV="1">
            <a:off x="5210629" y="4242714"/>
            <a:ext cx="7104297" cy="3137347"/>
          </a:xfrm>
          <a:custGeom>
            <a:avLst/>
            <a:gdLst>
              <a:gd name="connsiteX0" fmla="*/ 6772629 w 7104297"/>
              <a:gd name="connsiteY0" fmla="*/ 3137347 h 3137347"/>
              <a:gd name="connsiteX1" fmla="*/ 7104297 w 7104297"/>
              <a:gd name="connsiteY1" fmla="*/ 1081624 h 3137347"/>
              <a:gd name="connsiteX2" fmla="*/ 400225 w 7104297"/>
              <a:gd name="connsiteY2" fmla="*/ 0 h 3137347"/>
              <a:gd name="connsiteX3" fmla="*/ 277738 w 7104297"/>
              <a:gd name="connsiteY3" fmla="*/ 5048 h 3137347"/>
              <a:gd name="connsiteX4" fmla="*/ 0 w 7104297"/>
              <a:gd name="connsiteY4" fmla="*/ 23585 h 3137347"/>
              <a:gd name="connsiteX5" fmla="*/ 296410 w 7104297"/>
              <a:gd name="connsiteY5" fmla="*/ 136472 h 3137347"/>
              <a:gd name="connsiteX6" fmla="*/ 396403 w 7104297"/>
              <a:gd name="connsiteY6" fmla="*/ 445861 h 3137347"/>
              <a:gd name="connsiteX7" fmla="*/ 760665 w 7104297"/>
              <a:gd name="connsiteY7" fmla="*/ 621461 h 3137347"/>
              <a:gd name="connsiteX8" fmla="*/ 996368 w 7104297"/>
              <a:gd name="connsiteY8" fmla="*/ 684176 h 3137347"/>
              <a:gd name="connsiteX9" fmla="*/ 1535617 w 7104297"/>
              <a:gd name="connsiteY9" fmla="*/ 776157 h 3137347"/>
              <a:gd name="connsiteX10" fmla="*/ 1614185 w 7104297"/>
              <a:gd name="connsiteY10" fmla="*/ 926671 h 3137347"/>
              <a:gd name="connsiteX11" fmla="*/ 1682037 w 7104297"/>
              <a:gd name="connsiteY11" fmla="*/ 1093909 h 3137347"/>
              <a:gd name="connsiteX12" fmla="*/ 1824886 w 7104297"/>
              <a:gd name="connsiteY12" fmla="*/ 1202614 h 3137347"/>
              <a:gd name="connsiteX13" fmla="*/ 714243 w 7104297"/>
              <a:gd name="connsiteY13" fmla="*/ 1185890 h 3137347"/>
              <a:gd name="connsiteX14" fmla="*/ 1967733 w 7104297"/>
              <a:gd name="connsiteY14" fmla="*/ 1537090 h 3137347"/>
              <a:gd name="connsiteX15" fmla="*/ 1857026 w 7104297"/>
              <a:gd name="connsiteY15" fmla="*/ 1675062 h 3137347"/>
              <a:gd name="connsiteX16" fmla="*/ 2542697 w 7104297"/>
              <a:gd name="connsiteY16" fmla="*/ 1863205 h 3137347"/>
              <a:gd name="connsiteX17" fmla="*/ 2174863 w 7104297"/>
              <a:gd name="connsiteY17" fmla="*/ 1884109 h 3137347"/>
              <a:gd name="connsiteX18" fmla="*/ 4314015 w 7104297"/>
              <a:gd name="connsiteY18" fmla="*/ 2670128 h 3137347"/>
              <a:gd name="connsiteX19" fmla="*/ 5430784 w 7104297"/>
              <a:gd name="connsiteY19" fmla="*/ 2889725 h 3137347"/>
              <a:gd name="connsiteX20" fmla="*/ 6613344 w 7104297"/>
              <a:gd name="connsiteY20" fmla="*/ 3108822 h 31373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7104297" h="3137347">
                <a:moveTo>
                  <a:pt x="6772629" y="3137347"/>
                </a:moveTo>
                <a:lnTo>
                  <a:pt x="7104297" y="1081624"/>
                </a:lnTo>
                <a:lnTo>
                  <a:pt x="400225" y="0"/>
                </a:lnTo>
                <a:lnTo>
                  <a:pt x="277738" y="5048"/>
                </a:lnTo>
                <a:cubicBezTo>
                  <a:pt x="185423" y="9801"/>
                  <a:pt x="92851" y="15745"/>
                  <a:pt x="0" y="23585"/>
                </a:cubicBezTo>
                <a:cubicBezTo>
                  <a:pt x="96424" y="149013"/>
                  <a:pt x="221416" y="44490"/>
                  <a:pt x="296410" y="136472"/>
                </a:cubicBezTo>
                <a:cubicBezTo>
                  <a:pt x="224986" y="328795"/>
                  <a:pt x="253557" y="433318"/>
                  <a:pt x="396403" y="445861"/>
                </a:cubicBezTo>
                <a:cubicBezTo>
                  <a:pt x="535682" y="458403"/>
                  <a:pt x="685672" y="391507"/>
                  <a:pt x="760665" y="621461"/>
                </a:cubicBezTo>
                <a:cubicBezTo>
                  <a:pt x="782093" y="692537"/>
                  <a:pt x="914229" y="671633"/>
                  <a:pt x="996368" y="684176"/>
                </a:cubicBezTo>
                <a:cubicBezTo>
                  <a:pt x="1174926" y="713442"/>
                  <a:pt x="1364202" y="684176"/>
                  <a:pt x="1535617" y="776157"/>
                </a:cubicBezTo>
                <a:cubicBezTo>
                  <a:pt x="1603471" y="809604"/>
                  <a:pt x="1649896" y="834690"/>
                  <a:pt x="1614185" y="926671"/>
                </a:cubicBezTo>
                <a:cubicBezTo>
                  <a:pt x="1578472" y="1022833"/>
                  <a:pt x="1624898" y="1056279"/>
                  <a:pt x="1682037" y="1093909"/>
                </a:cubicBezTo>
                <a:cubicBezTo>
                  <a:pt x="1724892" y="1123175"/>
                  <a:pt x="1789173" y="1114814"/>
                  <a:pt x="1824886" y="1202614"/>
                </a:cubicBezTo>
                <a:cubicBezTo>
                  <a:pt x="1449909" y="1190070"/>
                  <a:pt x="1085647" y="1118994"/>
                  <a:pt x="714243" y="1185890"/>
                </a:cubicBezTo>
                <a:cubicBezTo>
                  <a:pt x="1121358" y="1353128"/>
                  <a:pt x="1567759" y="1344765"/>
                  <a:pt x="1967733" y="1537090"/>
                </a:cubicBezTo>
                <a:cubicBezTo>
                  <a:pt x="1953448" y="1603986"/>
                  <a:pt x="1860597" y="1574718"/>
                  <a:pt x="1857026" y="1675062"/>
                </a:cubicBezTo>
                <a:cubicBezTo>
                  <a:pt x="2067727" y="1779586"/>
                  <a:pt x="2321284" y="1708508"/>
                  <a:pt x="2542697" y="1863205"/>
                </a:cubicBezTo>
                <a:cubicBezTo>
                  <a:pt x="2414134" y="1934281"/>
                  <a:pt x="2296285" y="1817213"/>
                  <a:pt x="2174863" y="1884109"/>
                </a:cubicBezTo>
                <a:cubicBezTo>
                  <a:pt x="2214147" y="1984452"/>
                  <a:pt x="3992607" y="2603233"/>
                  <a:pt x="4314015" y="2670128"/>
                </a:cubicBezTo>
                <a:cubicBezTo>
                  <a:pt x="4559090" y="2721868"/>
                  <a:pt x="4976921" y="2803592"/>
                  <a:pt x="5430784" y="2889725"/>
                </a:cubicBezTo>
                <a:cubicBezTo>
                  <a:pt x="5827914" y="2965093"/>
                  <a:pt x="6252633" y="3043836"/>
                  <a:pt x="6613344" y="3108822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8200" y="937845"/>
            <a:ext cx="6696453" cy="3643679"/>
          </a:xfrm>
        </p:spPr>
        <p:txBody>
          <a:bodyPr anchor="b">
            <a:normAutofit fontScale="90000"/>
          </a:bodyPr>
          <a:lstStyle/>
          <a:p>
            <a:pPr algn="ctr"/>
            <a:br>
              <a:rPr lang="ru-RU" sz="3300" b="1" dirty="0">
                <a:latin typeface="Times New Roman"/>
                <a:cs typeface="Calibri Light"/>
              </a:rPr>
            </a:br>
            <a:br>
              <a:rPr lang="ru-RU" sz="3300" b="1" dirty="0">
                <a:latin typeface="Times New Roman"/>
                <a:cs typeface="Calibri Light"/>
              </a:rPr>
            </a:br>
            <a:br>
              <a:rPr lang="ru-RU" sz="3300" b="1" dirty="0">
                <a:latin typeface="Times New Roman"/>
                <a:cs typeface="Calibri Light"/>
              </a:rPr>
            </a:br>
            <a:r>
              <a:rPr lang="ru-RU" b="1" i="1" dirty="0">
                <a:latin typeface="Times New Roman"/>
                <a:cs typeface="Calibri Light"/>
              </a:rPr>
              <a:t>Технологические </a:t>
            </a:r>
            <a:r>
              <a:rPr lang="ru-RU" b="1" dirty="0">
                <a:latin typeface="Times New Roman"/>
                <a:cs typeface="Calibri Light"/>
              </a:rPr>
              <a:t>приёмы</a:t>
            </a:r>
            <a:r>
              <a:rPr lang="ru-RU" b="1" i="1" dirty="0">
                <a:latin typeface="Times New Roman"/>
                <a:cs typeface="Calibri Light"/>
              </a:rPr>
              <a:t> визуализации учебного материала на уроках истории</a:t>
            </a:r>
            <a:br>
              <a:rPr lang="ru-RU" b="1" i="1" dirty="0">
                <a:latin typeface="Times New Roman"/>
                <a:cs typeface="Calibri Light"/>
              </a:rPr>
            </a:br>
            <a:endParaRPr lang="ru-RU" sz="3300" b="1">
              <a:latin typeface="Times New Roman"/>
              <a:cs typeface="Times New Roman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82064" y="5041616"/>
            <a:ext cx="4471736" cy="1246472"/>
          </a:xfr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algn="r">
              <a:lnSpc>
                <a:spcPct val="90000"/>
              </a:lnSpc>
            </a:pPr>
            <a:r>
              <a:rPr lang="ru-RU" sz="1300" dirty="0">
                <a:cs typeface="Calibri"/>
              </a:rPr>
              <a:t>   </a:t>
            </a:r>
            <a:endParaRPr lang="ru-RU" sz="1300" b="1" dirty="0">
              <a:cs typeface="Calibri"/>
            </a:endParaRPr>
          </a:p>
          <a:p>
            <a:pPr algn="r">
              <a:lnSpc>
                <a:spcPct val="90000"/>
              </a:lnSpc>
            </a:pPr>
            <a:r>
              <a:rPr lang="ru-RU" sz="1300" b="1" dirty="0">
                <a:cs typeface="Calibri"/>
              </a:rPr>
              <a:t>       </a:t>
            </a:r>
            <a:r>
              <a:rPr lang="ru-RU" sz="2000" b="1" dirty="0" err="1">
                <a:cs typeface="Calibri"/>
              </a:rPr>
              <a:t>Витлиб</a:t>
            </a:r>
            <a:r>
              <a:rPr lang="ru-RU" sz="2000" b="1" dirty="0">
                <a:cs typeface="Calibri"/>
              </a:rPr>
              <a:t> Елена Сергеевна        </a:t>
            </a:r>
          </a:p>
          <a:p>
            <a:pPr algn="r">
              <a:lnSpc>
                <a:spcPct val="90000"/>
              </a:lnSpc>
            </a:pPr>
            <a:r>
              <a:rPr lang="ru-RU" sz="2000" b="1" dirty="0">
                <a:cs typeface="Calibri"/>
              </a:rPr>
              <a:t>    - учитель истории                </a:t>
            </a:r>
            <a:endParaRPr lang="ru-RU" sz="2000" b="1">
              <a:ea typeface="Source Sans Pro"/>
              <a:cs typeface="Calibri"/>
            </a:endParaRPr>
          </a:p>
          <a:p>
            <a:pPr algn="r">
              <a:lnSpc>
                <a:spcPct val="90000"/>
              </a:lnSpc>
            </a:pPr>
            <a:r>
              <a:rPr lang="ru-RU" sz="2000" b="1" dirty="0">
                <a:cs typeface="Calibri"/>
              </a:rPr>
              <a:t>  МОУ "ТСОШ № 1 с. Турунтаево</a:t>
            </a:r>
            <a:endParaRPr lang="ru-RU" sz="2000" b="1"/>
          </a:p>
        </p:txBody>
      </p:sp>
    </p:spTree>
    <p:extLst>
      <p:ext uri="{BB962C8B-B14F-4D97-AF65-F5344CB8AC3E}">
        <p14:creationId xmlns:p14="http://schemas.microsoft.com/office/powerpoint/2010/main" val="13516515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21">
            <a:extLst>
              <a:ext uri="{FF2B5EF4-FFF2-40B4-BE49-F238E27FC236}">
                <a16:creationId xmlns:a16="http://schemas.microsoft.com/office/drawing/2014/main" id="{17718681-A12E-49D6-9925-DD7C68176D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: Shape 23">
            <a:extLst>
              <a:ext uri="{FF2B5EF4-FFF2-40B4-BE49-F238E27FC236}">
                <a16:creationId xmlns:a16="http://schemas.microsoft.com/office/drawing/2014/main" id="{FBD77573-9EF2-4C35-8285-A1CF6FBB0E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5511704" cy="6858000"/>
          </a:xfrm>
          <a:custGeom>
            <a:avLst/>
            <a:gdLst>
              <a:gd name="connsiteX0" fmla="*/ 5511704 w 5511704"/>
              <a:gd name="connsiteY0" fmla="*/ 0 h 6886576"/>
              <a:gd name="connsiteX1" fmla="*/ 1008599 w 5511704"/>
              <a:gd name="connsiteY1" fmla="*/ 0 h 6886576"/>
              <a:gd name="connsiteX2" fmla="*/ 1310975 w 5511704"/>
              <a:gd name="connsiteY2" fmla="*/ 110728 h 6886576"/>
              <a:gd name="connsiteX3" fmla="*/ 1267362 w 5511704"/>
              <a:gd name="connsiteY3" fmla="*/ 135731 h 6886576"/>
              <a:gd name="connsiteX4" fmla="*/ 1005692 w 5511704"/>
              <a:gd name="connsiteY4" fmla="*/ 71437 h 6886576"/>
              <a:gd name="connsiteX5" fmla="*/ 953358 w 5511704"/>
              <a:gd name="connsiteY5" fmla="*/ 89297 h 6886576"/>
              <a:gd name="connsiteX6" fmla="*/ 979525 w 5511704"/>
              <a:gd name="connsiteY6" fmla="*/ 164307 h 6886576"/>
              <a:gd name="connsiteX7" fmla="*/ 1092915 w 5511704"/>
              <a:gd name="connsiteY7" fmla="*/ 192882 h 6886576"/>
              <a:gd name="connsiteX8" fmla="*/ 1270270 w 5511704"/>
              <a:gd name="connsiteY8" fmla="*/ 375047 h 6886576"/>
              <a:gd name="connsiteX9" fmla="*/ 1002784 w 5511704"/>
              <a:gd name="connsiteY9" fmla="*/ 353615 h 6886576"/>
              <a:gd name="connsiteX10" fmla="*/ 956265 w 5511704"/>
              <a:gd name="connsiteY10" fmla="*/ 396479 h 6886576"/>
              <a:gd name="connsiteX11" fmla="*/ 938820 w 5511704"/>
              <a:gd name="connsiteY11" fmla="*/ 453629 h 6886576"/>
              <a:gd name="connsiteX12" fmla="*/ 860319 w 5511704"/>
              <a:gd name="connsiteY12" fmla="*/ 360759 h 6886576"/>
              <a:gd name="connsiteX13" fmla="*/ 793447 w 5511704"/>
              <a:gd name="connsiteY13" fmla="*/ 335757 h 6886576"/>
              <a:gd name="connsiteX14" fmla="*/ 773095 w 5511704"/>
              <a:gd name="connsiteY14" fmla="*/ 417910 h 6886576"/>
              <a:gd name="connsiteX15" fmla="*/ 834151 w 5511704"/>
              <a:gd name="connsiteY15" fmla="*/ 507206 h 6886576"/>
              <a:gd name="connsiteX16" fmla="*/ 996969 w 5511704"/>
              <a:gd name="connsiteY16" fmla="*/ 560785 h 6886576"/>
              <a:gd name="connsiteX17" fmla="*/ 822522 w 5511704"/>
              <a:gd name="connsiteY17" fmla="*/ 560785 h 6886576"/>
              <a:gd name="connsiteX18" fmla="*/ 621908 w 5511704"/>
              <a:gd name="connsiteY18" fmla="*/ 525066 h 6886576"/>
              <a:gd name="connsiteX19" fmla="*/ 409664 w 5511704"/>
              <a:gd name="connsiteY19" fmla="*/ 535781 h 6886576"/>
              <a:gd name="connsiteX20" fmla="*/ 209049 w 5511704"/>
              <a:gd name="connsiteY20" fmla="*/ 464344 h 6886576"/>
              <a:gd name="connsiteX21" fmla="*/ 5527 w 5511704"/>
              <a:gd name="connsiteY21" fmla="*/ 467916 h 6886576"/>
              <a:gd name="connsiteX22" fmla="*/ 906838 w 5511704"/>
              <a:gd name="connsiteY22" fmla="*/ 914400 h 6886576"/>
              <a:gd name="connsiteX23" fmla="*/ 863226 w 5511704"/>
              <a:gd name="connsiteY23" fmla="*/ 925116 h 6886576"/>
              <a:gd name="connsiteX24" fmla="*/ 805077 w 5511704"/>
              <a:gd name="connsiteY24" fmla="*/ 953691 h 6886576"/>
              <a:gd name="connsiteX25" fmla="*/ 848689 w 5511704"/>
              <a:gd name="connsiteY25" fmla="*/ 1010841 h 6886576"/>
              <a:gd name="connsiteX26" fmla="*/ 1084193 w 5511704"/>
              <a:gd name="connsiteY26" fmla="*/ 1117997 h 6886576"/>
              <a:gd name="connsiteX27" fmla="*/ 1142342 w 5511704"/>
              <a:gd name="connsiteY27" fmla="*/ 1225153 h 6886576"/>
              <a:gd name="connsiteX28" fmla="*/ 1069655 w 5511704"/>
              <a:gd name="connsiteY28" fmla="*/ 1214438 h 6886576"/>
              <a:gd name="connsiteX29" fmla="*/ 1005692 w 5511704"/>
              <a:gd name="connsiteY29" fmla="*/ 1235869 h 6886576"/>
              <a:gd name="connsiteX30" fmla="*/ 1031858 w 5511704"/>
              <a:gd name="connsiteY30" fmla="*/ 1371600 h 6886576"/>
              <a:gd name="connsiteX31" fmla="*/ 1366216 w 5511704"/>
              <a:gd name="connsiteY31" fmla="*/ 1546622 h 6886576"/>
              <a:gd name="connsiteX32" fmla="*/ 1395290 w 5511704"/>
              <a:gd name="connsiteY32" fmla="*/ 1603772 h 6886576"/>
              <a:gd name="connsiteX33" fmla="*/ 1354586 w 5511704"/>
              <a:gd name="connsiteY33" fmla="*/ 1643063 h 6886576"/>
              <a:gd name="connsiteX34" fmla="*/ 1247011 w 5511704"/>
              <a:gd name="connsiteY34" fmla="*/ 1664494 h 6886576"/>
              <a:gd name="connsiteX35" fmla="*/ 1398198 w 5511704"/>
              <a:gd name="connsiteY35" fmla="*/ 1857375 h 6886576"/>
              <a:gd name="connsiteX36" fmla="*/ 1453440 w 5511704"/>
              <a:gd name="connsiteY36" fmla="*/ 1910954 h 6886576"/>
              <a:gd name="connsiteX37" fmla="*/ 1549386 w 5511704"/>
              <a:gd name="connsiteY37" fmla="*/ 1993106 h 6886576"/>
              <a:gd name="connsiteX38" fmla="*/ 1549386 w 5511704"/>
              <a:gd name="connsiteY38" fmla="*/ 2021681 h 6886576"/>
              <a:gd name="connsiteX39" fmla="*/ 1421458 w 5511704"/>
              <a:gd name="connsiteY39" fmla="*/ 2110978 h 6886576"/>
              <a:gd name="connsiteX40" fmla="*/ 1188861 w 5511704"/>
              <a:gd name="connsiteY40" fmla="*/ 2085976 h 6886576"/>
              <a:gd name="connsiteX41" fmla="*/ 1531941 w 5511704"/>
              <a:gd name="connsiteY41" fmla="*/ 2218135 h 6886576"/>
              <a:gd name="connsiteX42" fmla="*/ 421293 w 5511704"/>
              <a:gd name="connsiteY42" fmla="*/ 1900238 h 6886576"/>
              <a:gd name="connsiteX43" fmla="*/ 491072 w 5511704"/>
              <a:gd name="connsiteY43" fmla="*/ 1982391 h 6886576"/>
              <a:gd name="connsiteX44" fmla="*/ 880671 w 5511704"/>
              <a:gd name="connsiteY44" fmla="*/ 2200276 h 6886576"/>
              <a:gd name="connsiteX45" fmla="*/ 991154 w 5511704"/>
              <a:gd name="connsiteY45" fmla="*/ 2336007 h 6886576"/>
              <a:gd name="connsiteX46" fmla="*/ 1107453 w 5511704"/>
              <a:gd name="connsiteY46" fmla="*/ 2411016 h 6886576"/>
              <a:gd name="connsiteX47" fmla="*/ 1270270 w 5511704"/>
              <a:gd name="connsiteY47" fmla="*/ 2411016 h 6886576"/>
              <a:gd name="connsiteX48" fmla="*/ 1386568 w 5511704"/>
              <a:gd name="connsiteY48" fmla="*/ 2528889 h 6886576"/>
              <a:gd name="connsiteX49" fmla="*/ 1267362 w 5511704"/>
              <a:gd name="connsiteY49" fmla="*/ 2553891 h 6886576"/>
              <a:gd name="connsiteX50" fmla="*/ 1127805 w 5511704"/>
              <a:gd name="connsiteY50" fmla="*/ 2536032 h 6886576"/>
              <a:gd name="connsiteX51" fmla="*/ 970802 w 5511704"/>
              <a:gd name="connsiteY51" fmla="*/ 2575322 h 6886576"/>
              <a:gd name="connsiteX52" fmla="*/ 825429 w 5511704"/>
              <a:gd name="connsiteY52" fmla="*/ 2543176 h 6886576"/>
              <a:gd name="connsiteX53" fmla="*/ 650982 w 5511704"/>
              <a:gd name="connsiteY53" fmla="*/ 2564607 h 6886576"/>
              <a:gd name="connsiteX54" fmla="*/ 595740 w 5511704"/>
              <a:gd name="connsiteY54" fmla="*/ 2703909 h 6886576"/>
              <a:gd name="connsiteX55" fmla="*/ 578296 w 5511704"/>
              <a:gd name="connsiteY55" fmla="*/ 2714626 h 6886576"/>
              <a:gd name="connsiteX56" fmla="*/ 255568 w 5511704"/>
              <a:gd name="connsiteY56" fmla="*/ 2936081 h 6886576"/>
              <a:gd name="connsiteX57" fmla="*/ 165437 w 5511704"/>
              <a:gd name="connsiteY57" fmla="*/ 2953941 h 6886576"/>
              <a:gd name="connsiteX58" fmla="*/ 697501 w 5511704"/>
              <a:gd name="connsiteY58" fmla="*/ 3343275 h 6886576"/>
              <a:gd name="connsiteX59" fmla="*/ 339884 w 5511704"/>
              <a:gd name="connsiteY59" fmla="*/ 3243263 h 6886576"/>
              <a:gd name="connsiteX60" fmla="*/ 290458 w 5511704"/>
              <a:gd name="connsiteY60" fmla="*/ 3407569 h 6886576"/>
              <a:gd name="connsiteX61" fmla="*/ 459090 w 5511704"/>
              <a:gd name="connsiteY61" fmla="*/ 3554016 h 6886576"/>
              <a:gd name="connsiteX62" fmla="*/ 520147 w 5511704"/>
              <a:gd name="connsiteY62" fmla="*/ 3843338 h 6886576"/>
              <a:gd name="connsiteX63" fmla="*/ 491072 w 5511704"/>
              <a:gd name="connsiteY63" fmla="*/ 4107657 h 6886576"/>
              <a:gd name="connsiteX64" fmla="*/ 418386 w 5511704"/>
              <a:gd name="connsiteY64" fmla="*/ 4189810 h 6886576"/>
              <a:gd name="connsiteX65" fmla="*/ 313718 w 5511704"/>
              <a:gd name="connsiteY65" fmla="*/ 4339829 h 6886576"/>
              <a:gd name="connsiteX66" fmla="*/ 249753 w 5511704"/>
              <a:gd name="connsiteY66" fmla="*/ 4432698 h 6886576"/>
              <a:gd name="connsiteX67" fmla="*/ 25879 w 5511704"/>
              <a:gd name="connsiteY67" fmla="*/ 4396979 h 6886576"/>
              <a:gd name="connsiteX68" fmla="*/ 325347 w 5511704"/>
              <a:gd name="connsiteY68" fmla="*/ 4632722 h 6886576"/>
              <a:gd name="connsiteX69" fmla="*/ 84029 w 5511704"/>
              <a:gd name="connsiteY69" fmla="*/ 4604147 h 6886576"/>
              <a:gd name="connsiteX70" fmla="*/ 5527 w 5511704"/>
              <a:gd name="connsiteY70" fmla="*/ 4622007 h 6886576"/>
              <a:gd name="connsiteX71" fmla="*/ 49139 w 5511704"/>
              <a:gd name="connsiteY71" fmla="*/ 4697016 h 6886576"/>
              <a:gd name="connsiteX72" fmla="*/ 226494 w 5511704"/>
              <a:gd name="connsiteY72" fmla="*/ 4825604 h 6886576"/>
              <a:gd name="connsiteX73" fmla="*/ 592833 w 5511704"/>
              <a:gd name="connsiteY73" fmla="*/ 5175647 h 6886576"/>
              <a:gd name="connsiteX74" fmla="*/ 238123 w 5511704"/>
              <a:gd name="connsiteY74" fmla="*/ 5014913 h 6886576"/>
              <a:gd name="connsiteX75" fmla="*/ 610278 w 5511704"/>
              <a:gd name="connsiteY75" fmla="*/ 5375673 h 6886576"/>
              <a:gd name="connsiteX76" fmla="*/ 691686 w 5511704"/>
              <a:gd name="connsiteY76" fmla="*/ 5497116 h 6886576"/>
              <a:gd name="connsiteX77" fmla="*/ 860319 w 5511704"/>
              <a:gd name="connsiteY77" fmla="*/ 5793582 h 6886576"/>
              <a:gd name="connsiteX78" fmla="*/ 851597 w 5511704"/>
              <a:gd name="connsiteY78" fmla="*/ 5825729 h 6886576"/>
              <a:gd name="connsiteX79" fmla="*/ 659704 w 5511704"/>
              <a:gd name="connsiteY79" fmla="*/ 5779295 h 6886576"/>
              <a:gd name="connsiteX80" fmla="*/ 909746 w 5511704"/>
              <a:gd name="connsiteY80" fmla="*/ 6029326 h 6886576"/>
              <a:gd name="connsiteX81" fmla="*/ 1168509 w 5511704"/>
              <a:gd name="connsiteY81" fmla="*/ 6222207 h 6886576"/>
              <a:gd name="connsiteX82" fmla="*/ 985339 w 5511704"/>
              <a:gd name="connsiteY82" fmla="*/ 6193632 h 6886576"/>
              <a:gd name="connsiteX83" fmla="*/ 732391 w 5511704"/>
              <a:gd name="connsiteY83" fmla="*/ 6082904 h 6886576"/>
              <a:gd name="connsiteX84" fmla="*/ 645167 w 5511704"/>
              <a:gd name="connsiteY84" fmla="*/ 6125766 h 6886576"/>
              <a:gd name="connsiteX85" fmla="*/ 883579 w 5511704"/>
              <a:gd name="connsiteY85" fmla="*/ 6307932 h 6886576"/>
              <a:gd name="connsiteX86" fmla="*/ 1020229 w 5511704"/>
              <a:gd name="connsiteY86" fmla="*/ 6393657 h 6886576"/>
              <a:gd name="connsiteX87" fmla="*/ 1075471 w 5511704"/>
              <a:gd name="connsiteY87" fmla="*/ 6457950 h 6886576"/>
              <a:gd name="connsiteX88" fmla="*/ 1232473 w 5511704"/>
              <a:gd name="connsiteY88" fmla="*/ 6686551 h 6886576"/>
              <a:gd name="connsiteX89" fmla="*/ 1592997 w 5511704"/>
              <a:gd name="connsiteY89" fmla="*/ 6886576 h 6886576"/>
              <a:gd name="connsiteX90" fmla="*/ 5511704 w 5511704"/>
              <a:gd name="connsiteY90" fmla="*/ 6886576 h 6886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5511704" h="6886576">
                <a:moveTo>
                  <a:pt x="5511704" y="0"/>
                </a:moveTo>
                <a:lnTo>
                  <a:pt x="1008599" y="0"/>
                </a:lnTo>
                <a:cubicBezTo>
                  <a:pt x="1110360" y="35719"/>
                  <a:pt x="1209214" y="78581"/>
                  <a:pt x="1310975" y="110728"/>
                </a:cubicBezTo>
                <a:cubicBezTo>
                  <a:pt x="1296437" y="146447"/>
                  <a:pt x="1281900" y="139303"/>
                  <a:pt x="1267362" y="135731"/>
                </a:cubicBezTo>
                <a:cubicBezTo>
                  <a:pt x="1180139" y="121445"/>
                  <a:pt x="1090008" y="110728"/>
                  <a:pt x="1005692" y="71437"/>
                </a:cubicBezTo>
                <a:cubicBezTo>
                  <a:pt x="985339" y="64294"/>
                  <a:pt x="962080" y="64294"/>
                  <a:pt x="953358" y="89297"/>
                </a:cubicBezTo>
                <a:cubicBezTo>
                  <a:pt x="938820" y="125016"/>
                  <a:pt x="959172" y="146447"/>
                  <a:pt x="979525" y="164307"/>
                </a:cubicBezTo>
                <a:cubicBezTo>
                  <a:pt x="1014414" y="196453"/>
                  <a:pt x="1055118" y="189310"/>
                  <a:pt x="1092915" y="192882"/>
                </a:cubicBezTo>
                <a:cubicBezTo>
                  <a:pt x="1197583" y="210741"/>
                  <a:pt x="1247011" y="260747"/>
                  <a:pt x="1270270" y="375047"/>
                </a:cubicBezTo>
                <a:cubicBezTo>
                  <a:pt x="1180139" y="328613"/>
                  <a:pt x="1090008" y="385763"/>
                  <a:pt x="1002784" y="353615"/>
                </a:cubicBezTo>
                <a:cubicBezTo>
                  <a:pt x="979525" y="346472"/>
                  <a:pt x="944635" y="357188"/>
                  <a:pt x="956265" y="396479"/>
                </a:cubicBezTo>
                <a:cubicBezTo>
                  <a:pt x="967894" y="432198"/>
                  <a:pt x="1005692" y="460772"/>
                  <a:pt x="938820" y="453629"/>
                </a:cubicBezTo>
                <a:cubicBezTo>
                  <a:pt x="889393" y="450056"/>
                  <a:pt x="874856" y="407194"/>
                  <a:pt x="860319" y="360759"/>
                </a:cubicBezTo>
                <a:cubicBezTo>
                  <a:pt x="848689" y="335757"/>
                  <a:pt x="816707" y="321469"/>
                  <a:pt x="793447" y="335757"/>
                </a:cubicBezTo>
                <a:cubicBezTo>
                  <a:pt x="764373" y="350044"/>
                  <a:pt x="773095" y="389335"/>
                  <a:pt x="773095" y="417910"/>
                </a:cubicBezTo>
                <a:cubicBezTo>
                  <a:pt x="770187" y="471488"/>
                  <a:pt x="793447" y="496491"/>
                  <a:pt x="834151" y="507206"/>
                </a:cubicBezTo>
                <a:cubicBezTo>
                  <a:pt x="883579" y="521494"/>
                  <a:pt x="933005" y="539354"/>
                  <a:pt x="996969" y="560785"/>
                </a:cubicBezTo>
                <a:cubicBezTo>
                  <a:pt x="927190" y="596503"/>
                  <a:pt x="874856" y="589360"/>
                  <a:pt x="822522" y="560785"/>
                </a:cubicBezTo>
                <a:cubicBezTo>
                  <a:pt x="758558" y="528637"/>
                  <a:pt x="674242" y="485775"/>
                  <a:pt x="621908" y="525066"/>
                </a:cubicBezTo>
                <a:cubicBezTo>
                  <a:pt x="543407" y="582216"/>
                  <a:pt x="479443" y="546497"/>
                  <a:pt x="409664" y="535781"/>
                </a:cubicBezTo>
                <a:cubicBezTo>
                  <a:pt x="264290" y="514350"/>
                  <a:pt x="354422" y="482204"/>
                  <a:pt x="209049" y="464344"/>
                </a:cubicBezTo>
                <a:cubicBezTo>
                  <a:pt x="150900" y="457200"/>
                  <a:pt x="89843" y="428625"/>
                  <a:pt x="5527" y="467916"/>
                </a:cubicBezTo>
                <a:cubicBezTo>
                  <a:pt x="386404" y="675085"/>
                  <a:pt x="566666" y="660797"/>
                  <a:pt x="906838" y="914400"/>
                </a:cubicBezTo>
                <a:cubicBezTo>
                  <a:pt x="892301" y="939404"/>
                  <a:pt x="877764" y="928688"/>
                  <a:pt x="863226" y="925116"/>
                </a:cubicBezTo>
                <a:cubicBezTo>
                  <a:pt x="839967" y="921544"/>
                  <a:pt x="810892" y="907256"/>
                  <a:pt x="805077" y="953691"/>
                </a:cubicBezTo>
                <a:cubicBezTo>
                  <a:pt x="802169" y="989410"/>
                  <a:pt x="819615" y="1007269"/>
                  <a:pt x="848689" y="1010841"/>
                </a:cubicBezTo>
                <a:cubicBezTo>
                  <a:pt x="933005" y="1025129"/>
                  <a:pt x="1008599" y="1075135"/>
                  <a:pt x="1084193" y="1117997"/>
                </a:cubicBezTo>
                <a:cubicBezTo>
                  <a:pt x="1119082" y="1135857"/>
                  <a:pt x="1156879" y="1160860"/>
                  <a:pt x="1142342" y="1225153"/>
                </a:cubicBezTo>
                <a:cubicBezTo>
                  <a:pt x="1113268" y="1243013"/>
                  <a:pt x="1092915" y="1218009"/>
                  <a:pt x="1069655" y="1214438"/>
                </a:cubicBezTo>
                <a:cubicBezTo>
                  <a:pt x="1046396" y="1210866"/>
                  <a:pt x="991154" y="1225153"/>
                  <a:pt x="1005692" y="1235869"/>
                </a:cubicBezTo>
                <a:cubicBezTo>
                  <a:pt x="1072563" y="1275159"/>
                  <a:pt x="950450" y="1371600"/>
                  <a:pt x="1031858" y="1371600"/>
                </a:cubicBezTo>
                <a:cubicBezTo>
                  <a:pt x="1165601" y="1371600"/>
                  <a:pt x="1238288" y="1543050"/>
                  <a:pt x="1366216" y="1546622"/>
                </a:cubicBezTo>
                <a:cubicBezTo>
                  <a:pt x="1386568" y="1546622"/>
                  <a:pt x="1395290" y="1578770"/>
                  <a:pt x="1395290" y="1603772"/>
                </a:cubicBezTo>
                <a:cubicBezTo>
                  <a:pt x="1395290" y="1635920"/>
                  <a:pt x="1374939" y="1639491"/>
                  <a:pt x="1354586" y="1643063"/>
                </a:cubicBezTo>
                <a:cubicBezTo>
                  <a:pt x="1322604" y="1646635"/>
                  <a:pt x="1287715" y="1603772"/>
                  <a:pt x="1247011" y="1664494"/>
                </a:cubicBezTo>
                <a:cubicBezTo>
                  <a:pt x="1322604" y="1700213"/>
                  <a:pt x="1401105" y="1735932"/>
                  <a:pt x="1398198" y="1857375"/>
                </a:cubicBezTo>
                <a:cubicBezTo>
                  <a:pt x="1398198" y="1889523"/>
                  <a:pt x="1430180" y="1903810"/>
                  <a:pt x="1453440" y="1910954"/>
                </a:cubicBezTo>
                <a:cubicBezTo>
                  <a:pt x="1494144" y="1925241"/>
                  <a:pt x="1526126" y="1946673"/>
                  <a:pt x="1549386" y="1993106"/>
                </a:cubicBezTo>
                <a:cubicBezTo>
                  <a:pt x="1549386" y="2003822"/>
                  <a:pt x="1549386" y="2010966"/>
                  <a:pt x="1549386" y="2021681"/>
                </a:cubicBezTo>
                <a:cubicBezTo>
                  <a:pt x="1543571" y="2132410"/>
                  <a:pt x="1485422" y="2128838"/>
                  <a:pt x="1421458" y="2110978"/>
                </a:cubicBezTo>
                <a:cubicBezTo>
                  <a:pt x="1345864" y="2089547"/>
                  <a:pt x="1270270" y="2046685"/>
                  <a:pt x="1188861" y="2085976"/>
                </a:cubicBezTo>
                <a:cubicBezTo>
                  <a:pt x="1302252" y="2139554"/>
                  <a:pt x="1427272" y="2143126"/>
                  <a:pt x="1531941" y="2218135"/>
                </a:cubicBezTo>
                <a:cubicBezTo>
                  <a:pt x="1142342" y="2232422"/>
                  <a:pt x="799262" y="1993106"/>
                  <a:pt x="421293" y="1900238"/>
                </a:cubicBezTo>
                <a:cubicBezTo>
                  <a:pt x="432923" y="1960960"/>
                  <a:pt x="464905" y="1975247"/>
                  <a:pt x="491072" y="1982391"/>
                </a:cubicBezTo>
                <a:cubicBezTo>
                  <a:pt x="630630" y="2028825"/>
                  <a:pt x="752743" y="2121695"/>
                  <a:pt x="880671" y="2200276"/>
                </a:cubicBezTo>
                <a:cubicBezTo>
                  <a:pt x="933005" y="2232422"/>
                  <a:pt x="970802" y="2268142"/>
                  <a:pt x="991154" y="2336007"/>
                </a:cubicBezTo>
                <a:cubicBezTo>
                  <a:pt x="1008599" y="2400300"/>
                  <a:pt x="1043489" y="2428875"/>
                  <a:pt x="1107453" y="2411016"/>
                </a:cubicBezTo>
                <a:cubicBezTo>
                  <a:pt x="1159787" y="2396729"/>
                  <a:pt x="1215029" y="2403873"/>
                  <a:pt x="1270270" y="2411016"/>
                </a:cubicBezTo>
                <a:cubicBezTo>
                  <a:pt x="1331326" y="2418160"/>
                  <a:pt x="1401105" y="2489597"/>
                  <a:pt x="1386568" y="2528889"/>
                </a:cubicBezTo>
                <a:cubicBezTo>
                  <a:pt x="1357494" y="2593182"/>
                  <a:pt x="1308067" y="2561035"/>
                  <a:pt x="1267362" y="2553891"/>
                </a:cubicBezTo>
                <a:cubicBezTo>
                  <a:pt x="1217936" y="2546748"/>
                  <a:pt x="1127805" y="2528889"/>
                  <a:pt x="1127805" y="2536032"/>
                </a:cubicBezTo>
                <a:cubicBezTo>
                  <a:pt x="1095822" y="2696766"/>
                  <a:pt x="1023136" y="2575322"/>
                  <a:pt x="970802" y="2575322"/>
                </a:cubicBezTo>
                <a:cubicBezTo>
                  <a:pt x="921375" y="2575322"/>
                  <a:pt x="871949" y="2557463"/>
                  <a:pt x="825429" y="2543176"/>
                </a:cubicBezTo>
                <a:cubicBezTo>
                  <a:pt x="764373" y="2525316"/>
                  <a:pt x="709132" y="2557463"/>
                  <a:pt x="650982" y="2564607"/>
                </a:cubicBezTo>
                <a:cubicBezTo>
                  <a:pt x="598648" y="2571751"/>
                  <a:pt x="627722" y="2664620"/>
                  <a:pt x="595740" y="2703909"/>
                </a:cubicBezTo>
                <a:cubicBezTo>
                  <a:pt x="589926" y="2714626"/>
                  <a:pt x="584111" y="2714626"/>
                  <a:pt x="578296" y="2714626"/>
                </a:cubicBezTo>
                <a:cubicBezTo>
                  <a:pt x="560851" y="2993232"/>
                  <a:pt x="255568" y="2925366"/>
                  <a:pt x="255568" y="2936081"/>
                </a:cubicBezTo>
                <a:cubicBezTo>
                  <a:pt x="229401" y="2953941"/>
                  <a:pt x="197419" y="2911079"/>
                  <a:pt x="165437" y="2953941"/>
                </a:cubicBezTo>
                <a:cubicBezTo>
                  <a:pt x="302087" y="3150394"/>
                  <a:pt x="511425" y="3196828"/>
                  <a:pt x="697501" y="3343275"/>
                </a:cubicBezTo>
                <a:cubicBezTo>
                  <a:pt x="543407" y="3393282"/>
                  <a:pt x="453275" y="3221832"/>
                  <a:pt x="339884" y="3243263"/>
                </a:cubicBezTo>
                <a:cubicBezTo>
                  <a:pt x="284643" y="3296842"/>
                  <a:pt x="450368" y="3382566"/>
                  <a:pt x="290458" y="3407569"/>
                </a:cubicBezTo>
                <a:cubicBezTo>
                  <a:pt x="360236" y="3454004"/>
                  <a:pt x="409664" y="3500439"/>
                  <a:pt x="459090" y="3554016"/>
                </a:cubicBezTo>
                <a:cubicBezTo>
                  <a:pt x="543407" y="3650457"/>
                  <a:pt x="560851" y="3714751"/>
                  <a:pt x="520147" y="3843338"/>
                </a:cubicBezTo>
                <a:cubicBezTo>
                  <a:pt x="493979" y="3929063"/>
                  <a:pt x="456183" y="4007645"/>
                  <a:pt x="491072" y="4107657"/>
                </a:cubicBezTo>
                <a:cubicBezTo>
                  <a:pt x="514332" y="4175522"/>
                  <a:pt x="505609" y="4221957"/>
                  <a:pt x="418386" y="4189810"/>
                </a:cubicBezTo>
                <a:cubicBezTo>
                  <a:pt x="325347" y="4157663"/>
                  <a:pt x="290458" y="4218386"/>
                  <a:pt x="313718" y="4339829"/>
                </a:cubicBezTo>
                <a:cubicBezTo>
                  <a:pt x="328254" y="4418410"/>
                  <a:pt x="313718" y="4443413"/>
                  <a:pt x="249753" y="4432698"/>
                </a:cubicBezTo>
                <a:cubicBezTo>
                  <a:pt x="179975" y="4421982"/>
                  <a:pt x="113103" y="4371976"/>
                  <a:pt x="25879" y="4396979"/>
                </a:cubicBezTo>
                <a:cubicBezTo>
                  <a:pt x="95658" y="4539854"/>
                  <a:pt x="243939" y="4496991"/>
                  <a:pt x="325347" y="4632722"/>
                </a:cubicBezTo>
                <a:cubicBezTo>
                  <a:pt x="229401" y="4632722"/>
                  <a:pt x="153807" y="4632722"/>
                  <a:pt x="84029" y="4604147"/>
                </a:cubicBezTo>
                <a:cubicBezTo>
                  <a:pt x="54954" y="4593433"/>
                  <a:pt x="22972" y="4579145"/>
                  <a:pt x="5527" y="4622007"/>
                </a:cubicBezTo>
                <a:cubicBezTo>
                  <a:pt x="-14826" y="4672014"/>
                  <a:pt x="25879" y="4689872"/>
                  <a:pt x="49139" y="4697016"/>
                </a:cubicBezTo>
                <a:cubicBezTo>
                  <a:pt x="116011" y="4722019"/>
                  <a:pt x="168344" y="4779170"/>
                  <a:pt x="226494" y="4825604"/>
                </a:cubicBezTo>
                <a:cubicBezTo>
                  <a:pt x="351514" y="4925616"/>
                  <a:pt x="488165" y="5011341"/>
                  <a:pt x="592833" y="5175647"/>
                </a:cubicBezTo>
                <a:cubicBezTo>
                  <a:pt x="461997" y="5132785"/>
                  <a:pt x="363144" y="5032772"/>
                  <a:pt x="238123" y="5014913"/>
                </a:cubicBezTo>
                <a:cubicBezTo>
                  <a:pt x="345700" y="5164932"/>
                  <a:pt x="482350" y="5264944"/>
                  <a:pt x="610278" y="5375673"/>
                </a:cubicBezTo>
                <a:cubicBezTo>
                  <a:pt x="648075" y="5407819"/>
                  <a:pt x="685872" y="5429250"/>
                  <a:pt x="691686" y="5497116"/>
                </a:cubicBezTo>
                <a:cubicBezTo>
                  <a:pt x="709132" y="5629276"/>
                  <a:pt x="755650" y="5736432"/>
                  <a:pt x="860319" y="5793582"/>
                </a:cubicBezTo>
                <a:cubicBezTo>
                  <a:pt x="860319" y="5793582"/>
                  <a:pt x="854504" y="5815013"/>
                  <a:pt x="851597" y="5825729"/>
                </a:cubicBezTo>
                <a:cubicBezTo>
                  <a:pt x="787632" y="5829301"/>
                  <a:pt x="738206" y="5750720"/>
                  <a:pt x="659704" y="5779295"/>
                </a:cubicBezTo>
                <a:cubicBezTo>
                  <a:pt x="738206" y="5886451"/>
                  <a:pt x="802169" y="5979319"/>
                  <a:pt x="909746" y="6029326"/>
                </a:cubicBezTo>
                <a:cubicBezTo>
                  <a:pt x="996969" y="6068616"/>
                  <a:pt x="1104545" y="6093620"/>
                  <a:pt x="1168509" y="6222207"/>
                </a:cubicBezTo>
                <a:cubicBezTo>
                  <a:pt x="1095822" y="6247210"/>
                  <a:pt x="1040581" y="6215063"/>
                  <a:pt x="985339" y="6193632"/>
                </a:cubicBezTo>
                <a:cubicBezTo>
                  <a:pt x="901023" y="6157913"/>
                  <a:pt x="816707" y="6118623"/>
                  <a:pt x="732391" y="6082904"/>
                </a:cubicBezTo>
                <a:cubicBezTo>
                  <a:pt x="700408" y="6068616"/>
                  <a:pt x="665519" y="6061472"/>
                  <a:pt x="645167" y="6125766"/>
                </a:cubicBezTo>
                <a:cubicBezTo>
                  <a:pt x="752743" y="6140053"/>
                  <a:pt x="816707" y="6225779"/>
                  <a:pt x="883579" y="6307932"/>
                </a:cubicBezTo>
                <a:cubicBezTo>
                  <a:pt x="921375" y="6354366"/>
                  <a:pt x="953358" y="6415088"/>
                  <a:pt x="1020229" y="6393657"/>
                </a:cubicBezTo>
                <a:cubicBezTo>
                  <a:pt x="1055118" y="6382942"/>
                  <a:pt x="1078378" y="6415088"/>
                  <a:pt x="1075471" y="6457950"/>
                </a:cubicBezTo>
                <a:cubicBezTo>
                  <a:pt x="1060933" y="6607970"/>
                  <a:pt x="1145250" y="6657976"/>
                  <a:pt x="1232473" y="6686551"/>
                </a:cubicBezTo>
                <a:cubicBezTo>
                  <a:pt x="1360401" y="6729413"/>
                  <a:pt x="1473792" y="6815138"/>
                  <a:pt x="1592997" y="6886576"/>
                </a:cubicBezTo>
                <a:lnTo>
                  <a:pt x="5511704" y="6886576"/>
                </a:lnTo>
                <a:close/>
              </a:path>
            </a:pathLst>
          </a:custGeom>
          <a:solidFill>
            <a:schemeClr val="accent1"/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9DF793-5894-4E2E-9B01-2C6D3DA4DC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3748" y="713312"/>
            <a:ext cx="3935536" cy="5431376"/>
          </a:xfrm>
        </p:spPr>
        <p:txBody>
          <a:bodyPr>
            <a:normAutofit/>
          </a:bodyPr>
          <a:lstStyle/>
          <a:p>
            <a:pPr algn="just"/>
            <a:r>
              <a:rPr lang="ru-RU" sz="3700" dirty="0">
                <a:solidFill>
                  <a:srgbClr val="FFFFFF"/>
                </a:solidFill>
              </a:rPr>
              <a:t>Визуализация - это наглядный способ представления учебного материала, облегчающий его усвоение и запоминание обучающимися.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C675E5D-3291-4C32-90B1-C52CB6583C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9" y="713313"/>
            <a:ext cx="5257801" cy="543137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 algn="just">
              <a:buNone/>
            </a:pPr>
            <a:r>
              <a:rPr lang="ru-RU" sz="2000" b="1" dirty="0"/>
              <a:t>Визуализация (от лат. </a:t>
            </a:r>
            <a:r>
              <a:rPr lang="ru-RU" sz="2000" b="1" dirty="0" err="1"/>
              <a:t>visualis</a:t>
            </a:r>
            <a:r>
              <a:rPr lang="ru-RU" sz="2000" b="1" dirty="0"/>
              <a:t> - зрительный)- создание условий для зрительного наблюдения. В  общем смысле - метод представления информации в виде оптического изображения.</a:t>
            </a:r>
            <a:endParaRPr lang="ru-RU" sz="2000" dirty="0"/>
          </a:p>
          <a:p>
            <a:pPr marL="0" indent="0">
              <a:buNone/>
            </a:pPr>
            <a:r>
              <a:rPr lang="ru-RU" sz="2000" b="1" u="sng" dirty="0"/>
              <a:t>Например:</a:t>
            </a:r>
            <a:endParaRPr lang="ru-RU" sz="2000" u="sng" dirty="0"/>
          </a:p>
          <a:p>
            <a:r>
              <a:rPr lang="ru-RU" sz="2000" b="1" dirty="0"/>
              <a:t>рисунки</a:t>
            </a:r>
          </a:p>
          <a:p>
            <a:r>
              <a:rPr lang="ru-RU" sz="2000" b="1" dirty="0"/>
              <a:t> фотографии</a:t>
            </a:r>
          </a:p>
          <a:p>
            <a:r>
              <a:rPr lang="ru-RU" sz="2000" b="1" dirty="0"/>
              <a:t> графики</a:t>
            </a:r>
          </a:p>
          <a:p>
            <a:r>
              <a:rPr lang="ru-RU" sz="2000" b="1" dirty="0"/>
              <a:t>диаграммы</a:t>
            </a:r>
          </a:p>
          <a:p>
            <a:r>
              <a:rPr lang="ru-RU" sz="2000" b="1" dirty="0"/>
              <a:t>структурные схемы</a:t>
            </a:r>
          </a:p>
          <a:p>
            <a:r>
              <a:rPr lang="ru-RU" sz="2000" b="1" dirty="0"/>
              <a:t> таблицы</a:t>
            </a:r>
          </a:p>
          <a:p>
            <a:r>
              <a:rPr lang="ru-RU" sz="2000" b="1" dirty="0"/>
              <a:t> карты и т. д.</a:t>
            </a:r>
          </a:p>
        </p:txBody>
      </p:sp>
    </p:spTree>
    <p:extLst>
      <p:ext uri="{BB962C8B-B14F-4D97-AF65-F5344CB8AC3E}">
        <p14:creationId xmlns:p14="http://schemas.microsoft.com/office/powerpoint/2010/main" val="40106244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DA8886A6-5426-494B-96D8-D962D2BA08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AA3ED336-C09E-46E8-9774-B977D15FC5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752347"/>
            <a:ext cx="12191999" cy="6105653"/>
          </a:xfrm>
          <a:custGeom>
            <a:avLst/>
            <a:gdLst>
              <a:gd name="connsiteX0" fmla="*/ 7538181 w 12191999"/>
              <a:gd name="connsiteY0" fmla="*/ 484 h 6105653"/>
              <a:gd name="connsiteX1" fmla="*/ 7569993 w 12191999"/>
              <a:gd name="connsiteY1" fmla="*/ 5527 h 6105653"/>
              <a:gd name="connsiteX2" fmla="*/ 7587853 w 12191999"/>
              <a:gd name="connsiteY2" fmla="*/ 84028 h 6105653"/>
              <a:gd name="connsiteX3" fmla="*/ 7559278 w 12191999"/>
              <a:gd name="connsiteY3" fmla="*/ 325347 h 6105653"/>
              <a:gd name="connsiteX4" fmla="*/ 7795021 w 12191999"/>
              <a:gd name="connsiteY4" fmla="*/ 25878 h 6105653"/>
              <a:gd name="connsiteX5" fmla="*/ 7759302 w 12191999"/>
              <a:gd name="connsiteY5" fmla="*/ 249752 h 6105653"/>
              <a:gd name="connsiteX6" fmla="*/ 7852171 w 12191999"/>
              <a:gd name="connsiteY6" fmla="*/ 313717 h 6105653"/>
              <a:gd name="connsiteX7" fmla="*/ 8002190 w 12191999"/>
              <a:gd name="connsiteY7" fmla="*/ 418385 h 6105653"/>
              <a:gd name="connsiteX8" fmla="*/ 8084343 w 12191999"/>
              <a:gd name="connsiteY8" fmla="*/ 491072 h 6105653"/>
              <a:gd name="connsiteX9" fmla="*/ 8348662 w 12191999"/>
              <a:gd name="connsiteY9" fmla="*/ 520146 h 6105653"/>
              <a:gd name="connsiteX10" fmla="*/ 8637984 w 12191999"/>
              <a:gd name="connsiteY10" fmla="*/ 459090 h 6105653"/>
              <a:gd name="connsiteX11" fmla="*/ 8784431 w 12191999"/>
              <a:gd name="connsiteY11" fmla="*/ 290457 h 6105653"/>
              <a:gd name="connsiteX12" fmla="*/ 8948737 w 12191999"/>
              <a:gd name="connsiteY12" fmla="*/ 339884 h 6105653"/>
              <a:gd name="connsiteX13" fmla="*/ 8848725 w 12191999"/>
              <a:gd name="connsiteY13" fmla="*/ 697501 h 6105653"/>
              <a:gd name="connsiteX14" fmla="*/ 9238059 w 12191999"/>
              <a:gd name="connsiteY14" fmla="*/ 165437 h 6105653"/>
              <a:gd name="connsiteX15" fmla="*/ 9255919 w 12191999"/>
              <a:gd name="connsiteY15" fmla="*/ 255567 h 6105653"/>
              <a:gd name="connsiteX16" fmla="*/ 9477374 w 12191999"/>
              <a:gd name="connsiteY16" fmla="*/ 578295 h 6105653"/>
              <a:gd name="connsiteX17" fmla="*/ 9488091 w 12191999"/>
              <a:gd name="connsiteY17" fmla="*/ 595740 h 6105653"/>
              <a:gd name="connsiteX18" fmla="*/ 9627393 w 12191999"/>
              <a:gd name="connsiteY18" fmla="*/ 650981 h 6105653"/>
              <a:gd name="connsiteX19" fmla="*/ 9648824 w 12191999"/>
              <a:gd name="connsiteY19" fmla="*/ 825429 h 6105653"/>
              <a:gd name="connsiteX20" fmla="*/ 9616678 w 12191999"/>
              <a:gd name="connsiteY20" fmla="*/ 970802 h 6105653"/>
              <a:gd name="connsiteX21" fmla="*/ 9655968 w 12191999"/>
              <a:gd name="connsiteY21" fmla="*/ 1127805 h 6105653"/>
              <a:gd name="connsiteX22" fmla="*/ 9638109 w 12191999"/>
              <a:gd name="connsiteY22" fmla="*/ 1267362 h 6105653"/>
              <a:gd name="connsiteX23" fmla="*/ 9663111 w 12191999"/>
              <a:gd name="connsiteY23" fmla="*/ 1386568 h 6105653"/>
              <a:gd name="connsiteX24" fmla="*/ 9780984 w 12191999"/>
              <a:gd name="connsiteY24" fmla="*/ 1270269 h 6105653"/>
              <a:gd name="connsiteX25" fmla="*/ 9780984 w 12191999"/>
              <a:gd name="connsiteY25" fmla="*/ 1107452 h 6105653"/>
              <a:gd name="connsiteX26" fmla="*/ 9855993 w 12191999"/>
              <a:gd name="connsiteY26" fmla="*/ 991154 h 6105653"/>
              <a:gd name="connsiteX27" fmla="*/ 9991724 w 12191999"/>
              <a:gd name="connsiteY27" fmla="*/ 880670 h 6105653"/>
              <a:gd name="connsiteX28" fmla="*/ 10209609 w 12191999"/>
              <a:gd name="connsiteY28" fmla="*/ 491071 h 6105653"/>
              <a:gd name="connsiteX29" fmla="*/ 10291762 w 12191999"/>
              <a:gd name="connsiteY29" fmla="*/ 421292 h 6105653"/>
              <a:gd name="connsiteX30" fmla="*/ 9973865 w 12191999"/>
              <a:gd name="connsiteY30" fmla="*/ 1531941 h 6105653"/>
              <a:gd name="connsiteX31" fmla="*/ 10106024 w 12191999"/>
              <a:gd name="connsiteY31" fmla="*/ 1188861 h 6105653"/>
              <a:gd name="connsiteX32" fmla="*/ 10081022 w 12191999"/>
              <a:gd name="connsiteY32" fmla="*/ 1421458 h 6105653"/>
              <a:gd name="connsiteX33" fmla="*/ 10170318 w 12191999"/>
              <a:gd name="connsiteY33" fmla="*/ 1549385 h 6105653"/>
              <a:gd name="connsiteX34" fmla="*/ 10198893 w 12191999"/>
              <a:gd name="connsiteY34" fmla="*/ 1549385 h 6105653"/>
              <a:gd name="connsiteX35" fmla="*/ 10281046 w 12191999"/>
              <a:gd name="connsiteY35" fmla="*/ 1453439 h 6105653"/>
              <a:gd name="connsiteX36" fmla="*/ 10334625 w 12191999"/>
              <a:gd name="connsiteY36" fmla="*/ 1398198 h 6105653"/>
              <a:gd name="connsiteX37" fmla="*/ 10527506 w 12191999"/>
              <a:gd name="connsiteY37" fmla="*/ 1247010 h 6105653"/>
              <a:gd name="connsiteX38" fmla="*/ 10548937 w 12191999"/>
              <a:gd name="connsiteY38" fmla="*/ 1354586 h 6105653"/>
              <a:gd name="connsiteX39" fmla="*/ 10588228 w 12191999"/>
              <a:gd name="connsiteY39" fmla="*/ 1395290 h 6105653"/>
              <a:gd name="connsiteX40" fmla="*/ 10645378 w 12191999"/>
              <a:gd name="connsiteY40" fmla="*/ 1366216 h 6105653"/>
              <a:gd name="connsiteX41" fmla="*/ 10820400 w 12191999"/>
              <a:gd name="connsiteY41" fmla="*/ 1031858 h 6105653"/>
              <a:gd name="connsiteX42" fmla="*/ 10956131 w 12191999"/>
              <a:gd name="connsiteY42" fmla="*/ 1005691 h 6105653"/>
              <a:gd name="connsiteX43" fmla="*/ 10977562 w 12191999"/>
              <a:gd name="connsiteY43" fmla="*/ 1069655 h 6105653"/>
              <a:gd name="connsiteX44" fmla="*/ 10966847 w 12191999"/>
              <a:gd name="connsiteY44" fmla="*/ 1142341 h 6105653"/>
              <a:gd name="connsiteX45" fmla="*/ 11074003 w 12191999"/>
              <a:gd name="connsiteY45" fmla="*/ 1084192 h 6105653"/>
              <a:gd name="connsiteX46" fmla="*/ 11181159 w 12191999"/>
              <a:gd name="connsiteY46" fmla="*/ 848688 h 6105653"/>
              <a:gd name="connsiteX47" fmla="*/ 11238309 w 12191999"/>
              <a:gd name="connsiteY47" fmla="*/ 805077 h 6105653"/>
              <a:gd name="connsiteX48" fmla="*/ 11266884 w 12191999"/>
              <a:gd name="connsiteY48" fmla="*/ 863226 h 6105653"/>
              <a:gd name="connsiteX49" fmla="*/ 11277600 w 12191999"/>
              <a:gd name="connsiteY49" fmla="*/ 906838 h 6105653"/>
              <a:gd name="connsiteX50" fmla="*/ 11724084 w 12191999"/>
              <a:gd name="connsiteY50" fmla="*/ 5527 h 6105653"/>
              <a:gd name="connsiteX51" fmla="*/ 11727656 w 12191999"/>
              <a:gd name="connsiteY51" fmla="*/ 209048 h 6105653"/>
              <a:gd name="connsiteX52" fmla="*/ 11656218 w 12191999"/>
              <a:gd name="connsiteY52" fmla="*/ 409663 h 6105653"/>
              <a:gd name="connsiteX53" fmla="*/ 11666934 w 12191999"/>
              <a:gd name="connsiteY53" fmla="*/ 621907 h 6105653"/>
              <a:gd name="connsiteX54" fmla="*/ 11631215 w 12191999"/>
              <a:gd name="connsiteY54" fmla="*/ 822521 h 6105653"/>
              <a:gd name="connsiteX55" fmla="*/ 11631215 w 12191999"/>
              <a:gd name="connsiteY55" fmla="*/ 996969 h 6105653"/>
              <a:gd name="connsiteX56" fmla="*/ 11684793 w 12191999"/>
              <a:gd name="connsiteY56" fmla="*/ 834151 h 6105653"/>
              <a:gd name="connsiteX57" fmla="*/ 11774090 w 12191999"/>
              <a:gd name="connsiteY57" fmla="*/ 773095 h 6105653"/>
              <a:gd name="connsiteX58" fmla="*/ 11856243 w 12191999"/>
              <a:gd name="connsiteY58" fmla="*/ 793447 h 6105653"/>
              <a:gd name="connsiteX59" fmla="*/ 11831240 w 12191999"/>
              <a:gd name="connsiteY59" fmla="*/ 860319 h 6105653"/>
              <a:gd name="connsiteX60" fmla="*/ 11738371 w 12191999"/>
              <a:gd name="connsiteY60" fmla="*/ 938820 h 6105653"/>
              <a:gd name="connsiteX61" fmla="*/ 11795521 w 12191999"/>
              <a:gd name="connsiteY61" fmla="*/ 956264 h 6105653"/>
              <a:gd name="connsiteX62" fmla="*/ 11838384 w 12191999"/>
              <a:gd name="connsiteY62" fmla="*/ 1002784 h 6105653"/>
              <a:gd name="connsiteX63" fmla="*/ 11816952 w 12191999"/>
              <a:gd name="connsiteY63" fmla="*/ 1270269 h 6105653"/>
              <a:gd name="connsiteX64" fmla="*/ 11999118 w 12191999"/>
              <a:gd name="connsiteY64" fmla="*/ 1092915 h 6105653"/>
              <a:gd name="connsiteX65" fmla="*/ 12027693 w 12191999"/>
              <a:gd name="connsiteY65" fmla="*/ 979524 h 6105653"/>
              <a:gd name="connsiteX66" fmla="*/ 12102703 w 12191999"/>
              <a:gd name="connsiteY66" fmla="*/ 953357 h 6105653"/>
              <a:gd name="connsiteX67" fmla="*/ 12120562 w 12191999"/>
              <a:gd name="connsiteY67" fmla="*/ 1005691 h 6105653"/>
              <a:gd name="connsiteX68" fmla="*/ 12056268 w 12191999"/>
              <a:gd name="connsiteY68" fmla="*/ 1267362 h 6105653"/>
              <a:gd name="connsiteX69" fmla="*/ 12081272 w 12191999"/>
              <a:gd name="connsiteY69" fmla="*/ 1310974 h 6105653"/>
              <a:gd name="connsiteX70" fmla="*/ 12191999 w 12191999"/>
              <a:gd name="connsiteY70" fmla="*/ 1008598 h 6105653"/>
              <a:gd name="connsiteX71" fmla="*/ 12191999 w 12191999"/>
              <a:gd name="connsiteY71" fmla="*/ 6105653 h 6105653"/>
              <a:gd name="connsiteX72" fmla="*/ 0 w 12191999"/>
              <a:gd name="connsiteY72" fmla="*/ 6105653 h 6105653"/>
              <a:gd name="connsiteX73" fmla="*/ 0 w 12191999"/>
              <a:gd name="connsiteY73" fmla="*/ 927116 h 6105653"/>
              <a:gd name="connsiteX74" fmla="*/ 61930 w 12191999"/>
              <a:gd name="connsiteY74" fmla="*/ 902578 h 6105653"/>
              <a:gd name="connsiteX75" fmla="*/ 155971 w 12191999"/>
              <a:gd name="connsiteY75" fmla="*/ 883588 h 6105653"/>
              <a:gd name="connsiteX76" fmla="*/ 277414 w 12191999"/>
              <a:gd name="connsiteY76" fmla="*/ 802179 h 6105653"/>
              <a:gd name="connsiteX77" fmla="*/ 638174 w 12191999"/>
              <a:gd name="connsiteY77" fmla="*/ 430025 h 6105653"/>
              <a:gd name="connsiteX78" fmla="*/ 477440 w 12191999"/>
              <a:gd name="connsiteY78" fmla="*/ 784735 h 6105653"/>
              <a:gd name="connsiteX79" fmla="*/ 827483 w 12191999"/>
              <a:gd name="connsiteY79" fmla="*/ 418395 h 6105653"/>
              <a:gd name="connsiteX80" fmla="*/ 956071 w 12191999"/>
              <a:gd name="connsiteY80" fmla="*/ 241040 h 6105653"/>
              <a:gd name="connsiteX81" fmla="*/ 999268 w 12191999"/>
              <a:gd name="connsiteY81" fmla="*/ 192386 h 6105653"/>
              <a:gd name="connsiteX82" fmla="*/ 1031080 w 12191999"/>
              <a:gd name="connsiteY82" fmla="*/ 197429 h 6105653"/>
              <a:gd name="connsiteX83" fmla="*/ 1048940 w 12191999"/>
              <a:gd name="connsiteY83" fmla="*/ 275930 h 6105653"/>
              <a:gd name="connsiteX84" fmla="*/ 1020365 w 12191999"/>
              <a:gd name="connsiteY84" fmla="*/ 517249 h 6105653"/>
              <a:gd name="connsiteX85" fmla="*/ 1256108 w 12191999"/>
              <a:gd name="connsiteY85" fmla="*/ 217780 h 6105653"/>
              <a:gd name="connsiteX86" fmla="*/ 1220389 w 12191999"/>
              <a:gd name="connsiteY86" fmla="*/ 441654 h 6105653"/>
              <a:gd name="connsiteX87" fmla="*/ 1313258 w 12191999"/>
              <a:gd name="connsiteY87" fmla="*/ 505619 h 6105653"/>
              <a:gd name="connsiteX88" fmla="*/ 1463277 w 12191999"/>
              <a:gd name="connsiteY88" fmla="*/ 610287 h 6105653"/>
              <a:gd name="connsiteX89" fmla="*/ 1545430 w 12191999"/>
              <a:gd name="connsiteY89" fmla="*/ 682974 h 6105653"/>
              <a:gd name="connsiteX90" fmla="*/ 1809749 w 12191999"/>
              <a:gd name="connsiteY90" fmla="*/ 712048 h 6105653"/>
              <a:gd name="connsiteX91" fmla="*/ 2099071 w 12191999"/>
              <a:gd name="connsiteY91" fmla="*/ 650992 h 6105653"/>
              <a:gd name="connsiteX92" fmla="*/ 2245518 w 12191999"/>
              <a:gd name="connsiteY92" fmla="*/ 482359 h 6105653"/>
              <a:gd name="connsiteX93" fmla="*/ 2409824 w 12191999"/>
              <a:gd name="connsiteY93" fmla="*/ 531786 h 6105653"/>
              <a:gd name="connsiteX94" fmla="*/ 2309812 w 12191999"/>
              <a:gd name="connsiteY94" fmla="*/ 889403 h 6105653"/>
              <a:gd name="connsiteX95" fmla="*/ 2699146 w 12191999"/>
              <a:gd name="connsiteY95" fmla="*/ 357339 h 6105653"/>
              <a:gd name="connsiteX96" fmla="*/ 2717006 w 12191999"/>
              <a:gd name="connsiteY96" fmla="*/ 447469 h 6105653"/>
              <a:gd name="connsiteX97" fmla="*/ 2938461 w 12191999"/>
              <a:gd name="connsiteY97" fmla="*/ 770197 h 6105653"/>
              <a:gd name="connsiteX98" fmla="*/ 2949178 w 12191999"/>
              <a:gd name="connsiteY98" fmla="*/ 787642 h 6105653"/>
              <a:gd name="connsiteX99" fmla="*/ 3088480 w 12191999"/>
              <a:gd name="connsiteY99" fmla="*/ 842883 h 6105653"/>
              <a:gd name="connsiteX100" fmla="*/ 3109911 w 12191999"/>
              <a:gd name="connsiteY100" fmla="*/ 1017331 h 6105653"/>
              <a:gd name="connsiteX101" fmla="*/ 3077765 w 12191999"/>
              <a:gd name="connsiteY101" fmla="*/ 1162704 h 6105653"/>
              <a:gd name="connsiteX102" fmla="*/ 3117055 w 12191999"/>
              <a:gd name="connsiteY102" fmla="*/ 1319707 h 6105653"/>
              <a:gd name="connsiteX103" fmla="*/ 3099196 w 12191999"/>
              <a:gd name="connsiteY103" fmla="*/ 1459264 h 6105653"/>
              <a:gd name="connsiteX104" fmla="*/ 3124198 w 12191999"/>
              <a:gd name="connsiteY104" fmla="*/ 1578470 h 6105653"/>
              <a:gd name="connsiteX105" fmla="*/ 3242071 w 12191999"/>
              <a:gd name="connsiteY105" fmla="*/ 1462171 h 6105653"/>
              <a:gd name="connsiteX106" fmla="*/ 3242071 w 12191999"/>
              <a:gd name="connsiteY106" fmla="*/ 1299354 h 6105653"/>
              <a:gd name="connsiteX107" fmla="*/ 3317080 w 12191999"/>
              <a:gd name="connsiteY107" fmla="*/ 1183056 h 6105653"/>
              <a:gd name="connsiteX108" fmla="*/ 3452811 w 12191999"/>
              <a:gd name="connsiteY108" fmla="*/ 1072572 h 6105653"/>
              <a:gd name="connsiteX109" fmla="*/ 3670696 w 12191999"/>
              <a:gd name="connsiteY109" fmla="*/ 682973 h 6105653"/>
              <a:gd name="connsiteX110" fmla="*/ 3752849 w 12191999"/>
              <a:gd name="connsiteY110" fmla="*/ 613194 h 6105653"/>
              <a:gd name="connsiteX111" fmla="*/ 3434952 w 12191999"/>
              <a:gd name="connsiteY111" fmla="*/ 1723843 h 6105653"/>
              <a:gd name="connsiteX112" fmla="*/ 3567111 w 12191999"/>
              <a:gd name="connsiteY112" fmla="*/ 1380763 h 6105653"/>
              <a:gd name="connsiteX113" fmla="*/ 3542109 w 12191999"/>
              <a:gd name="connsiteY113" fmla="*/ 1613360 h 6105653"/>
              <a:gd name="connsiteX114" fmla="*/ 3631405 w 12191999"/>
              <a:gd name="connsiteY114" fmla="*/ 1741287 h 6105653"/>
              <a:gd name="connsiteX115" fmla="*/ 3659980 w 12191999"/>
              <a:gd name="connsiteY115" fmla="*/ 1741287 h 6105653"/>
              <a:gd name="connsiteX116" fmla="*/ 3742133 w 12191999"/>
              <a:gd name="connsiteY116" fmla="*/ 1645341 h 6105653"/>
              <a:gd name="connsiteX117" fmla="*/ 3795712 w 12191999"/>
              <a:gd name="connsiteY117" fmla="*/ 1590100 h 6105653"/>
              <a:gd name="connsiteX118" fmla="*/ 3988593 w 12191999"/>
              <a:gd name="connsiteY118" fmla="*/ 1438912 h 6105653"/>
              <a:gd name="connsiteX119" fmla="*/ 4010024 w 12191999"/>
              <a:gd name="connsiteY119" fmla="*/ 1546488 h 6105653"/>
              <a:gd name="connsiteX120" fmla="*/ 4049315 w 12191999"/>
              <a:gd name="connsiteY120" fmla="*/ 1587192 h 6105653"/>
              <a:gd name="connsiteX121" fmla="*/ 4106465 w 12191999"/>
              <a:gd name="connsiteY121" fmla="*/ 1558118 h 6105653"/>
              <a:gd name="connsiteX122" fmla="*/ 4281487 w 12191999"/>
              <a:gd name="connsiteY122" fmla="*/ 1223760 h 6105653"/>
              <a:gd name="connsiteX123" fmla="*/ 4417219 w 12191999"/>
              <a:gd name="connsiteY123" fmla="*/ 1197593 h 6105653"/>
              <a:gd name="connsiteX124" fmla="*/ 4438649 w 12191999"/>
              <a:gd name="connsiteY124" fmla="*/ 1261557 h 6105653"/>
              <a:gd name="connsiteX125" fmla="*/ 4427935 w 12191999"/>
              <a:gd name="connsiteY125" fmla="*/ 1334243 h 6105653"/>
              <a:gd name="connsiteX126" fmla="*/ 4535090 w 12191999"/>
              <a:gd name="connsiteY126" fmla="*/ 1276094 h 6105653"/>
              <a:gd name="connsiteX127" fmla="*/ 4642246 w 12191999"/>
              <a:gd name="connsiteY127" fmla="*/ 1040590 h 6105653"/>
              <a:gd name="connsiteX128" fmla="*/ 4699396 w 12191999"/>
              <a:gd name="connsiteY128" fmla="*/ 996979 h 6105653"/>
              <a:gd name="connsiteX129" fmla="*/ 4727971 w 12191999"/>
              <a:gd name="connsiteY129" fmla="*/ 1055128 h 6105653"/>
              <a:gd name="connsiteX130" fmla="*/ 4738688 w 12191999"/>
              <a:gd name="connsiteY130" fmla="*/ 1098740 h 6105653"/>
              <a:gd name="connsiteX131" fmla="*/ 5185172 w 12191999"/>
              <a:gd name="connsiteY131" fmla="*/ 197429 h 6105653"/>
              <a:gd name="connsiteX132" fmla="*/ 5188744 w 12191999"/>
              <a:gd name="connsiteY132" fmla="*/ 400950 h 6105653"/>
              <a:gd name="connsiteX133" fmla="*/ 5117306 w 12191999"/>
              <a:gd name="connsiteY133" fmla="*/ 601565 h 6105653"/>
              <a:gd name="connsiteX134" fmla="*/ 5128021 w 12191999"/>
              <a:gd name="connsiteY134" fmla="*/ 813809 h 6105653"/>
              <a:gd name="connsiteX135" fmla="*/ 5092302 w 12191999"/>
              <a:gd name="connsiteY135" fmla="*/ 1014423 h 6105653"/>
              <a:gd name="connsiteX136" fmla="*/ 5092302 w 12191999"/>
              <a:gd name="connsiteY136" fmla="*/ 1188871 h 6105653"/>
              <a:gd name="connsiteX137" fmla="*/ 5145880 w 12191999"/>
              <a:gd name="connsiteY137" fmla="*/ 1026053 h 6105653"/>
              <a:gd name="connsiteX138" fmla="*/ 5235177 w 12191999"/>
              <a:gd name="connsiteY138" fmla="*/ 964997 h 6105653"/>
              <a:gd name="connsiteX139" fmla="*/ 5317331 w 12191999"/>
              <a:gd name="connsiteY139" fmla="*/ 985349 h 6105653"/>
              <a:gd name="connsiteX140" fmla="*/ 5292327 w 12191999"/>
              <a:gd name="connsiteY140" fmla="*/ 1052221 h 6105653"/>
              <a:gd name="connsiteX141" fmla="*/ 5199458 w 12191999"/>
              <a:gd name="connsiteY141" fmla="*/ 1130722 h 6105653"/>
              <a:gd name="connsiteX142" fmla="*/ 5256608 w 12191999"/>
              <a:gd name="connsiteY142" fmla="*/ 1148166 h 6105653"/>
              <a:gd name="connsiteX143" fmla="*/ 5299471 w 12191999"/>
              <a:gd name="connsiteY143" fmla="*/ 1194686 h 6105653"/>
              <a:gd name="connsiteX144" fmla="*/ 5278039 w 12191999"/>
              <a:gd name="connsiteY144" fmla="*/ 1462171 h 6105653"/>
              <a:gd name="connsiteX145" fmla="*/ 5460205 w 12191999"/>
              <a:gd name="connsiteY145" fmla="*/ 1284817 h 6105653"/>
              <a:gd name="connsiteX146" fmla="*/ 5488780 w 12191999"/>
              <a:gd name="connsiteY146" fmla="*/ 1171426 h 6105653"/>
              <a:gd name="connsiteX147" fmla="*/ 5539513 w 12191999"/>
              <a:gd name="connsiteY147" fmla="*/ 1140353 h 6105653"/>
              <a:gd name="connsiteX148" fmla="*/ 5552720 w 12191999"/>
              <a:gd name="connsiteY148" fmla="*/ 1143022 h 6105653"/>
              <a:gd name="connsiteX149" fmla="*/ 5574208 w 12191999"/>
              <a:gd name="connsiteY149" fmla="*/ 1115811 h 6105653"/>
              <a:gd name="connsiteX150" fmla="*/ 5734050 w 12191999"/>
              <a:gd name="connsiteY150" fmla="*/ 1075470 h 6105653"/>
              <a:gd name="connsiteX151" fmla="*/ 5798343 w 12191999"/>
              <a:gd name="connsiteY151" fmla="*/ 1020228 h 6105653"/>
              <a:gd name="connsiteX152" fmla="*/ 5884068 w 12191999"/>
              <a:gd name="connsiteY152" fmla="*/ 883578 h 6105653"/>
              <a:gd name="connsiteX153" fmla="*/ 6066234 w 12191999"/>
              <a:gd name="connsiteY153" fmla="*/ 645166 h 6105653"/>
              <a:gd name="connsiteX154" fmla="*/ 6109096 w 12191999"/>
              <a:gd name="connsiteY154" fmla="*/ 732391 h 6105653"/>
              <a:gd name="connsiteX155" fmla="*/ 5998368 w 12191999"/>
              <a:gd name="connsiteY155" fmla="*/ 985338 h 6105653"/>
              <a:gd name="connsiteX156" fmla="*/ 5969793 w 12191999"/>
              <a:gd name="connsiteY156" fmla="*/ 1168509 h 6105653"/>
              <a:gd name="connsiteX157" fmla="*/ 6162674 w 12191999"/>
              <a:gd name="connsiteY157" fmla="*/ 909745 h 6105653"/>
              <a:gd name="connsiteX158" fmla="*/ 6412705 w 12191999"/>
              <a:gd name="connsiteY158" fmla="*/ 659704 h 6105653"/>
              <a:gd name="connsiteX159" fmla="*/ 6366271 w 12191999"/>
              <a:gd name="connsiteY159" fmla="*/ 851596 h 6105653"/>
              <a:gd name="connsiteX160" fmla="*/ 6398418 w 12191999"/>
              <a:gd name="connsiteY160" fmla="*/ 860319 h 6105653"/>
              <a:gd name="connsiteX161" fmla="*/ 6694884 w 12191999"/>
              <a:gd name="connsiteY161" fmla="*/ 691686 h 6105653"/>
              <a:gd name="connsiteX162" fmla="*/ 6816327 w 12191999"/>
              <a:gd name="connsiteY162" fmla="*/ 610277 h 6105653"/>
              <a:gd name="connsiteX163" fmla="*/ 7177087 w 12191999"/>
              <a:gd name="connsiteY163" fmla="*/ 238123 h 6105653"/>
              <a:gd name="connsiteX164" fmla="*/ 7016353 w 12191999"/>
              <a:gd name="connsiteY164" fmla="*/ 592833 h 6105653"/>
              <a:gd name="connsiteX165" fmla="*/ 7366396 w 12191999"/>
              <a:gd name="connsiteY165" fmla="*/ 226493 h 6105653"/>
              <a:gd name="connsiteX166" fmla="*/ 7494984 w 12191999"/>
              <a:gd name="connsiteY166" fmla="*/ 49138 h 6105653"/>
              <a:gd name="connsiteX167" fmla="*/ 7538181 w 12191999"/>
              <a:gd name="connsiteY167" fmla="*/ 484 h 6105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</a:cxnLst>
            <a:rect l="l" t="t" r="r" b="b"/>
            <a:pathLst>
              <a:path w="12191999" h="6105653">
                <a:moveTo>
                  <a:pt x="7538181" y="484"/>
                </a:moveTo>
                <a:cubicBezTo>
                  <a:pt x="7546999" y="-833"/>
                  <a:pt x="7557492" y="439"/>
                  <a:pt x="7569993" y="5527"/>
                </a:cubicBezTo>
                <a:cubicBezTo>
                  <a:pt x="7612855" y="22971"/>
                  <a:pt x="7598567" y="54953"/>
                  <a:pt x="7587853" y="84028"/>
                </a:cubicBezTo>
                <a:cubicBezTo>
                  <a:pt x="7559278" y="153806"/>
                  <a:pt x="7559278" y="229401"/>
                  <a:pt x="7559278" y="325347"/>
                </a:cubicBezTo>
                <a:cubicBezTo>
                  <a:pt x="7695009" y="243938"/>
                  <a:pt x="7652146" y="95658"/>
                  <a:pt x="7795021" y="25878"/>
                </a:cubicBezTo>
                <a:cubicBezTo>
                  <a:pt x="7820024" y="113102"/>
                  <a:pt x="7770018" y="179974"/>
                  <a:pt x="7759302" y="249752"/>
                </a:cubicBezTo>
                <a:cubicBezTo>
                  <a:pt x="7748587" y="313717"/>
                  <a:pt x="7773590" y="328254"/>
                  <a:pt x="7852171" y="313717"/>
                </a:cubicBezTo>
                <a:cubicBezTo>
                  <a:pt x="7973615" y="290457"/>
                  <a:pt x="8034337" y="325347"/>
                  <a:pt x="8002190" y="418385"/>
                </a:cubicBezTo>
                <a:cubicBezTo>
                  <a:pt x="7970043" y="505609"/>
                  <a:pt x="8016478" y="514331"/>
                  <a:pt x="8084343" y="491072"/>
                </a:cubicBezTo>
                <a:cubicBezTo>
                  <a:pt x="8184355" y="456182"/>
                  <a:pt x="8262937" y="493979"/>
                  <a:pt x="8348662" y="520146"/>
                </a:cubicBezTo>
                <a:cubicBezTo>
                  <a:pt x="8477249" y="560851"/>
                  <a:pt x="8541543" y="543406"/>
                  <a:pt x="8637984" y="459090"/>
                </a:cubicBezTo>
                <a:cubicBezTo>
                  <a:pt x="8691561" y="409663"/>
                  <a:pt x="8737996" y="360236"/>
                  <a:pt x="8784431" y="290457"/>
                </a:cubicBezTo>
                <a:cubicBezTo>
                  <a:pt x="8809434" y="450367"/>
                  <a:pt x="8895158" y="284642"/>
                  <a:pt x="8948737" y="339884"/>
                </a:cubicBezTo>
                <a:cubicBezTo>
                  <a:pt x="8970168" y="453274"/>
                  <a:pt x="8798717" y="543406"/>
                  <a:pt x="8848725" y="697501"/>
                </a:cubicBezTo>
                <a:cubicBezTo>
                  <a:pt x="8995171" y="511424"/>
                  <a:pt x="9041606" y="302087"/>
                  <a:pt x="9238059" y="165437"/>
                </a:cubicBezTo>
                <a:cubicBezTo>
                  <a:pt x="9280921" y="197419"/>
                  <a:pt x="9238059" y="229401"/>
                  <a:pt x="9255919" y="255567"/>
                </a:cubicBezTo>
                <a:cubicBezTo>
                  <a:pt x="9266634" y="255567"/>
                  <a:pt x="9198767" y="560851"/>
                  <a:pt x="9477374" y="578295"/>
                </a:cubicBezTo>
                <a:cubicBezTo>
                  <a:pt x="9477374" y="584110"/>
                  <a:pt x="9477374" y="589925"/>
                  <a:pt x="9488091" y="595740"/>
                </a:cubicBezTo>
                <a:cubicBezTo>
                  <a:pt x="9527380" y="627722"/>
                  <a:pt x="9620249" y="598648"/>
                  <a:pt x="9627393" y="650981"/>
                </a:cubicBezTo>
                <a:cubicBezTo>
                  <a:pt x="9634537" y="709131"/>
                  <a:pt x="9666684" y="764373"/>
                  <a:pt x="9648824" y="825429"/>
                </a:cubicBezTo>
                <a:cubicBezTo>
                  <a:pt x="9634537" y="871948"/>
                  <a:pt x="9616678" y="921374"/>
                  <a:pt x="9616678" y="970802"/>
                </a:cubicBezTo>
                <a:cubicBezTo>
                  <a:pt x="9616678" y="1023136"/>
                  <a:pt x="9495233" y="1095822"/>
                  <a:pt x="9655968" y="1127805"/>
                </a:cubicBezTo>
                <a:cubicBezTo>
                  <a:pt x="9663111" y="1127805"/>
                  <a:pt x="9645252" y="1217935"/>
                  <a:pt x="9638109" y="1267362"/>
                </a:cubicBezTo>
                <a:cubicBezTo>
                  <a:pt x="9630965" y="1308066"/>
                  <a:pt x="9598818" y="1357494"/>
                  <a:pt x="9663111" y="1386568"/>
                </a:cubicBezTo>
                <a:cubicBezTo>
                  <a:pt x="9702403" y="1401105"/>
                  <a:pt x="9773840" y="1331326"/>
                  <a:pt x="9780984" y="1270269"/>
                </a:cubicBezTo>
                <a:cubicBezTo>
                  <a:pt x="9788127" y="1215028"/>
                  <a:pt x="9795271" y="1159787"/>
                  <a:pt x="9780984" y="1107452"/>
                </a:cubicBezTo>
                <a:cubicBezTo>
                  <a:pt x="9763125" y="1043488"/>
                  <a:pt x="9791699" y="1008598"/>
                  <a:pt x="9855993" y="991154"/>
                </a:cubicBezTo>
                <a:cubicBezTo>
                  <a:pt x="9923858" y="970802"/>
                  <a:pt x="9959577" y="933005"/>
                  <a:pt x="9991724" y="880670"/>
                </a:cubicBezTo>
                <a:cubicBezTo>
                  <a:pt x="10070305" y="752742"/>
                  <a:pt x="10163174" y="630630"/>
                  <a:pt x="10209609" y="491071"/>
                </a:cubicBezTo>
                <a:cubicBezTo>
                  <a:pt x="10216753" y="464905"/>
                  <a:pt x="10231040" y="432923"/>
                  <a:pt x="10291762" y="421292"/>
                </a:cubicBezTo>
                <a:cubicBezTo>
                  <a:pt x="10198893" y="799262"/>
                  <a:pt x="9959577" y="1142341"/>
                  <a:pt x="9973865" y="1531941"/>
                </a:cubicBezTo>
                <a:cubicBezTo>
                  <a:pt x="10048874" y="1427272"/>
                  <a:pt x="10052446" y="1302252"/>
                  <a:pt x="10106024" y="1188861"/>
                </a:cubicBezTo>
                <a:cubicBezTo>
                  <a:pt x="10145315" y="1270269"/>
                  <a:pt x="10102453" y="1345863"/>
                  <a:pt x="10081022" y="1421458"/>
                </a:cubicBezTo>
                <a:cubicBezTo>
                  <a:pt x="10063162" y="1485421"/>
                  <a:pt x="10059590" y="1543570"/>
                  <a:pt x="10170318" y="1549385"/>
                </a:cubicBezTo>
                <a:cubicBezTo>
                  <a:pt x="10181034" y="1549385"/>
                  <a:pt x="10188178" y="1549385"/>
                  <a:pt x="10198893" y="1549385"/>
                </a:cubicBezTo>
                <a:cubicBezTo>
                  <a:pt x="10245327" y="1526126"/>
                  <a:pt x="10266759" y="1494144"/>
                  <a:pt x="10281046" y="1453439"/>
                </a:cubicBezTo>
                <a:cubicBezTo>
                  <a:pt x="10288190" y="1430180"/>
                  <a:pt x="10302477" y="1398198"/>
                  <a:pt x="10334625" y="1398198"/>
                </a:cubicBezTo>
                <a:cubicBezTo>
                  <a:pt x="10456068" y="1401105"/>
                  <a:pt x="10491787" y="1322604"/>
                  <a:pt x="10527506" y="1247010"/>
                </a:cubicBezTo>
                <a:cubicBezTo>
                  <a:pt x="10588228" y="1287714"/>
                  <a:pt x="10545365" y="1322604"/>
                  <a:pt x="10548937" y="1354586"/>
                </a:cubicBezTo>
                <a:cubicBezTo>
                  <a:pt x="10552509" y="1374938"/>
                  <a:pt x="10556080" y="1395290"/>
                  <a:pt x="10588228" y="1395290"/>
                </a:cubicBezTo>
                <a:cubicBezTo>
                  <a:pt x="10613230" y="1395290"/>
                  <a:pt x="10645378" y="1386568"/>
                  <a:pt x="10645378" y="1366216"/>
                </a:cubicBezTo>
                <a:cubicBezTo>
                  <a:pt x="10648949" y="1238288"/>
                  <a:pt x="10820400" y="1165601"/>
                  <a:pt x="10820400" y="1031858"/>
                </a:cubicBezTo>
                <a:cubicBezTo>
                  <a:pt x="10820400" y="950449"/>
                  <a:pt x="10916840" y="1072563"/>
                  <a:pt x="10956131" y="1005691"/>
                </a:cubicBezTo>
                <a:cubicBezTo>
                  <a:pt x="10966847" y="991154"/>
                  <a:pt x="10981133" y="1046395"/>
                  <a:pt x="10977562" y="1069655"/>
                </a:cubicBezTo>
                <a:cubicBezTo>
                  <a:pt x="10973991" y="1092915"/>
                  <a:pt x="10948987" y="1113267"/>
                  <a:pt x="10966847" y="1142341"/>
                </a:cubicBezTo>
                <a:cubicBezTo>
                  <a:pt x="11031140" y="1156879"/>
                  <a:pt x="11056143" y="1119081"/>
                  <a:pt x="11074003" y="1084192"/>
                </a:cubicBezTo>
                <a:cubicBezTo>
                  <a:pt x="11116865" y="1008598"/>
                  <a:pt x="11166871" y="933005"/>
                  <a:pt x="11181159" y="848688"/>
                </a:cubicBezTo>
                <a:cubicBezTo>
                  <a:pt x="11184730" y="819614"/>
                  <a:pt x="11202590" y="802169"/>
                  <a:pt x="11238309" y="805077"/>
                </a:cubicBezTo>
                <a:cubicBezTo>
                  <a:pt x="11284744" y="810891"/>
                  <a:pt x="11270456" y="839966"/>
                  <a:pt x="11266884" y="863226"/>
                </a:cubicBezTo>
                <a:cubicBezTo>
                  <a:pt x="11263312" y="877763"/>
                  <a:pt x="11252596" y="892300"/>
                  <a:pt x="11277600" y="906838"/>
                </a:cubicBezTo>
                <a:cubicBezTo>
                  <a:pt x="11531203" y="566666"/>
                  <a:pt x="11516915" y="386403"/>
                  <a:pt x="11724084" y="5527"/>
                </a:cubicBezTo>
                <a:cubicBezTo>
                  <a:pt x="11763375" y="89842"/>
                  <a:pt x="11734800" y="150899"/>
                  <a:pt x="11727656" y="209048"/>
                </a:cubicBezTo>
                <a:cubicBezTo>
                  <a:pt x="11709796" y="354421"/>
                  <a:pt x="11677649" y="264290"/>
                  <a:pt x="11656218" y="409663"/>
                </a:cubicBezTo>
                <a:cubicBezTo>
                  <a:pt x="11645503" y="479442"/>
                  <a:pt x="11609784" y="543406"/>
                  <a:pt x="11666934" y="621907"/>
                </a:cubicBezTo>
                <a:cubicBezTo>
                  <a:pt x="11706225" y="674241"/>
                  <a:pt x="11663362" y="758557"/>
                  <a:pt x="11631215" y="822521"/>
                </a:cubicBezTo>
                <a:cubicBezTo>
                  <a:pt x="11602640" y="874856"/>
                  <a:pt x="11595497" y="927190"/>
                  <a:pt x="11631215" y="996969"/>
                </a:cubicBezTo>
                <a:cubicBezTo>
                  <a:pt x="11652646" y="933005"/>
                  <a:pt x="11670505" y="883578"/>
                  <a:pt x="11684793" y="834151"/>
                </a:cubicBezTo>
                <a:cubicBezTo>
                  <a:pt x="11695509" y="793447"/>
                  <a:pt x="11720512" y="770187"/>
                  <a:pt x="11774090" y="773095"/>
                </a:cubicBezTo>
                <a:cubicBezTo>
                  <a:pt x="11802665" y="773095"/>
                  <a:pt x="11841956" y="764373"/>
                  <a:pt x="11856243" y="793447"/>
                </a:cubicBezTo>
                <a:cubicBezTo>
                  <a:pt x="11870531" y="816706"/>
                  <a:pt x="11856243" y="848688"/>
                  <a:pt x="11831240" y="860319"/>
                </a:cubicBezTo>
                <a:cubicBezTo>
                  <a:pt x="11784806" y="874856"/>
                  <a:pt x="11741944" y="889393"/>
                  <a:pt x="11738371" y="938820"/>
                </a:cubicBezTo>
                <a:cubicBezTo>
                  <a:pt x="11731228" y="1005691"/>
                  <a:pt x="11759802" y="967894"/>
                  <a:pt x="11795521" y="956264"/>
                </a:cubicBezTo>
                <a:cubicBezTo>
                  <a:pt x="11834812" y="944634"/>
                  <a:pt x="11845527" y="979524"/>
                  <a:pt x="11838384" y="1002784"/>
                </a:cubicBezTo>
                <a:cubicBezTo>
                  <a:pt x="11806237" y="1090007"/>
                  <a:pt x="11863387" y="1180138"/>
                  <a:pt x="11816952" y="1270269"/>
                </a:cubicBezTo>
                <a:cubicBezTo>
                  <a:pt x="11931252" y="1247010"/>
                  <a:pt x="11981259" y="1197583"/>
                  <a:pt x="11999118" y="1092915"/>
                </a:cubicBezTo>
                <a:cubicBezTo>
                  <a:pt x="12002690" y="1055118"/>
                  <a:pt x="11995547" y="1014413"/>
                  <a:pt x="12027693" y="979524"/>
                </a:cubicBezTo>
                <a:cubicBezTo>
                  <a:pt x="12045553" y="959172"/>
                  <a:pt x="12066984" y="938820"/>
                  <a:pt x="12102703" y="953357"/>
                </a:cubicBezTo>
                <a:cubicBezTo>
                  <a:pt x="12127705" y="962080"/>
                  <a:pt x="12127705" y="985338"/>
                  <a:pt x="12120562" y="1005691"/>
                </a:cubicBezTo>
                <a:cubicBezTo>
                  <a:pt x="12081272" y="1090007"/>
                  <a:pt x="12070555" y="1180138"/>
                  <a:pt x="12056268" y="1267362"/>
                </a:cubicBezTo>
                <a:cubicBezTo>
                  <a:pt x="12052697" y="1281899"/>
                  <a:pt x="12045553" y="1296437"/>
                  <a:pt x="12081272" y="1310974"/>
                </a:cubicBezTo>
                <a:cubicBezTo>
                  <a:pt x="12113418" y="1209213"/>
                  <a:pt x="12156280" y="1110359"/>
                  <a:pt x="12191999" y="1008598"/>
                </a:cubicBezTo>
                <a:lnTo>
                  <a:pt x="12191999" y="6105653"/>
                </a:lnTo>
                <a:lnTo>
                  <a:pt x="0" y="6105653"/>
                </a:lnTo>
                <a:lnTo>
                  <a:pt x="0" y="927116"/>
                </a:lnTo>
                <a:lnTo>
                  <a:pt x="61930" y="902578"/>
                </a:lnTo>
                <a:cubicBezTo>
                  <a:pt x="91454" y="894128"/>
                  <a:pt x="122931" y="887949"/>
                  <a:pt x="155971" y="883588"/>
                </a:cubicBezTo>
                <a:cubicBezTo>
                  <a:pt x="223837" y="877773"/>
                  <a:pt x="245268" y="839976"/>
                  <a:pt x="277414" y="802179"/>
                </a:cubicBezTo>
                <a:cubicBezTo>
                  <a:pt x="388143" y="674251"/>
                  <a:pt x="488155" y="537601"/>
                  <a:pt x="638174" y="430025"/>
                </a:cubicBezTo>
                <a:cubicBezTo>
                  <a:pt x="620315" y="555046"/>
                  <a:pt x="520302" y="653899"/>
                  <a:pt x="477440" y="784735"/>
                </a:cubicBezTo>
                <a:cubicBezTo>
                  <a:pt x="641746" y="680066"/>
                  <a:pt x="727471" y="543415"/>
                  <a:pt x="827483" y="418395"/>
                </a:cubicBezTo>
                <a:cubicBezTo>
                  <a:pt x="873917" y="360246"/>
                  <a:pt x="931068" y="307912"/>
                  <a:pt x="956071" y="241040"/>
                </a:cubicBezTo>
                <a:cubicBezTo>
                  <a:pt x="961429" y="223595"/>
                  <a:pt x="972814" y="196338"/>
                  <a:pt x="999268" y="192386"/>
                </a:cubicBezTo>
                <a:cubicBezTo>
                  <a:pt x="1008086" y="191069"/>
                  <a:pt x="1018579" y="192341"/>
                  <a:pt x="1031080" y="197429"/>
                </a:cubicBezTo>
                <a:cubicBezTo>
                  <a:pt x="1073942" y="214873"/>
                  <a:pt x="1059654" y="246855"/>
                  <a:pt x="1048940" y="275930"/>
                </a:cubicBezTo>
                <a:cubicBezTo>
                  <a:pt x="1020365" y="345708"/>
                  <a:pt x="1020365" y="421303"/>
                  <a:pt x="1020365" y="517249"/>
                </a:cubicBezTo>
                <a:cubicBezTo>
                  <a:pt x="1156096" y="435840"/>
                  <a:pt x="1113233" y="287560"/>
                  <a:pt x="1256108" y="217780"/>
                </a:cubicBezTo>
                <a:cubicBezTo>
                  <a:pt x="1281111" y="305004"/>
                  <a:pt x="1231105" y="371876"/>
                  <a:pt x="1220389" y="441654"/>
                </a:cubicBezTo>
                <a:cubicBezTo>
                  <a:pt x="1209674" y="505619"/>
                  <a:pt x="1234677" y="520156"/>
                  <a:pt x="1313258" y="505619"/>
                </a:cubicBezTo>
                <a:cubicBezTo>
                  <a:pt x="1434702" y="482359"/>
                  <a:pt x="1495424" y="517249"/>
                  <a:pt x="1463277" y="610287"/>
                </a:cubicBezTo>
                <a:cubicBezTo>
                  <a:pt x="1431130" y="697511"/>
                  <a:pt x="1477565" y="706233"/>
                  <a:pt x="1545430" y="682974"/>
                </a:cubicBezTo>
                <a:cubicBezTo>
                  <a:pt x="1645442" y="648084"/>
                  <a:pt x="1724024" y="685881"/>
                  <a:pt x="1809749" y="712048"/>
                </a:cubicBezTo>
                <a:cubicBezTo>
                  <a:pt x="1938336" y="752753"/>
                  <a:pt x="2002630" y="735308"/>
                  <a:pt x="2099071" y="650992"/>
                </a:cubicBezTo>
                <a:cubicBezTo>
                  <a:pt x="2152648" y="601565"/>
                  <a:pt x="2199083" y="552138"/>
                  <a:pt x="2245518" y="482359"/>
                </a:cubicBezTo>
                <a:cubicBezTo>
                  <a:pt x="2270521" y="642269"/>
                  <a:pt x="2356245" y="476544"/>
                  <a:pt x="2409824" y="531786"/>
                </a:cubicBezTo>
                <a:cubicBezTo>
                  <a:pt x="2431255" y="645176"/>
                  <a:pt x="2259804" y="735308"/>
                  <a:pt x="2309812" y="889403"/>
                </a:cubicBezTo>
                <a:cubicBezTo>
                  <a:pt x="2456258" y="703326"/>
                  <a:pt x="2502693" y="493989"/>
                  <a:pt x="2699146" y="357339"/>
                </a:cubicBezTo>
                <a:cubicBezTo>
                  <a:pt x="2742008" y="389321"/>
                  <a:pt x="2699146" y="421303"/>
                  <a:pt x="2717006" y="447469"/>
                </a:cubicBezTo>
                <a:cubicBezTo>
                  <a:pt x="2727721" y="447469"/>
                  <a:pt x="2659854" y="752753"/>
                  <a:pt x="2938461" y="770197"/>
                </a:cubicBezTo>
                <a:cubicBezTo>
                  <a:pt x="2938461" y="776012"/>
                  <a:pt x="2938461" y="781827"/>
                  <a:pt x="2949178" y="787642"/>
                </a:cubicBezTo>
                <a:cubicBezTo>
                  <a:pt x="2988467" y="819624"/>
                  <a:pt x="3081336" y="790550"/>
                  <a:pt x="3088480" y="842883"/>
                </a:cubicBezTo>
                <a:cubicBezTo>
                  <a:pt x="3095624" y="901033"/>
                  <a:pt x="3127771" y="956275"/>
                  <a:pt x="3109911" y="1017331"/>
                </a:cubicBezTo>
                <a:cubicBezTo>
                  <a:pt x="3095624" y="1063850"/>
                  <a:pt x="3077765" y="1113276"/>
                  <a:pt x="3077765" y="1162704"/>
                </a:cubicBezTo>
                <a:cubicBezTo>
                  <a:pt x="3077765" y="1215038"/>
                  <a:pt x="2956320" y="1287724"/>
                  <a:pt x="3117055" y="1319707"/>
                </a:cubicBezTo>
                <a:cubicBezTo>
                  <a:pt x="3124198" y="1319707"/>
                  <a:pt x="3106339" y="1409837"/>
                  <a:pt x="3099196" y="1459264"/>
                </a:cubicBezTo>
                <a:cubicBezTo>
                  <a:pt x="3092052" y="1499968"/>
                  <a:pt x="3059905" y="1549396"/>
                  <a:pt x="3124198" y="1578470"/>
                </a:cubicBezTo>
                <a:cubicBezTo>
                  <a:pt x="3163490" y="1593007"/>
                  <a:pt x="3234927" y="1523228"/>
                  <a:pt x="3242071" y="1462171"/>
                </a:cubicBezTo>
                <a:cubicBezTo>
                  <a:pt x="3249214" y="1406930"/>
                  <a:pt x="3256358" y="1351689"/>
                  <a:pt x="3242071" y="1299354"/>
                </a:cubicBezTo>
                <a:cubicBezTo>
                  <a:pt x="3224212" y="1235390"/>
                  <a:pt x="3252786" y="1200500"/>
                  <a:pt x="3317080" y="1183056"/>
                </a:cubicBezTo>
                <a:cubicBezTo>
                  <a:pt x="3384945" y="1162704"/>
                  <a:pt x="3420664" y="1124907"/>
                  <a:pt x="3452811" y="1072572"/>
                </a:cubicBezTo>
                <a:cubicBezTo>
                  <a:pt x="3531392" y="944644"/>
                  <a:pt x="3624261" y="822532"/>
                  <a:pt x="3670696" y="682973"/>
                </a:cubicBezTo>
                <a:cubicBezTo>
                  <a:pt x="3677840" y="656807"/>
                  <a:pt x="3692127" y="624825"/>
                  <a:pt x="3752849" y="613194"/>
                </a:cubicBezTo>
                <a:cubicBezTo>
                  <a:pt x="3659980" y="991164"/>
                  <a:pt x="3420664" y="1334243"/>
                  <a:pt x="3434952" y="1723843"/>
                </a:cubicBezTo>
                <a:cubicBezTo>
                  <a:pt x="3509961" y="1619174"/>
                  <a:pt x="3513533" y="1494154"/>
                  <a:pt x="3567111" y="1380763"/>
                </a:cubicBezTo>
                <a:cubicBezTo>
                  <a:pt x="3606402" y="1462171"/>
                  <a:pt x="3563540" y="1537765"/>
                  <a:pt x="3542109" y="1613360"/>
                </a:cubicBezTo>
                <a:cubicBezTo>
                  <a:pt x="3524249" y="1677323"/>
                  <a:pt x="3520677" y="1735472"/>
                  <a:pt x="3631405" y="1741287"/>
                </a:cubicBezTo>
                <a:cubicBezTo>
                  <a:pt x="3642121" y="1741287"/>
                  <a:pt x="3649265" y="1741287"/>
                  <a:pt x="3659980" y="1741287"/>
                </a:cubicBezTo>
                <a:cubicBezTo>
                  <a:pt x="3706414" y="1718028"/>
                  <a:pt x="3727846" y="1686046"/>
                  <a:pt x="3742133" y="1645341"/>
                </a:cubicBezTo>
                <a:cubicBezTo>
                  <a:pt x="3749277" y="1622082"/>
                  <a:pt x="3763564" y="1590100"/>
                  <a:pt x="3795712" y="1590100"/>
                </a:cubicBezTo>
                <a:cubicBezTo>
                  <a:pt x="3917155" y="1593007"/>
                  <a:pt x="3952874" y="1514506"/>
                  <a:pt x="3988593" y="1438912"/>
                </a:cubicBezTo>
                <a:cubicBezTo>
                  <a:pt x="4049315" y="1479616"/>
                  <a:pt x="4006452" y="1514506"/>
                  <a:pt x="4010024" y="1546488"/>
                </a:cubicBezTo>
                <a:cubicBezTo>
                  <a:pt x="4013596" y="1566840"/>
                  <a:pt x="4017167" y="1587192"/>
                  <a:pt x="4049315" y="1587192"/>
                </a:cubicBezTo>
                <a:cubicBezTo>
                  <a:pt x="4074317" y="1587192"/>
                  <a:pt x="4106465" y="1578470"/>
                  <a:pt x="4106465" y="1558118"/>
                </a:cubicBezTo>
                <a:cubicBezTo>
                  <a:pt x="4110036" y="1430190"/>
                  <a:pt x="4281487" y="1357503"/>
                  <a:pt x="4281487" y="1223760"/>
                </a:cubicBezTo>
                <a:cubicBezTo>
                  <a:pt x="4281487" y="1142351"/>
                  <a:pt x="4377927" y="1264465"/>
                  <a:pt x="4417219" y="1197593"/>
                </a:cubicBezTo>
                <a:cubicBezTo>
                  <a:pt x="4427935" y="1183056"/>
                  <a:pt x="4442220" y="1238297"/>
                  <a:pt x="4438649" y="1261557"/>
                </a:cubicBezTo>
                <a:cubicBezTo>
                  <a:pt x="4435078" y="1284817"/>
                  <a:pt x="4410074" y="1305169"/>
                  <a:pt x="4427935" y="1334243"/>
                </a:cubicBezTo>
                <a:cubicBezTo>
                  <a:pt x="4492228" y="1348781"/>
                  <a:pt x="4517230" y="1310983"/>
                  <a:pt x="4535090" y="1276094"/>
                </a:cubicBezTo>
                <a:cubicBezTo>
                  <a:pt x="4577952" y="1200500"/>
                  <a:pt x="4627958" y="1124907"/>
                  <a:pt x="4642246" y="1040590"/>
                </a:cubicBezTo>
                <a:cubicBezTo>
                  <a:pt x="4645817" y="1011516"/>
                  <a:pt x="4663677" y="994071"/>
                  <a:pt x="4699396" y="996979"/>
                </a:cubicBezTo>
                <a:cubicBezTo>
                  <a:pt x="4745832" y="1002793"/>
                  <a:pt x="4731544" y="1031868"/>
                  <a:pt x="4727971" y="1055128"/>
                </a:cubicBezTo>
                <a:cubicBezTo>
                  <a:pt x="4724399" y="1069665"/>
                  <a:pt x="4713683" y="1084202"/>
                  <a:pt x="4738688" y="1098740"/>
                </a:cubicBezTo>
                <a:cubicBezTo>
                  <a:pt x="4992291" y="758568"/>
                  <a:pt x="4978002" y="578305"/>
                  <a:pt x="5185172" y="197429"/>
                </a:cubicBezTo>
                <a:cubicBezTo>
                  <a:pt x="5224462" y="281744"/>
                  <a:pt x="5195887" y="342801"/>
                  <a:pt x="5188744" y="400950"/>
                </a:cubicBezTo>
                <a:cubicBezTo>
                  <a:pt x="5170883" y="546323"/>
                  <a:pt x="5138736" y="456192"/>
                  <a:pt x="5117306" y="601565"/>
                </a:cubicBezTo>
                <a:cubicBezTo>
                  <a:pt x="5106590" y="671344"/>
                  <a:pt x="5070871" y="735308"/>
                  <a:pt x="5128021" y="813809"/>
                </a:cubicBezTo>
                <a:cubicBezTo>
                  <a:pt x="5167312" y="866143"/>
                  <a:pt x="5124450" y="950459"/>
                  <a:pt x="5092302" y="1014423"/>
                </a:cubicBezTo>
                <a:cubicBezTo>
                  <a:pt x="5063727" y="1066758"/>
                  <a:pt x="5056585" y="1119092"/>
                  <a:pt x="5092302" y="1188871"/>
                </a:cubicBezTo>
                <a:cubicBezTo>
                  <a:pt x="5113734" y="1124907"/>
                  <a:pt x="5131592" y="1075480"/>
                  <a:pt x="5145880" y="1026053"/>
                </a:cubicBezTo>
                <a:cubicBezTo>
                  <a:pt x="5156596" y="985349"/>
                  <a:pt x="5181600" y="962089"/>
                  <a:pt x="5235177" y="964997"/>
                </a:cubicBezTo>
                <a:cubicBezTo>
                  <a:pt x="5263752" y="964997"/>
                  <a:pt x="5303044" y="956275"/>
                  <a:pt x="5317331" y="985349"/>
                </a:cubicBezTo>
                <a:cubicBezTo>
                  <a:pt x="5331618" y="1008608"/>
                  <a:pt x="5317331" y="1040590"/>
                  <a:pt x="5292327" y="1052221"/>
                </a:cubicBezTo>
                <a:cubicBezTo>
                  <a:pt x="5245894" y="1066758"/>
                  <a:pt x="5203031" y="1081295"/>
                  <a:pt x="5199458" y="1130722"/>
                </a:cubicBezTo>
                <a:cubicBezTo>
                  <a:pt x="5192315" y="1197593"/>
                  <a:pt x="5220889" y="1159796"/>
                  <a:pt x="5256608" y="1148166"/>
                </a:cubicBezTo>
                <a:cubicBezTo>
                  <a:pt x="5295899" y="1136536"/>
                  <a:pt x="5306616" y="1171426"/>
                  <a:pt x="5299471" y="1194686"/>
                </a:cubicBezTo>
                <a:cubicBezTo>
                  <a:pt x="5267324" y="1281909"/>
                  <a:pt x="5324474" y="1372040"/>
                  <a:pt x="5278039" y="1462171"/>
                </a:cubicBezTo>
                <a:cubicBezTo>
                  <a:pt x="5392339" y="1438912"/>
                  <a:pt x="5442347" y="1389485"/>
                  <a:pt x="5460205" y="1284817"/>
                </a:cubicBezTo>
                <a:cubicBezTo>
                  <a:pt x="5463777" y="1247020"/>
                  <a:pt x="5456634" y="1206315"/>
                  <a:pt x="5488780" y="1171426"/>
                </a:cubicBezTo>
                <a:cubicBezTo>
                  <a:pt x="5502175" y="1156162"/>
                  <a:pt x="5517579" y="1140898"/>
                  <a:pt x="5539513" y="1140353"/>
                </a:cubicBezTo>
                <a:lnTo>
                  <a:pt x="5552720" y="1143022"/>
                </a:lnTo>
                <a:lnTo>
                  <a:pt x="5574208" y="1115811"/>
                </a:lnTo>
                <a:cubicBezTo>
                  <a:pt x="5609034" y="1085646"/>
                  <a:pt x="5659040" y="1068202"/>
                  <a:pt x="5734050" y="1075470"/>
                </a:cubicBezTo>
                <a:cubicBezTo>
                  <a:pt x="5776912" y="1078377"/>
                  <a:pt x="5809058" y="1055118"/>
                  <a:pt x="5798343" y="1020228"/>
                </a:cubicBezTo>
                <a:cubicBezTo>
                  <a:pt x="5776912" y="953357"/>
                  <a:pt x="5837634" y="921375"/>
                  <a:pt x="5884068" y="883578"/>
                </a:cubicBezTo>
                <a:cubicBezTo>
                  <a:pt x="5966221" y="816706"/>
                  <a:pt x="6051947" y="752742"/>
                  <a:pt x="6066234" y="645166"/>
                </a:cubicBezTo>
                <a:cubicBezTo>
                  <a:pt x="6130528" y="665519"/>
                  <a:pt x="6123384" y="700408"/>
                  <a:pt x="6109096" y="732391"/>
                </a:cubicBezTo>
                <a:cubicBezTo>
                  <a:pt x="6073377" y="816706"/>
                  <a:pt x="6034087" y="901023"/>
                  <a:pt x="5998368" y="985338"/>
                </a:cubicBezTo>
                <a:cubicBezTo>
                  <a:pt x="5976937" y="1040581"/>
                  <a:pt x="5944790" y="1095822"/>
                  <a:pt x="5969793" y="1168509"/>
                </a:cubicBezTo>
                <a:cubicBezTo>
                  <a:pt x="6098380" y="1104545"/>
                  <a:pt x="6123384" y="996969"/>
                  <a:pt x="6162674" y="909745"/>
                </a:cubicBezTo>
                <a:cubicBezTo>
                  <a:pt x="6212681" y="802169"/>
                  <a:pt x="6305549" y="738205"/>
                  <a:pt x="6412705" y="659704"/>
                </a:cubicBezTo>
                <a:cubicBezTo>
                  <a:pt x="6441280" y="738205"/>
                  <a:pt x="6362699" y="787632"/>
                  <a:pt x="6366271" y="851596"/>
                </a:cubicBezTo>
                <a:cubicBezTo>
                  <a:pt x="6376987" y="854503"/>
                  <a:pt x="6398418" y="860319"/>
                  <a:pt x="6398418" y="860319"/>
                </a:cubicBezTo>
                <a:cubicBezTo>
                  <a:pt x="6455568" y="755650"/>
                  <a:pt x="6562724" y="709131"/>
                  <a:pt x="6694884" y="691686"/>
                </a:cubicBezTo>
                <a:cubicBezTo>
                  <a:pt x="6762750" y="685871"/>
                  <a:pt x="6784181" y="648074"/>
                  <a:pt x="6816327" y="610277"/>
                </a:cubicBezTo>
                <a:cubicBezTo>
                  <a:pt x="6927056" y="482349"/>
                  <a:pt x="7027068" y="345699"/>
                  <a:pt x="7177087" y="238123"/>
                </a:cubicBezTo>
                <a:cubicBezTo>
                  <a:pt x="7159228" y="363144"/>
                  <a:pt x="7059215" y="461997"/>
                  <a:pt x="7016353" y="592833"/>
                </a:cubicBezTo>
                <a:cubicBezTo>
                  <a:pt x="7180659" y="488164"/>
                  <a:pt x="7266384" y="351513"/>
                  <a:pt x="7366396" y="226493"/>
                </a:cubicBezTo>
                <a:cubicBezTo>
                  <a:pt x="7412830" y="168344"/>
                  <a:pt x="7469981" y="116010"/>
                  <a:pt x="7494984" y="49138"/>
                </a:cubicBezTo>
                <a:cubicBezTo>
                  <a:pt x="7500342" y="31693"/>
                  <a:pt x="7511727" y="4436"/>
                  <a:pt x="7538181" y="484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61D058-0ACF-474C-B503-F422D7D3E3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ctr"/>
            <a:r>
              <a:rPr lang="ru-RU" b="1" dirty="0"/>
              <a:t>Приёмы визуализации используемые </a:t>
            </a:r>
            <a:br>
              <a:rPr lang="ru-RU" b="1" dirty="0"/>
            </a:br>
            <a:r>
              <a:rPr lang="ru-RU" b="1" dirty="0"/>
              <a:t>на уроках истории:</a:t>
            </a:r>
            <a:br>
              <a:rPr lang="ru-RU" b="1" dirty="0"/>
            </a:br>
            <a:endParaRPr lang="ru-RU" sz="3100" dirty="0"/>
          </a:p>
        </p:txBody>
      </p:sp>
      <p:graphicFrame>
        <p:nvGraphicFramePr>
          <p:cNvPr id="24" name="Объект 2">
            <a:extLst>
              <a:ext uri="{FF2B5EF4-FFF2-40B4-BE49-F238E27FC236}">
                <a16:creationId xmlns:a16="http://schemas.microsoft.com/office/drawing/2014/main" id="{DA059CDB-3AE5-467F-B489-C9CFD0B5E36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96747645"/>
              </p:ext>
            </p:extLst>
          </p:nvPr>
        </p:nvGraphicFramePr>
        <p:xfrm>
          <a:off x="838200" y="2011363"/>
          <a:ext cx="10515600" cy="41608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719669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6" name="Rectangle 45">
            <a:extLst>
              <a:ext uri="{FF2B5EF4-FFF2-40B4-BE49-F238E27FC236}">
                <a16:creationId xmlns:a16="http://schemas.microsoft.com/office/drawing/2014/main" id="{0E3596DD-156A-473E-9BB3-C6A29F757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Freeform: Shape 47">
            <a:extLst>
              <a:ext uri="{FF2B5EF4-FFF2-40B4-BE49-F238E27FC236}">
                <a16:creationId xmlns:a16="http://schemas.microsoft.com/office/drawing/2014/main" id="{2C46C4D6-C474-4E92-B52E-944C1118F7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962785" cy="6858000"/>
          </a:xfrm>
          <a:custGeom>
            <a:avLst/>
            <a:gdLst>
              <a:gd name="connsiteX0" fmla="*/ 1044839 w 5962785"/>
              <a:gd name="connsiteY0" fmla="*/ 0 h 6858000"/>
              <a:gd name="connsiteX1" fmla="*/ 5962785 w 5962785"/>
              <a:gd name="connsiteY1" fmla="*/ 0 h 6858000"/>
              <a:gd name="connsiteX2" fmla="*/ 5962785 w 5962785"/>
              <a:gd name="connsiteY2" fmla="*/ 6858000 h 6858000"/>
              <a:gd name="connsiteX3" fmla="*/ 1469886 w 5962785"/>
              <a:gd name="connsiteY3" fmla="*/ 6858000 h 6858000"/>
              <a:gd name="connsiteX4" fmla="*/ 1416006 w 5962785"/>
              <a:gd name="connsiteY4" fmla="*/ 6823984 h 6858000"/>
              <a:gd name="connsiteX5" fmla="*/ 1232473 w 5962785"/>
              <a:gd name="connsiteY5" fmla="*/ 6733873 h 6858000"/>
              <a:gd name="connsiteX6" fmla="*/ 1075471 w 5962785"/>
              <a:gd name="connsiteY6" fmla="*/ 6503186 h 6858000"/>
              <a:gd name="connsiteX7" fmla="*/ 1020229 w 5962785"/>
              <a:gd name="connsiteY7" fmla="*/ 6438306 h 6858000"/>
              <a:gd name="connsiteX8" fmla="*/ 883579 w 5962785"/>
              <a:gd name="connsiteY8" fmla="*/ 6351798 h 6858000"/>
              <a:gd name="connsiteX9" fmla="*/ 645167 w 5962785"/>
              <a:gd name="connsiteY9" fmla="*/ 6167969 h 6858000"/>
              <a:gd name="connsiteX10" fmla="*/ 732391 w 5962785"/>
              <a:gd name="connsiteY10" fmla="*/ 6124716 h 6858000"/>
              <a:gd name="connsiteX11" fmla="*/ 985339 w 5962785"/>
              <a:gd name="connsiteY11" fmla="*/ 6236455 h 6858000"/>
              <a:gd name="connsiteX12" fmla="*/ 1168509 w 5962785"/>
              <a:gd name="connsiteY12" fmla="*/ 6265291 h 6858000"/>
              <a:gd name="connsiteX13" fmla="*/ 909746 w 5962785"/>
              <a:gd name="connsiteY13" fmla="*/ 6070649 h 6858000"/>
              <a:gd name="connsiteX14" fmla="*/ 659704 w 5962785"/>
              <a:gd name="connsiteY14" fmla="*/ 5818335 h 6858000"/>
              <a:gd name="connsiteX15" fmla="*/ 851597 w 5962785"/>
              <a:gd name="connsiteY15" fmla="*/ 5865193 h 6858000"/>
              <a:gd name="connsiteX16" fmla="*/ 860319 w 5962785"/>
              <a:gd name="connsiteY16" fmla="*/ 5832753 h 6858000"/>
              <a:gd name="connsiteX17" fmla="*/ 691686 w 5962785"/>
              <a:gd name="connsiteY17" fmla="*/ 5533581 h 6858000"/>
              <a:gd name="connsiteX18" fmla="*/ 610278 w 5962785"/>
              <a:gd name="connsiteY18" fmla="*/ 5411029 h 6858000"/>
              <a:gd name="connsiteX19" fmla="*/ 238123 w 5962785"/>
              <a:gd name="connsiteY19" fmla="*/ 5046976 h 6858000"/>
              <a:gd name="connsiteX20" fmla="*/ 592833 w 5962785"/>
              <a:gd name="connsiteY20" fmla="*/ 5209177 h 6858000"/>
              <a:gd name="connsiteX21" fmla="*/ 226494 w 5962785"/>
              <a:gd name="connsiteY21" fmla="*/ 4855939 h 6858000"/>
              <a:gd name="connsiteX22" fmla="*/ 49139 w 5962785"/>
              <a:gd name="connsiteY22" fmla="*/ 4726177 h 6858000"/>
              <a:gd name="connsiteX23" fmla="*/ 5527 w 5962785"/>
              <a:gd name="connsiteY23" fmla="*/ 4650483 h 6858000"/>
              <a:gd name="connsiteX24" fmla="*/ 84029 w 5962785"/>
              <a:gd name="connsiteY24" fmla="*/ 4632460 h 6858000"/>
              <a:gd name="connsiteX25" fmla="*/ 325347 w 5962785"/>
              <a:gd name="connsiteY25" fmla="*/ 4661296 h 6858000"/>
              <a:gd name="connsiteX26" fmla="*/ 25879 w 5962785"/>
              <a:gd name="connsiteY26" fmla="*/ 4423401 h 6858000"/>
              <a:gd name="connsiteX27" fmla="*/ 249753 w 5962785"/>
              <a:gd name="connsiteY27" fmla="*/ 4459446 h 6858000"/>
              <a:gd name="connsiteX28" fmla="*/ 313718 w 5962785"/>
              <a:gd name="connsiteY28" fmla="*/ 4365729 h 6858000"/>
              <a:gd name="connsiteX29" fmla="*/ 418386 w 5962785"/>
              <a:gd name="connsiteY29" fmla="*/ 4214341 h 6858000"/>
              <a:gd name="connsiteX30" fmla="*/ 491072 w 5962785"/>
              <a:gd name="connsiteY30" fmla="*/ 4131438 h 6858000"/>
              <a:gd name="connsiteX31" fmla="*/ 520147 w 5962785"/>
              <a:gd name="connsiteY31" fmla="*/ 3864706 h 6858000"/>
              <a:gd name="connsiteX32" fmla="*/ 459090 w 5962785"/>
              <a:gd name="connsiteY32" fmla="*/ 3572743 h 6858000"/>
              <a:gd name="connsiteX33" fmla="*/ 290458 w 5962785"/>
              <a:gd name="connsiteY33" fmla="*/ 3424959 h 6858000"/>
              <a:gd name="connsiteX34" fmla="*/ 339884 w 5962785"/>
              <a:gd name="connsiteY34" fmla="*/ 3259153 h 6858000"/>
              <a:gd name="connsiteX35" fmla="*/ 697501 w 5962785"/>
              <a:gd name="connsiteY35" fmla="*/ 3360078 h 6858000"/>
              <a:gd name="connsiteX36" fmla="*/ 165437 w 5962785"/>
              <a:gd name="connsiteY36" fmla="*/ 2967190 h 6858000"/>
              <a:gd name="connsiteX37" fmla="*/ 255568 w 5962785"/>
              <a:gd name="connsiteY37" fmla="*/ 2949167 h 6858000"/>
              <a:gd name="connsiteX38" fmla="*/ 578296 w 5962785"/>
              <a:gd name="connsiteY38" fmla="*/ 2725691 h 6858000"/>
              <a:gd name="connsiteX39" fmla="*/ 595740 w 5962785"/>
              <a:gd name="connsiteY39" fmla="*/ 2714876 h 6858000"/>
              <a:gd name="connsiteX40" fmla="*/ 650982 w 5962785"/>
              <a:gd name="connsiteY40" fmla="*/ 2574301 h 6858000"/>
              <a:gd name="connsiteX41" fmla="*/ 825429 w 5962785"/>
              <a:gd name="connsiteY41" fmla="*/ 2552674 h 6858000"/>
              <a:gd name="connsiteX42" fmla="*/ 970802 w 5962785"/>
              <a:gd name="connsiteY42" fmla="*/ 2585115 h 6858000"/>
              <a:gd name="connsiteX43" fmla="*/ 1127805 w 5962785"/>
              <a:gd name="connsiteY43" fmla="*/ 2545465 h 6858000"/>
              <a:gd name="connsiteX44" fmla="*/ 1267362 w 5962785"/>
              <a:gd name="connsiteY44" fmla="*/ 2563488 h 6858000"/>
              <a:gd name="connsiteX45" fmla="*/ 1386568 w 5962785"/>
              <a:gd name="connsiteY45" fmla="*/ 2538257 h 6858000"/>
              <a:gd name="connsiteX46" fmla="*/ 1270270 w 5962785"/>
              <a:gd name="connsiteY46" fmla="*/ 2419309 h 6858000"/>
              <a:gd name="connsiteX47" fmla="*/ 1107453 w 5962785"/>
              <a:gd name="connsiteY47" fmla="*/ 2419309 h 6858000"/>
              <a:gd name="connsiteX48" fmla="*/ 991154 w 5962785"/>
              <a:gd name="connsiteY48" fmla="*/ 2343615 h 6858000"/>
              <a:gd name="connsiteX49" fmla="*/ 880671 w 5962785"/>
              <a:gd name="connsiteY49" fmla="*/ 2206645 h 6858000"/>
              <a:gd name="connsiteX50" fmla="*/ 491072 w 5962785"/>
              <a:gd name="connsiteY50" fmla="*/ 1986771 h 6858000"/>
              <a:gd name="connsiteX51" fmla="*/ 421293 w 5962785"/>
              <a:gd name="connsiteY51" fmla="*/ 1903868 h 6858000"/>
              <a:gd name="connsiteX52" fmla="*/ 1531941 w 5962785"/>
              <a:gd name="connsiteY52" fmla="*/ 2224667 h 6858000"/>
              <a:gd name="connsiteX53" fmla="*/ 1188861 w 5962785"/>
              <a:gd name="connsiteY53" fmla="*/ 2091301 h 6858000"/>
              <a:gd name="connsiteX54" fmla="*/ 1421458 w 5962785"/>
              <a:gd name="connsiteY54" fmla="*/ 2116532 h 6858000"/>
              <a:gd name="connsiteX55" fmla="*/ 1549386 w 5962785"/>
              <a:gd name="connsiteY55" fmla="*/ 2026420 h 6858000"/>
              <a:gd name="connsiteX56" fmla="*/ 1549386 w 5962785"/>
              <a:gd name="connsiteY56" fmla="*/ 1997584 h 6858000"/>
              <a:gd name="connsiteX57" fmla="*/ 1453440 w 5962785"/>
              <a:gd name="connsiteY57" fmla="*/ 1914682 h 6858000"/>
              <a:gd name="connsiteX58" fmla="*/ 1398198 w 5962785"/>
              <a:gd name="connsiteY58" fmla="*/ 1860614 h 6858000"/>
              <a:gd name="connsiteX59" fmla="*/ 1247011 w 5962785"/>
              <a:gd name="connsiteY59" fmla="*/ 1665972 h 6858000"/>
              <a:gd name="connsiteX60" fmla="*/ 1354586 w 5962785"/>
              <a:gd name="connsiteY60" fmla="*/ 1644345 h 6858000"/>
              <a:gd name="connsiteX61" fmla="*/ 1395290 w 5962785"/>
              <a:gd name="connsiteY61" fmla="*/ 1604696 h 6858000"/>
              <a:gd name="connsiteX62" fmla="*/ 1366216 w 5962785"/>
              <a:gd name="connsiteY62" fmla="*/ 1547025 h 6858000"/>
              <a:gd name="connsiteX63" fmla="*/ 1031858 w 5962785"/>
              <a:gd name="connsiteY63" fmla="*/ 1370405 h 6858000"/>
              <a:gd name="connsiteX64" fmla="*/ 1005692 w 5962785"/>
              <a:gd name="connsiteY64" fmla="*/ 1233435 h 6858000"/>
              <a:gd name="connsiteX65" fmla="*/ 1069655 w 5962785"/>
              <a:gd name="connsiteY65" fmla="*/ 1211808 h 6858000"/>
              <a:gd name="connsiteX66" fmla="*/ 1142342 w 5962785"/>
              <a:gd name="connsiteY66" fmla="*/ 1222621 h 6858000"/>
              <a:gd name="connsiteX67" fmla="*/ 1084193 w 5962785"/>
              <a:gd name="connsiteY67" fmla="*/ 1114487 h 6858000"/>
              <a:gd name="connsiteX68" fmla="*/ 848689 w 5962785"/>
              <a:gd name="connsiteY68" fmla="*/ 1006353 h 6858000"/>
              <a:gd name="connsiteX69" fmla="*/ 805077 w 5962785"/>
              <a:gd name="connsiteY69" fmla="*/ 948681 h 6858000"/>
              <a:gd name="connsiteX70" fmla="*/ 863226 w 5962785"/>
              <a:gd name="connsiteY70" fmla="*/ 919844 h 6858000"/>
              <a:gd name="connsiteX71" fmla="*/ 906838 w 5962785"/>
              <a:gd name="connsiteY71" fmla="*/ 909031 h 6858000"/>
              <a:gd name="connsiteX72" fmla="*/ 5527 w 5962785"/>
              <a:gd name="connsiteY72" fmla="*/ 458471 h 6858000"/>
              <a:gd name="connsiteX73" fmla="*/ 209049 w 5962785"/>
              <a:gd name="connsiteY73" fmla="*/ 454867 h 6858000"/>
              <a:gd name="connsiteX74" fmla="*/ 409664 w 5962785"/>
              <a:gd name="connsiteY74" fmla="*/ 526956 h 6858000"/>
              <a:gd name="connsiteX75" fmla="*/ 621908 w 5962785"/>
              <a:gd name="connsiteY75" fmla="*/ 516143 h 6858000"/>
              <a:gd name="connsiteX76" fmla="*/ 822522 w 5962785"/>
              <a:gd name="connsiteY76" fmla="*/ 552188 h 6858000"/>
              <a:gd name="connsiteX77" fmla="*/ 996969 w 5962785"/>
              <a:gd name="connsiteY77" fmla="*/ 552188 h 6858000"/>
              <a:gd name="connsiteX78" fmla="*/ 834151 w 5962785"/>
              <a:gd name="connsiteY78" fmla="*/ 498120 h 6858000"/>
              <a:gd name="connsiteX79" fmla="*/ 773095 w 5962785"/>
              <a:gd name="connsiteY79" fmla="*/ 408008 h 6858000"/>
              <a:gd name="connsiteX80" fmla="*/ 793447 w 5962785"/>
              <a:gd name="connsiteY80" fmla="*/ 325106 h 6858000"/>
              <a:gd name="connsiteX81" fmla="*/ 860319 w 5962785"/>
              <a:gd name="connsiteY81" fmla="*/ 350336 h 6858000"/>
              <a:gd name="connsiteX82" fmla="*/ 938820 w 5962785"/>
              <a:gd name="connsiteY82" fmla="*/ 444054 h 6858000"/>
              <a:gd name="connsiteX83" fmla="*/ 956265 w 5962785"/>
              <a:gd name="connsiteY83" fmla="*/ 386381 h 6858000"/>
              <a:gd name="connsiteX84" fmla="*/ 1002784 w 5962785"/>
              <a:gd name="connsiteY84" fmla="*/ 343127 h 6858000"/>
              <a:gd name="connsiteX85" fmla="*/ 1270270 w 5962785"/>
              <a:gd name="connsiteY85" fmla="*/ 364755 h 6858000"/>
              <a:gd name="connsiteX86" fmla="*/ 1092915 w 5962785"/>
              <a:gd name="connsiteY86" fmla="*/ 180926 h 6858000"/>
              <a:gd name="connsiteX87" fmla="*/ 979525 w 5962785"/>
              <a:gd name="connsiteY87" fmla="*/ 152090 h 6858000"/>
              <a:gd name="connsiteX88" fmla="*/ 953358 w 5962785"/>
              <a:gd name="connsiteY88" fmla="*/ 76396 h 6858000"/>
              <a:gd name="connsiteX89" fmla="*/ 1005692 w 5962785"/>
              <a:gd name="connsiteY89" fmla="*/ 58373 h 6858000"/>
              <a:gd name="connsiteX90" fmla="*/ 1267362 w 5962785"/>
              <a:gd name="connsiteY90" fmla="*/ 123254 h 6858000"/>
              <a:gd name="connsiteX91" fmla="*/ 1310975 w 5962785"/>
              <a:gd name="connsiteY91" fmla="*/ 98023 h 6858000"/>
              <a:gd name="connsiteX92" fmla="*/ 1159787 w 5962785"/>
              <a:gd name="connsiteY92" fmla="*/ 4350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9125DB-A46B-469B-852F-1788DAD53C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1513" y="874286"/>
            <a:ext cx="5124584" cy="1800526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b="1" dirty="0" err="1"/>
              <a:t>Работа</a:t>
            </a:r>
            <a:r>
              <a:rPr lang="ru-RU" b="1" dirty="0"/>
              <a:t> </a:t>
            </a:r>
            <a:r>
              <a:rPr lang="en-US" b="1" dirty="0"/>
              <a:t>с</a:t>
            </a:r>
            <a:r>
              <a:rPr lang="ru-RU" b="1" dirty="0"/>
              <a:t> </a:t>
            </a:r>
            <a:r>
              <a:rPr lang="en-US" b="1" dirty="0" err="1"/>
              <a:t>картами</a:t>
            </a:r>
            <a:r>
              <a:rPr lang="en-US" b="1" dirty="0"/>
              <a:t> </a:t>
            </a:r>
            <a:endParaRPr lang="ru-RU" dirty="0"/>
          </a:p>
        </p:txBody>
      </p:sp>
      <p:sp>
        <p:nvSpPr>
          <p:cNvPr id="41" name="Content Placeholder 41">
            <a:extLst>
              <a:ext uri="{FF2B5EF4-FFF2-40B4-BE49-F238E27FC236}">
                <a16:creationId xmlns:a16="http://schemas.microsoft.com/office/drawing/2014/main" id="{F357A55F-1EEB-4C4D-8735-B1CF489F17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3858" y="2605791"/>
            <a:ext cx="5124584" cy="118513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just">
              <a:buNone/>
            </a:pPr>
            <a:r>
              <a:rPr lang="en-US" sz="2000" dirty="0" err="1"/>
              <a:t>Один</a:t>
            </a:r>
            <a:r>
              <a:rPr lang="en-US" sz="2000" dirty="0"/>
              <a:t> </a:t>
            </a:r>
            <a:r>
              <a:rPr lang="en-US" sz="2000" dirty="0" err="1"/>
              <a:t>из</a:t>
            </a:r>
            <a:r>
              <a:rPr lang="en-US" sz="2000" dirty="0"/>
              <a:t> </a:t>
            </a:r>
            <a:r>
              <a:rPr lang="en-US" sz="2000" dirty="0" err="1"/>
              <a:t>важнейших</a:t>
            </a:r>
            <a:r>
              <a:rPr lang="en-US" sz="2000" dirty="0"/>
              <a:t> </a:t>
            </a:r>
            <a:r>
              <a:rPr lang="en-US" sz="2000" dirty="0" err="1"/>
              <a:t>элементов</a:t>
            </a:r>
            <a:r>
              <a:rPr lang="en-US" sz="2000" dirty="0"/>
              <a:t> </a:t>
            </a:r>
            <a:r>
              <a:rPr lang="en-US" sz="2000" dirty="0" err="1"/>
              <a:t>умений</a:t>
            </a:r>
            <a:r>
              <a:rPr lang="en-US" sz="2000" dirty="0"/>
              <a:t> и </a:t>
            </a:r>
            <a:r>
              <a:rPr lang="en-US" sz="2000" dirty="0" err="1"/>
              <a:t>навыков</a:t>
            </a:r>
            <a:r>
              <a:rPr lang="en-US" sz="2000" dirty="0"/>
              <a:t> </a:t>
            </a:r>
            <a:r>
              <a:rPr lang="en-US" sz="2000" dirty="0" err="1"/>
              <a:t>учащихся</a:t>
            </a:r>
            <a:r>
              <a:rPr lang="en-US" sz="2000" dirty="0"/>
              <a:t> </a:t>
            </a:r>
            <a:r>
              <a:rPr lang="en-US" sz="2000" dirty="0" err="1"/>
              <a:t>на</a:t>
            </a:r>
            <a:r>
              <a:rPr lang="en-US" sz="2000" dirty="0"/>
              <a:t> </a:t>
            </a:r>
            <a:r>
              <a:rPr lang="en-US" sz="2000" dirty="0" err="1"/>
              <a:t>уроках</a:t>
            </a:r>
            <a:r>
              <a:rPr lang="en-US" sz="2000" dirty="0"/>
              <a:t> </a:t>
            </a:r>
            <a:r>
              <a:rPr lang="en-US" sz="2000" dirty="0" err="1"/>
              <a:t>истории</a:t>
            </a:r>
            <a:r>
              <a:rPr lang="ru-RU" sz="2000" dirty="0"/>
              <a:t>.</a:t>
            </a:r>
            <a:endParaRPr lang="en-US" sz="2000" dirty="0"/>
          </a:p>
        </p:txBody>
      </p:sp>
      <p:pic>
        <p:nvPicPr>
          <p:cNvPr id="4" name="Рисунок 4" descr="Изображение выглядит как карта&#10;&#10;Автоматически созданное описание">
            <a:extLst>
              <a:ext uri="{FF2B5EF4-FFF2-40B4-BE49-F238E27FC236}">
                <a16:creationId xmlns:a16="http://schemas.microsoft.com/office/drawing/2014/main" id="{426A1EB8-4275-454E-AE50-285DE965116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096" r="14012"/>
          <a:stretch/>
        </p:blipFill>
        <p:spPr>
          <a:xfrm>
            <a:off x="6094476" y="164912"/>
            <a:ext cx="5822437" cy="6528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3511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E3596DD-156A-473E-9BB3-C6A29F757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2C46C4D6-C474-4E92-B52E-944C1118F7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962785" cy="6858000"/>
          </a:xfrm>
          <a:custGeom>
            <a:avLst/>
            <a:gdLst>
              <a:gd name="connsiteX0" fmla="*/ 1044839 w 5962785"/>
              <a:gd name="connsiteY0" fmla="*/ 0 h 6858000"/>
              <a:gd name="connsiteX1" fmla="*/ 5962785 w 5962785"/>
              <a:gd name="connsiteY1" fmla="*/ 0 h 6858000"/>
              <a:gd name="connsiteX2" fmla="*/ 5962785 w 5962785"/>
              <a:gd name="connsiteY2" fmla="*/ 6858000 h 6858000"/>
              <a:gd name="connsiteX3" fmla="*/ 1469886 w 5962785"/>
              <a:gd name="connsiteY3" fmla="*/ 6858000 h 6858000"/>
              <a:gd name="connsiteX4" fmla="*/ 1416006 w 5962785"/>
              <a:gd name="connsiteY4" fmla="*/ 6823984 h 6858000"/>
              <a:gd name="connsiteX5" fmla="*/ 1232473 w 5962785"/>
              <a:gd name="connsiteY5" fmla="*/ 6733873 h 6858000"/>
              <a:gd name="connsiteX6" fmla="*/ 1075471 w 5962785"/>
              <a:gd name="connsiteY6" fmla="*/ 6503186 h 6858000"/>
              <a:gd name="connsiteX7" fmla="*/ 1020229 w 5962785"/>
              <a:gd name="connsiteY7" fmla="*/ 6438306 h 6858000"/>
              <a:gd name="connsiteX8" fmla="*/ 883579 w 5962785"/>
              <a:gd name="connsiteY8" fmla="*/ 6351798 h 6858000"/>
              <a:gd name="connsiteX9" fmla="*/ 645167 w 5962785"/>
              <a:gd name="connsiteY9" fmla="*/ 6167969 h 6858000"/>
              <a:gd name="connsiteX10" fmla="*/ 732391 w 5962785"/>
              <a:gd name="connsiteY10" fmla="*/ 6124716 h 6858000"/>
              <a:gd name="connsiteX11" fmla="*/ 985339 w 5962785"/>
              <a:gd name="connsiteY11" fmla="*/ 6236455 h 6858000"/>
              <a:gd name="connsiteX12" fmla="*/ 1168509 w 5962785"/>
              <a:gd name="connsiteY12" fmla="*/ 6265291 h 6858000"/>
              <a:gd name="connsiteX13" fmla="*/ 909746 w 5962785"/>
              <a:gd name="connsiteY13" fmla="*/ 6070649 h 6858000"/>
              <a:gd name="connsiteX14" fmla="*/ 659704 w 5962785"/>
              <a:gd name="connsiteY14" fmla="*/ 5818335 h 6858000"/>
              <a:gd name="connsiteX15" fmla="*/ 851597 w 5962785"/>
              <a:gd name="connsiteY15" fmla="*/ 5865193 h 6858000"/>
              <a:gd name="connsiteX16" fmla="*/ 860319 w 5962785"/>
              <a:gd name="connsiteY16" fmla="*/ 5832753 h 6858000"/>
              <a:gd name="connsiteX17" fmla="*/ 691686 w 5962785"/>
              <a:gd name="connsiteY17" fmla="*/ 5533581 h 6858000"/>
              <a:gd name="connsiteX18" fmla="*/ 610278 w 5962785"/>
              <a:gd name="connsiteY18" fmla="*/ 5411029 h 6858000"/>
              <a:gd name="connsiteX19" fmla="*/ 238123 w 5962785"/>
              <a:gd name="connsiteY19" fmla="*/ 5046976 h 6858000"/>
              <a:gd name="connsiteX20" fmla="*/ 592833 w 5962785"/>
              <a:gd name="connsiteY20" fmla="*/ 5209177 h 6858000"/>
              <a:gd name="connsiteX21" fmla="*/ 226494 w 5962785"/>
              <a:gd name="connsiteY21" fmla="*/ 4855939 h 6858000"/>
              <a:gd name="connsiteX22" fmla="*/ 49139 w 5962785"/>
              <a:gd name="connsiteY22" fmla="*/ 4726177 h 6858000"/>
              <a:gd name="connsiteX23" fmla="*/ 5527 w 5962785"/>
              <a:gd name="connsiteY23" fmla="*/ 4650483 h 6858000"/>
              <a:gd name="connsiteX24" fmla="*/ 84029 w 5962785"/>
              <a:gd name="connsiteY24" fmla="*/ 4632460 h 6858000"/>
              <a:gd name="connsiteX25" fmla="*/ 325347 w 5962785"/>
              <a:gd name="connsiteY25" fmla="*/ 4661296 h 6858000"/>
              <a:gd name="connsiteX26" fmla="*/ 25879 w 5962785"/>
              <a:gd name="connsiteY26" fmla="*/ 4423401 h 6858000"/>
              <a:gd name="connsiteX27" fmla="*/ 249753 w 5962785"/>
              <a:gd name="connsiteY27" fmla="*/ 4459446 h 6858000"/>
              <a:gd name="connsiteX28" fmla="*/ 313718 w 5962785"/>
              <a:gd name="connsiteY28" fmla="*/ 4365729 h 6858000"/>
              <a:gd name="connsiteX29" fmla="*/ 418386 w 5962785"/>
              <a:gd name="connsiteY29" fmla="*/ 4214341 h 6858000"/>
              <a:gd name="connsiteX30" fmla="*/ 491072 w 5962785"/>
              <a:gd name="connsiteY30" fmla="*/ 4131438 h 6858000"/>
              <a:gd name="connsiteX31" fmla="*/ 520147 w 5962785"/>
              <a:gd name="connsiteY31" fmla="*/ 3864706 h 6858000"/>
              <a:gd name="connsiteX32" fmla="*/ 459090 w 5962785"/>
              <a:gd name="connsiteY32" fmla="*/ 3572743 h 6858000"/>
              <a:gd name="connsiteX33" fmla="*/ 290458 w 5962785"/>
              <a:gd name="connsiteY33" fmla="*/ 3424959 h 6858000"/>
              <a:gd name="connsiteX34" fmla="*/ 339884 w 5962785"/>
              <a:gd name="connsiteY34" fmla="*/ 3259153 h 6858000"/>
              <a:gd name="connsiteX35" fmla="*/ 697501 w 5962785"/>
              <a:gd name="connsiteY35" fmla="*/ 3360078 h 6858000"/>
              <a:gd name="connsiteX36" fmla="*/ 165437 w 5962785"/>
              <a:gd name="connsiteY36" fmla="*/ 2967190 h 6858000"/>
              <a:gd name="connsiteX37" fmla="*/ 255568 w 5962785"/>
              <a:gd name="connsiteY37" fmla="*/ 2949167 h 6858000"/>
              <a:gd name="connsiteX38" fmla="*/ 578296 w 5962785"/>
              <a:gd name="connsiteY38" fmla="*/ 2725691 h 6858000"/>
              <a:gd name="connsiteX39" fmla="*/ 595740 w 5962785"/>
              <a:gd name="connsiteY39" fmla="*/ 2714876 h 6858000"/>
              <a:gd name="connsiteX40" fmla="*/ 650982 w 5962785"/>
              <a:gd name="connsiteY40" fmla="*/ 2574301 h 6858000"/>
              <a:gd name="connsiteX41" fmla="*/ 825429 w 5962785"/>
              <a:gd name="connsiteY41" fmla="*/ 2552674 h 6858000"/>
              <a:gd name="connsiteX42" fmla="*/ 970802 w 5962785"/>
              <a:gd name="connsiteY42" fmla="*/ 2585115 h 6858000"/>
              <a:gd name="connsiteX43" fmla="*/ 1127805 w 5962785"/>
              <a:gd name="connsiteY43" fmla="*/ 2545465 h 6858000"/>
              <a:gd name="connsiteX44" fmla="*/ 1267362 w 5962785"/>
              <a:gd name="connsiteY44" fmla="*/ 2563488 h 6858000"/>
              <a:gd name="connsiteX45" fmla="*/ 1386568 w 5962785"/>
              <a:gd name="connsiteY45" fmla="*/ 2538257 h 6858000"/>
              <a:gd name="connsiteX46" fmla="*/ 1270270 w 5962785"/>
              <a:gd name="connsiteY46" fmla="*/ 2419309 h 6858000"/>
              <a:gd name="connsiteX47" fmla="*/ 1107453 w 5962785"/>
              <a:gd name="connsiteY47" fmla="*/ 2419309 h 6858000"/>
              <a:gd name="connsiteX48" fmla="*/ 991154 w 5962785"/>
              <a:gd name="connsiteY48" fmla="*/ 2343615 h 6858000"/>
              <a:gd name="connsiteX49" fmla="*/ 880671 w 5962785"/>
              <a:gd name="connsiteY49" fmla="*/ 2206645 h 6858000"/>
              <a:gd name="connsiteX50" fmla="*/ 491072 w 5962785"/>
              <a:gd name="connsiteY50" fmla="*/ 1986771 h 6858000"/>
              <a:gd name="connsiteX51" fmla="*/ 421293 w 5962785"/>
              <a:gd name="connsiteY51" fmla="*/ 1903868 h 6858000"/>
              <a:gd name="connsiteX52" fmla="*/ 1531941 w 5962785"/>
              <a:gd name="connsiteY52" fmla="*/ 2224667 h 6858000"/>
              <a:gd name="connsiteX53" fmla="*/ 1188861 w 5962785"/>
              <a:gd name="connsiteY53" fmla="*/ 2091301 h 6858000"/>
              <a:gd name="connsiteX54" fmla="*/ 1421458 w 5962785"/>
              <a:gd name="connsiteY54" fmla="*/ 2116532 h 6858000"/>
              <a:gd name="connsiteX55" fmla="*/ 1549386 w 5962785"/>
              <a:gd name="connsiteY55" fmla="*/ 2026420 h 6858000"/>
              <a:gd name="connsiteX56" fmla="*/ 1549386 w 5962785"/>
              <a:gd name="connsiteY56" fmla="*/ 1997584 h 6858000"/>
              <a:gd name="connsiteX57" fmla="*/ 1453440 w 5962785"/>
              <a:gd name="connsiteY57" fmla="*/ 1914682 h 6858000"/>
              <a:gd name="connsiteX58" fmla="*/ 1398198 w 5962785"/>
              <a:gd name="connsiteY58" fmla="*/ 1860614 h 6858000"/>
              <a:gd name="connsiteX59" fmla="*/ 1247011 w 5962785"/>
              <a:gd name="connsiteY59" fmla="*/ 1665972 h 6858000"/>
              <a:gd name="connsiteX60" fmla="*/ 1354586 w 5962785"/>
              <a:gd name="connsiteY60" fmla="*/ 1644345 h 6858000"/>
              <a:gd name="connsiteX61" fmla="*/ 1395290 w 5962785"/>
              <a:gd name="connsiteY61" fmla="*/ 1604696 h 6858000"/>
              <a:gd name="connsiteX62" fmla="*/ 1366216 w 5962785"/>
              <a:gd name="connsiteY62" fmla="*/ 1547025 h 6858000"/>
              <a:gd name="connsiteX63" fmla="*/ 1031858 w 5962785"/>
              <a:gd name="connsiteY63" fmla="*/ 1370405 h 6858000"/>
              <a:gd name="connsiteX64" fmla="*/ 1005692 w 5962785"/>
              <a:gd name="connsiteY64" fmla="*/ 1233435 h 6858000"/>
              <a:gd name="connsiteX65" fmla="*/ 1069655 w 5962785"/>
              <a:gd name="connsiteY65" fmla="*/ 1211808 h 6858000"/>
              <a:gd name="connsiteX66" fmla="*/ 1142342 w 5962785"/>
              <a:gd name="connsiteY66" fmla="*/ 1222621 h 6858000"/>
              <a:gd name="connsiteX67" fmla="*/ 1084193 w 5962785"/>
              <a:gd name="connsiteY67" fmla="*/ 1114487 h 6858000"/>
              <a:gd name="connsiteX68" fmla="*/ 848689 w 5962785"/>
              <a:gd name="connsiteY68" fmla="*/ 1006353 h 6858000"/>
              <a:gd name="connsiteX69" fmla="*/ 805077 w 5962785"/>
              <a:gd name="connsiteY69" fmla="*/ 948681 h 6858000"/>
              <a:gd name="connsiteX70" fmla="*/ 863226 w 5962785"/>
              <a:gd name="connsiteY70" fmla="*/ 919844 h 6858000"/>
              <a:gd name="connsiteX71" fmla="*/ 906838 w 5962785"/>
              <a:gd name="connsiteY71" fmla="*/ 909031 h 6858000"/>
              <a:gd name="connsiteX72" fmla="*/ 5527 w 5962785"/>
              <a:gd name="connsiteY72" fmla="*/ 458471 h 6858000"/>
              <a:gd name="connsiteX73" fmla="*/ 209049 w 5962785"/>
              <a:gd name="connsiteY73" fmla="*/ 454867 h 6858000"/>
              <a:gd name="connsiteX74" fmla="*/ 409664 w 5962785"/>
              <a:gd name="connsiteY74" fmla="*/ 526956 h 6858000"/>
              <a:gd name="connsiteX75" fmla="*/ 621908 w 5962785"/>
              <a:gd name="connsiteY75" fmla="*/ 516143 h 6858000"/>
              <a:gd name="connsiteX76" fmla="*/ 822522 w 5962785"/>
              <a:gd name="connsiteY76" fmla="*/ 552188 h 6858000"/>
              <a:gd name="connsiteX77" fmla="*/ 996969 w 5962785"/>
              <a:gd name="connsiteY77" fmla="*/ 552188 h 6858000"/>
              <a:gd name="connsiteX78" fmla="*/ 834151 w 5962785"/>
              <a:gd name="connsiteY78" fmla="*/ 498120 h 6858000"/>
              <a:gd name="connsiteX79" fmla="*/ 773095 w 5962785"/>
              <a:gd name="connsiteY79" fmla="*/ 408008 h 6858000"/>
              <a:gd name="connsiteX80" fmla="*/ 793447 w 5962785"/>
              <a:gd name="connsiteY80" fmla="*/ 325106 h 6858000"/>
              <a:gd name="connsiteX81" fmla="*/ 860319 w 5962785"/>
              <a:gd name="connsiteY81" fmla="*/ 350336 h 6858000"/>
              <a:gd name="connsiteX82" fmla="*/ 938820 w 5962785"/>
              <a:gd name="connsiteY82" fmla="*/ 444054 h 6858000"/>
              <a:gd name="connsiteX83" fmla="*/ 956265 w 5962785"/>
              <a:gd name="connsiteY83" fmla="*/ 386381 h 6858000"/>
              <a:gd name="connsiteX84" fmla="*/ 1002784 w 5962785"/>
              <a:gd name="connsiteY84" fmla="*/ 343127 h 6858000"/>
              <a:gd name="connsiteX85" fmla="*/ 1270270 w 5962785"/>
              <a:gd name="connsiteY85" fmla="*/ 364755 h 6858000"/>
              <a:gd name="connsiteX86" fmla="*/ 1092915 w 5962785"/>
              <a:gd name="connsiteY86" fmla="*/ 180926 h 6858000"/>
              <a:gd name="connsiteX87" fmla="*/ 979525 w 5962785"/>
              <a:gd name="connsiteY87" fmla="*/ 152090 h 6858000"/>
              <a:gd name="connsiteX88" fmla="*/ 953358 w 5962785"/>
              <a:gd name="connsiteY88" fmla="*/ 76396 h 6858000"/>
              <a:gd name="connsiteX89" fmla="*/ 1005692 w 5962785"/>
              <a:gd name="connsiteY89" fmla="*/ 58373 h 6858000"/>
              <a:gd name="connsiteX90" fmla="*/ 1267362 w 5962785"/>
              <a:gd name="connsiteY90" fmla="*/ 123254 h 6858000"/>
              <a:gd name="connsiteX91" fmla="*/ 1310975 w 5962785"/>
              <a:gd name="connsiteY91" fmla="*/ 98023 h 6858000"/>
              <a:gd name="connsiteX92" fmla="*/ 1159787 w 5962785"/>
              <a:gd name="connsiteY92" fmla="*/ 4350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C86A2C7-B1AC-4EE6-AB5F-F5041B4539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676" y="547450"/>
            <a:ext cx="4611667" cy="1800526"/>
          </a:xfrm>
        </p:spPr>
        <p:txBody>
          <a:bodyPr>
            <a:normAutofit/>
          </a:bodyPr>
          <a:lstStyle/>
          <a:p>
            <a:r>
              <a:rPr lang="ru-RU" sz="3600" b="1" dirty="0"/>
              <a:t>Работа </a:t>
            </a:r>
            <a:br>
              <a:rPr lang="ru-RU" sz="3600" b="1" dirty="0"/>
            </a:br>
            <a:r>
              <a:rPr lang="ru-RU" sz="3600" b="1" dirty="0"/>
              <a:t>с лентой времени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16198C3-461C-4DD8-930F-68DE91231E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1299" y="2800934"/>
            <a:ext cx="4211824" cy="2898529"/>
          </a:xfrm>
        </p:spPr>
        <p:txBody>
          <a:bodyPr vert="horz" lIns="91440" tIns="45720" rIns="91440" bIns="45720" rtlCol="0">
            <a:noAutofit/>
          </a:bodyPr>
          <a:lstStyle/>
          <a:p>
            <a:pPr marL="0" indent="0" algn="just">
              <a:buNone/>
            </a:pPr>
            <a:r>
              <a:rPr lang="ru" sz="2000" b="1" dirty="0">
                <a:ea typeface="+mn-lt"/>
                <a:cs typeface="+mn-lt"/>
              </a:rPr>
              <a:t>Лента времени </a:t>
            </a:r>
            <a:r>
              <a:rPr lang="ru" sz="2000" dirty="0">
                <a:ea typeface="+mn-lt"/>
                <a:cs typeface="+mn-lt"/>
              </a:rPr>
              <a:t>(англ.</a:t>
            </a:r>
            <a:r>
              <a:rPr lang="ru" sz="2000" b="1" dirty="0">
                <a:ea typeface="+mn-lt"/>
                <a:cs typeface="+mn-lt"/>
              </a:rPr>
              <a:t> </a:t>
            </a:r>
            <a:r>
              <a:rPr lang="ru" sz="2000" dirty="0">
                <a:ea typeface="+mn-lt"/>
                <a:cs typeface="+mn-lt"/>
              </a:rPr>
              <a:t>timeline</a:t>
            </a:r>
            <a:r>
              <a:rPr lang="ru" sz="2000" b="1" dirty="0">
                <a:ea typeface="+mn-lt"/>
                <a:cs typeface="+mn-lt"/>
              </a:rPr>
              <a:t>) –</a:t>
            </a:r>
            <a:r>
              <a:rPr lang="ru" sz="2000" dirty="0">
                <a:ea typeface="+mn-lt"/>
                <a:cs typeface="+mn-lt"/>
              </a:rPr>
              <a:t>это временная шкала, на которую в хронологической последовательности наносятся события. </a:t>
            </a:r>
            <a:endParaRPr lang="ru" sz="2000" dirty="0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A8000EA5-DB5A-4060-B545-B49636BAFF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4422" y="642050"/>
            <a:ext cx="7220451" cy="5372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0186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2" name="Rectangle 41">
            <a:extLst>
              <a:ext uri="{FF2B5EF4-FFF2-40B4-BE49-F238E27FC236}">
                <a16:creationId xmlns:a16="http://schemas.microsoft.com/office/drawing/2014/main" id="{0E3596DD-156A-473E-9BB3-C6A29F757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Freeform: Shape 43">
            <a:extLst>
              <a:ext uri="{FF2B5EF4-FFF2-40B4-BE49-F238E27FC236}">
                <a16:creationId xmlns:a16="http://schemas.microsoft.com/office/drawing/2014/main" id="{2C46C4D6-C474-4E92-B52E-944C1118F7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962785" cy="6858000"/>
          </a:xfrm>
          <a:custGeom>
            <a:avLst/>
            <a:gdLst>
              <a:gd name="connsiteX0" fmla="*/ 1044839 w 5962785"/>
              <a:gd name="connsiteY0" fmla="*/ 0 h 6858000"/>
              <a:gd name="connsiteX1" fmla="*/ 5962785 w 5962785"/>
              <a:gd name="connsiteY1" fmla="*/ 0 h 6858000"/>
              <a:gd name="connsiteX2" fmla="*/ 5962785 w 5962785"/>
              <a:gd name="connsiteY2" fmla="*/ 6858000 h 6858000"/>
              <a:gd name="connsiteX3" fmla="*/ 1469886 w 5962785"/>
              <a:gd name="connsiteY3" fmla="*/ 6858000 h 6858000"/>
              <a:gd name="connsiteX4" fmla="*/ 1416006 w 5962785"/>
              <a:gd name="connsiteY4" fmla="*/ 6823984 h 6858000"/>
              <a:gd name="connsiteX5" fmla="*/ 1232473 w 5962785"/>
              <a:gd name="connsiteY5" fmla="*/ 6733873 h 6858000"/>
              <a:gd name="connsiteX6" fmla="*/ 1075471 w 5962785"/>
              <a:gd name="connsiteY6" fmla="*/ 6503186 h 6858000"/>
              <a:gd name="connsiteX7" fmla="*/ 1020229 w 5962785"/>
              <a:gd name="connsiteY7" fmla="*/ 6438306 h 6858000"/>
              <a:gd name="connsiteX8" fmla="*/ 883579 w 5962785"/>
              <a:gd name="connsiteY8" fmla="*/ 6351798 h 6858000"/>
              <a:gd name="connsiteX9" fmla="*/ 645167 w 5962785"/>
              <a:gd name="connsiteY9" fmla="*/ 6167969 h 6858000"/>
              <a:gd name="connsiteX10" fmla="*/ 732391 w 5962785"/>
              <a:gd name="connsiteY10" fmla="*/ 6124716 h 6858000"/>
              <a:gd name="connsiteX11" fmla="*/ 985339 w 5962785"/>
              <a:gd name="connsiteY11" fmla="*/ 6236455 h 6858000"/>
              <a:gd name="connsiteX12" fmla="*/ 1168509 w 5962785"/>
              <a:gd name="connsiteY12" fmla="*/ 6265291 h 6858000"/>
              <a:gd name="connsiteX13" fmla="*/ 909746 w 5962785"/>
              <a:gd name="connsiteY13" fmla="*/ 6070649 h 6858000"/>
              <a:gd name="connsiteX14" fmla="*/ 659704 w 5962785"/>
              <a:gd name="connsiteY14" fmla="*/ 5818335 h 6858000"/>
              <a:gd name="connsiteX15" fmla="*/ 851597 w 5962785"/>
              <a:gd name="connsiteY15" fmla="*/ 5865193 h 6858000"/>
              <a:gd name="connsiteX16" fmla="*/ 860319 w 5962785"/>
              <a:gd name="connsiteY16" fmla="*/ 5832753 h 6858000"/>
              <a:gd name="connsiteX17" fmla="*/ 691686 w 5962785"/>
              <a:gd name="connsiteY17" fmla="*/ 5533581 h 6858000"/>
              <a:gd name="connsiteX18" fmla="*/ 610278 w 5962785"/>
              <a:gd name="connsiteY18" fmla="*/ 5411029 h 6858000"/>
              <a:gd name="connsiteX19" fmla="*/ 238123 w 5962785"/>
              <a:gd name="connsiteY19" fmla="*/ 5046976 h 6858000"/>
              <a:gd name="connsiteX20" fmla="*/ 592833 w 5962785"/>
              <a:gd name="connsiteY20" fmla="*/ 5209177 h 6858000"/>
              <a:gd name="connsiteX21" fmla="*/ 226494 w 5962785"/>
              <a:gd name="connsiteY21" fmla="*/ 4855939 h 6858000"/>
              <a:gd name="connsiteX22" fmla="*/ 49139 w 5962785"/>
              <a:gd name="connsiteY22" fmla="*/ 4726177 h 6858000"/>
              <a:gd name="connsiteX23" fmla="*/ 5527 w 5962785"/>
              <a:gd name="connsiteY23" fmla="*/ 4650483 h 6858000"/>
              <a:gd name="connsiteX24" fmla="*/ 84029 w 5962785"/>
              <a:gd name="connsiteY24" fmla="*/ 4632460 h 6858000"/>
              <a:gd name="connsiteX25" fmla="*/ 325347 w 5962785"/>
              <a:gd name="connsiteY25" fmla="*/ 4661296 h 6858000"/>
              <a:gd name="connsiteX26" fmla="*/ 25879 w 5962785"/>
              <a:gd name="connsiteY26" fmla="*/ 4423401 h 6858000"/>
              <a:gd name="connsiteX27" fmla="*/ 249753 w 5962785"/>
              <a:gd name="connsiteY27" fmla="*/ 4459446 h 6858000"/>
              <a:gd name="connsiteX28" fmla="*/ 313718 w 5962785"/>
              <a:gd name="connsiteY28" fmla="*/ 4365729 h 6858000"/>
              <a:gd name="connsiteX29" fmla="*/ 418386 w 5962785"/>
              <a:gd name="connsiteY29" fmla="*/ 4214341 h 6858000"/>
              <a:gd name="connsiteX30" fmla="*/ 491072 w 5962785"/>
              <a:gd name="connsiteY30" fmla="*/ 4131438 h 6858000"/>
              <a:gd name="connsiteX31" fmla="*/ 520147 w 5962785"/>
              <a:gd name="connsiteY31" fmla="*/ 3864706 h 6858000"/>
              <a:gd name="connsiteX32" fmla="*/ 459090 w 5962785"/>
              <a:gd name="connsiteY32" fmla="*/ 3572743 h 6858000"/>
              <a:gd name="connsiteX33" fmla="*/ 290458 w 5962785"/>
              <a:gd name="connsiteY33" fmla="*/ 3424959 h 6858000"/>
              <a:gd name="connsiteX34" fmla="*/ 339884 w 5962785"/>
              <a:gd name="connsiteY34" fmla="*/ 3259153 h 6858000"/>
              <a:gd name="connsiteX35" fmla="*/ 697501 w 5962785"/>
              <a:gd name="connsiteY35" fmla="*/ 3360078 h 6858000"/>
              <a:gd name="connsiteX36" fmla="*/ 165437 w 5962785"/>
              <a:gd name="connsiteY36" fmla="*/ 2967190 h 6858000"/>
              <a:gd name="connsiteX37" fmla="*/ 255568 w 5962785"/>
              <a:gd name="connsiteY37" fmla="*/ 2949167 h 6858000"/>
              <a:gd name="connsiteX38" fmla="*/ 578296 w 5962785"/>
              <a:gd name="connsiteY38" fmla="*/ 2725691 h 6858000"/>
              <a:gd name="connsiteX39" fmla="*/ 595740 w 5962785"/>
              <a:gd name="connsiteY39" fmla="*/ 2714876 h 6858000"/>
              <a:gd name="connsiteX40" fmla="*/ 650982 w 5962785"/>
              <a:gd name="connsiteY40" fmla="*/ 2574301 h 6858000"/>
              <a:gd name="connsiteX41" fmla="*/ 825429 w 5962785"/>
              <a:gd name="connsiteY41" fmla="*/ 2552674 h 6858000"/>
              <a:gd name="connsiteX42" fmla="*/ 970802 w 5962785"/>
              <a:gd name="connsiteY42" fmla="*/ 2585115 h 6858000"/>
              <a:gd name="connsiteX43" fmla="*/ 1127805 w 5962785"/>
              <a:gd name="connsiteY43" fmla="*/ 2545465 h 6858000"/>
              <a:gd name="connsiteX44" fmla="*/ 1267362 w 5962785"/>
              <a:gd name="connsiteY44" fmla="*/ 2563488 h 6858000"/>
              <a:gd name="connsiteX45" fmla="*/ 1386568 w 5962785"/>
              <a:gd name="connsiteY45" fmla="*/ 2538257 h 6858000"/>
              <a:gd name="connsiteX46" fmla="*/ 1270270 w 5962785"/>
              <a:gd name="connsiteY46" fmla="*/ 2419309 h 6858000"/>
              <a:gd name="connsiteX47" fmla="*/ 1107453 w 5962785"/>
              <a:gd name="connsiteY47" fmla="*/ 2419309 h 6858000"/>
              <a:gd name="connsiteX48" fmla="*/ 991154 w 5962785"/>
              <a:gd name="connsiteY48" fmla="*/ 2343615 h 6858000"/>
              <a:gd name="connsiteX49" fmla="*/ 880671 w 5962785"/>
              <a:gd name="connsiteY49" fmla="*/ 2206645 h 6858000"/>
              <a:gd name="connsiteX50" fmla="*/ 491072 w 5962785"/>
              <a:gd name="connsiteY50" fmla="*/ 1986771 h 6858000"/>
              <a:gd name="connsiteX51" fmla="*/ 421293 w 5962785"/>
              <a:gd name="connsiteY51" fmla="*/ 1903868 h 6858000"/>
              <a:gd name="connsiteX52" fmla="*/ 1531941 w 5962785"/>
              <a:gd name="connsiteY52" fmla="*/ 2224667 h 6858000"/>
              <a:gd name="connsiteX53" fmla="*/ 1188861 w 5962785"/>
              <a:gd name="connsiteY53" fmla="*/ 2091301 h 6858000"/>
              <a:gd name="connsiteX54" fmla="*/ 1421458 w 5962785"/>
              <a:gd name="connsiteY54" fmla="*/ 2116532 h 6858000"/>
              <a:gd name="connsiteX55" fmla="*/ 1549386 w 5962785"/>
              <a:gd name="connsiteY55" fmla="*/ 2026420 h 6858000"/>
              <a:gd name="connsiteX56" fmla="*/ 1549386 w 5962785"/>
              <a:gd name="connsiteY56" fmla="*/ 1997584 h 6858000"/>
              <a:gd name="connsiteX57" fmla="*/ 1453440 w 5962785"/>
              <a:gd name="connsiteY57" fmla="*/ 1914682 h 6858000"/>
              <a:gd name="connsiteX58" fmla="*/ 1398198 w 5962785"/>
              <a:gd name="connsiteY58" fmla="*/ 1860614 h 6858000"/>
              <a:gd name="connsiteX59" fmla="*/ 1247011 w 5962785"/>
              <a:gd name="connsiteY59" fmla="*/ 1665972 h 6858000"/>
              <a:gd name="connsiteX60" fmla="*/ 1354586 w 5962785"/>
              <a:gd name="connsiteY60" fmla="*/ 1644345 h 6858000"/>
              <a:gd name="connsiteX61" fmla="*/ 1395290 w 5962785"/>
              <a:gd name="connsiteY61" fmla="*/ 1604696 h 6858000"/>
              <a:gd name="connsiteX62" fmla="*/ 1366216 w 5962785"/>
              <a:gd name="connsiteY62" fmla="*/ 1547025 h 6858000"/>
              <a:gd name="connsiteX63" fmla="*/ 1031858 w 5962785"/>
              <a:gd name="connsiteY63" fmla="*/ 1370405 h 6858000"/>
              <a:gd name="connsiteX64" fmla="*/ 1005692 w 5962785"/>
              <a:gd name="connsiteY64" fmla="*/ 1233435 h 6858000"/>
              <a:gd name="connsiteX65" fmla="*/ 1069655 w 5962785"/>
              <a:gd name="connsiteY65" fmla="*/ 1211808 h 6858000"/>
              <a:gd name="connsiteX66" fmla="*/ 1142342 w 5962785"/>
              <a:gd name="connsiteY66" fmla="*/ 1222621 h 6858000"/>
              <a:gd name="connsiteX67" fmla="*/ 1084193 w 5962785"/>
              <a:gd name="connsiteY67" fmla="*/ 1114487 h 6858000"/>
              <a:gd name="connsiteX68" fmla="*/ 848689 w 5962785"/>
              <a:gd name="connsiteY68" fmla="*/ 1006353 h 6858000"/>
              <a:gd name="connsiteX69" fmla="*/ 805077 w 5962785"/>
              <a:gd name="connsiteY69" fmla="*/ 948681 h 6858000"/>
              <a:gd name="connsiteX70" fmla="*/ 863226 w 5962785"/>
              <a:gd name="connsiteY70" fmla="*/ 919844 h 6858000"/>
              <a:gd name="connsiteX71" fmla="*/ 906838 w 5962785"/>
              <a:gd name="connsiteY71" fmla="*/ 909031 h 6858000"/>
              <a:gd name="connsiteX72" fmla="*/ 5527 w 5962785"/>
              <a:gd name="connsiteY72" fmla="*/ 458471 h 6858000"/>
              <a:gd name="connsiteX73" fmla="*/ 209049 w 5962785"/>
              <a:gd name="connsiteY73" fmla="*/ 454867 h 6858000"/>
              <a:gd name="connsiteX74" fmla="*/ 409664 w 5962785"/>
              <a:gd name="connsiteY74" fmla="*/ 526956 h 6858000"/>
              <a:gd name="connsiteX75" fmla="*/ 621908 w 5962785"/>
              <a:gd name="connsiteY75" fmla="*/ 516143 h 6858000"/>
              <a:gd name="connsiteX76" fmla="*/ 822522 w 5962785"/>
              <a:gd name="connsiteY76" fmla="*/ 552188 h 6858000"/>
              <a:gd name="connsiteX77" fmla="*/ 996969 w 5962785"/>
              <a:gd name="connsiteY77" fmla="*/ 552188 h 6858000"/>
              <a:gd name="connsiteX78" fmla="*/ 834151 w 5962785"/>
              <a:gd name="connsiteY78" fmla="*/ 498120 h 6858000"/>
              <a:gd name="connsiteX79" fmla="*/ 773095 w 5962785"/>
              <a:gd name="connsiteY79" fmla="*/ 408008 h 6858000"/>
              <a:gd name="connsiteX80" fmla="*/ 793447 w 5962785"/>
              <a:gd name="connsiteY80" fmla="*/ 325106 h 6858000"/>
              <a:gd name="connsiteX81" fmla="*/ 860319 w 5962785"/>
              <a:gd name="connsiteY81" fmla="*/ 350336 h 6858000"/>
              <a:gd name="connsiteX82" fmla="*/ 938820 w 5962785"/>
              <a:gd name="connsiteY82" fmla="*/ 444054 h 6858000"/>
              <a:gd name="connsiteX83" fmla="*/ 956265 w 5962785"/>
              <a:gd name="connsiteY83" fmla="*/ 386381 h 6858000"/>
              <a:gd name="connsiteX84" fmla="*/ 1002784 w 5962785"/>
              <a:gd name="connsiteY84" fmla="*/ 343127 h 6858000"/>
              <a:gd name="connsiteX85" fmla="*/ 1270270 w 5962785"/>
              <a:gd name="connsiteY85" fmla="*/ 364755 h 6858000"/>
              <a:gd name="connsiteX86" fmla="*/ 1092915 w 5962785"/>
              <a:gd name="connsiteY86" fmla="*/ 180926 h 6858000"/>
              <a:gd name="connsiteX87" fmla="*/ 979525 w 5962785"/>
              <a:gd name="connsiteY87" fmla="*/ 152090 h 6858000"/>
              <a:gd name="connsiteX88" fmla="*/ 953358 w 5962785"/>
              <a:gd name="connsiteY88" fmla="*/ 76396 h 6858000"/>
              <a:gd name="connsiteX89" fmla="*/ 1005692 w 5962785"/>
              <a:gd name="connsiteY89" fmla="*/ 58373 h 6858000"/>
              <a:gd name="connsiteX90" fmla="*/ 1267362 w 5962785"/>
              <a:gd name="connsiteY90" fmla="*/ 123254 h 6858000"/>
              <a:gd name="connsiteX91" fmla="*/ 1310975 w 5962785"/>
              <a:gd name="connsiteY91" fmla="*/ 98023 h 6858000"/>
              <a:gd name="connsiteX92" fmla="*/ 1159787 w 5962785"/>
              <a:gd name="connsiteY92" fmla="*/ 4350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71E48D-39DF-44C0-838B-98F56F5169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694" y="361279"/>
            <a:ext cx="4485825" cy="1167578"/>
          </a:xfrm>
        </p:spPr>
        <p:txBody>
          <a:bodyPr>
            <a:normAutofit/>
          </a:bodyPr>
          <a:lstStyle/>
          <a:p>
            <a:r>
              <a:rPr lang="ru-RU" sz="3600" b="1" dirty="0"/>
              <a:t>Работа со схемами</a:t>
            </a:r>
            <a:endParaRPr lang="ru-RU" sz="3100" b="1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DA53C56-031B-4628-B74A-7358AE1CDE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8731" y="1890136"/>
            <a:ext cx="4172350" cy="428682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just">
              <a:lnSpc>
                <a:spcPct val="90000"/>
              </a:lnSpc>
              <a:buNone/>
            </a:pPr>
            <a:r>
              <a:rPr lang="ru-RU" sz="2000" dirty="0"/>
              <a:t>Составление схем на основе текста позволяют хорошо структурировать учебный материал, подходят для работы с большим объёмом информации.</a:t>
            </a:r>
          </a:p>
        </p:txBody>
      </p:sp>
      <p:pic>
        <p:nvPicPr>
          <p:cNvPr id="8" name="Рисунок 9">
            <a:extLst>
              <a:ext uri="{FF2B5EF4-FFF2-40B4-BE49-F238E27FC236}">
                <a16:creationId xmlns:a16="http://schemas.microsoft.com/office/drawing/2014/main" id="{20667FA2-FE87-4FF7-AD5F-BF80823846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9519" y="702904"/>
            <a:ext cx="7257932" cy="5474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79269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E3596DD-156A-473E-9BB3-C6A29F757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2C46C4D6-C474-4E92-B52E-944C1118F7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962785" cy="6858000"/>
          </a:xfrm>
          <a:custGeom>
            <a:avLst/>
            <a:gdLst>
              <a:gd name="connsiteX0" fmla="*/ 1044839 w 5962785"/>
              <a:gd name="connsiteY0" fmla="*/ 0 h 6858000"/>
              <a:gd name="connsiteX1" fmla="*/ 5962785 w 5962785"/>
              <a:gd name="connsiteY1" fmla="*/ 0 h 6858000"/>
              <a:gd name="connsiteX2" fmla="*/ 5962785 w 5962785"/>
              <a:gd name="connsiteY2" fmla="*/ 6858000 h 6858000"/>
              <a:gd name="connsiteX3" fmla="*/ 1469886 w 5962785"/>
              <a:gd name="connsiteY3" fmla="*/ 6858000 h 6858000"/>
              <a:gd name="connsiteX4" fmla="*/ 1416006 w 5962785"/>
              <a:gd name="connsiteY4" fmla="*/ 6823984 h 6858000"/>
              <a:gd name="connsiteX5" fmla="*/ 1232473 w 5962785"/>
              <a:gd name="connsiteY5" fmla="*/ 6733873 h 6858000"/>
              <a:gd name="connsiteX6" fmla="*/ 1075471 w 5962785"/>
              <a:gd name="connsiteY6" fmla="*/ 6503186 h 6858000"/>
              <a:gd name="connsiteX7" fmla="*/ 1020229 w 5962785"/>
              <a:gd name="connsiteY7" fmla="*/ 6438306 h 6858000"/>
              <a:gd name="connsiteX8" fmla="*/ 883579 w 5962785"/>
              <a:gd name="connsiteY8" fmla="*/ 6351798 h 6858000"/>
              <a:gd name="connsiteX9" fmla="*/ 645167 w 5962785"/>
              <a:gd name="connsiteY9" fmla="*/ 6167969 h 6858000"/>
              <a:gd name="connsiteX10" fmla="*/ 732391 w 5962785"/>
              <a:gd name="connsiteY10" fmla="*/ 6124716 h 6858000"/>
              <a:gd name="connsiteX11" fmla="*/ 985339 w 5962785"/>
              <a:gd name="connsiteY11" fmla="*/ 6236455 h 6858000"/>
              <a:gd name="connsiteX12" fmla="*/ 1168509 w 5962785"/>
              <a:gd name="connsiteY12" fmla="*/ 6265291 h 6858000"/>
              <a:gd name="connsiteX13" fmla="*/ 909746 w 5962785"/>
              <a:gd name="connsiteY13" fmla="*/ 6070649 h 6858000"/>
              <a:gd name="connsiteX14" fmla="*/ 659704 w 5962785"/>
              <a:gd name="connsiteY14" fmla="*/ 5818335 h 6858000"/>
              <a:gd name="connsiteX15" fmla="*/ 851597 w 5962785"/>
              <a:gd name="connsiteY15" fmla="*/ 5865193 h 6858000"/>
              <a:gd name="connsiteX16" fmla="*/ 860319 w 5962785"/>
              <a:gd name="connsiteY16" fmla="*/ 5832753 h 6858000"/>
              <a:gd name="connsiteX17" fmla="*/ 691686 w 5962785"/>
              <a:gd name="connsiteY17" fmla="*/ 5533581 h 6858000"/>
              <a:gd name="connsiteX18" fmla="*/ 610278 w 5962785"/>
              <a:gd name="connsiteY18" fmla="*/ 5411029 h 6858000"/>
              <a:gd name="connsiteX19" fmla="*/ 238123 w 5962785"/>
              <a:gd name="connsiteY19" fmla="*/ 5046976 h 6858000"/>
              <a:gd name="connsiteX20" fmla="*/ 592833 w 5962785"/>
              <a:gd name="connsiteY20" fmla="*/ 5209177 h 6858000"/>
              <a:gd name="connsiteX21" fmla="*/ 226494 w 5962785"/>
              <a:gd name="connsiteY21" fmla="*/ 4855939 h 6858000"/>
              <a:gd name="connsiteX22" fmla="*/ 49139 w 5962785"/>
              <a:gd name="connsiteY22" fmla="*/ 4726177 h 6858000"/>
              <a:gd name="connsiteX23" fmla="*/ 5527 w 5962785"/>
              <a:gd name="connsiteY23" fmla="*/ 4650483 h 6858000"/>
              <a:gd name="connsiteX24" fmla="*/ 84029 w 5962785"/>
              <a:gd name="connsiteY24" fmla="*/ 4632460 h 6858000"/>
              <a:gd name="connsiteX25" fmla="*/ 325347 w 5962785"/>
              <a:gd name="connsiteY25" fmla="*/ 4661296 h 6858000"/>
              <a:gd name="connsiteX26" fmla="*/ 25879 w 5962785"/>
              <a:gd name="connsiteY26" fmla="*/ 4423401 h 6858000"/>
              <a:gd name="connsiteX27" fmla="*/ 249753 w 5962785"/>
              <a:gd name="connsiteY27" fmla="*/ 4459446 h 6858000"/>
              <a:gd name="connsiteX28" fmla="*/ 313718 w 5962785"/>
              <a:gd name="connsiteY28" fmla="*/ 4365729 h 6858000"/>
              <a:gd name="connsiteX29" fmla="*/ 418386 w 5962785"/>
              <a:gd name="connsiteY29" fmla="*/ 4214341 h 6858000"/>
              <a:gd name="connsiteX30" fmla="*/ 491072 w 5962785"/>
              <a:gd name="connsiteY30" fmla="*/ 4131438 h 6858000"/>
              <a:gd name="connsiteX31" fmla="*/ 520147 w 5962785"/>
              <a:gd name="connsiteY31" fmla="*/ 3864706 h 6858000"/>
              <a:gd name="connsiteX32" fmla="*/ 459090 w 5962785"/>
              <a:gd name="connsiteY32" fmla="*/ 3572743 h 6858000"/>
              <a:gd name="connsiteX33" fmla="*/ 290458 w 5962785"/>
              <a:gd name="connsiteY33" fmla="*/ 3424959 h 6858000"/>
              <a:gd name="connsiteX34" fmla="*/ 339884 w 5962785"/>
              <a:gd name="connsiteY34" fmla="*/ 3259153 h 6858000"/>
              <a:gd name="connsiteX35" fmla="*/ 697501 w 5962785"/>
              <a:gd name="connsiteY35" fmla="*/ 3360078 h 6858000"/>
              <a:gd name="connsiteX36" fmla="*/ 165437 w 5962785"/>
              <a:gd name="connsiteY36" fmla="*/ 2967190 h 6858000"/>
              <a:gd name="connsiteX37" fmla="*/ 255568 w 5962785"/>
              <a:gd name="connsiteY37" fmla="*/ 2949167 h 6858000"/>
              <a:gd name="connsiteX38" fmla="*/ 578296 w 5962785"/>
              <a:gd name="connsiteY38" fmla="*/ 2725691 h 6858000"/>
              <a:gd name="connsiteX39" fmla="*/ 595740 w 5962785"/>
              <a:gd name="connsiteY39" fmla="*/ 2714876 h 6858000"/>
              <a:gd name="connsiteX40" fmla="*/ 650982 w 5962785"/>
              <a:gd name="connsiteY40" fmla="*/ 2574301 h 6858000"/>
              <a:gd name="connsiteX41" fmla="*/ 825429 w 5962785"/>
              <a:gd name="connsiteY41" fmla="*/ 2552674 h 6858000"/>
              <a:gd name="connsiteX42" fmla="*/ 970802 w 5962785"/>
              <a:gd name="connsiteY42" fmla="*/ 2585115 h 6858000"/>
              <a:gd name="connsiteX43" fmla="*/ 1127805 w 5962785"/>
              <a:gd name="connsiteY43" fmla="*/ 2545465 h 6858000"/>
              <a:gd name="connsiteX44" fmla="*/ 1267362 w 5962785"/>
              <a:gd name="connsiteY44" fmla="*/ 2563488 h 6858000"/>
              <a:gd name="connsiteX45" fmla="*/ 1386568 w 5962785"/>
              <a:gd name="connsiteY45" fmla="*/ 2538257 h 6858000"/>
              <a:gd name="connsiteX46" fmla="*/ 1270270 w 5962785"/>
              <a:gd name="connsiteY46" fmla="*/ 2419309 h 6858000"/>
              <a:gd name="connsiteX47" fmla="*/ 1107453 w 5962785"/>
              <a:gd name="connsiteY47" fmla="*/ 2419309 h 6858000"/>
              <a:gd name="connsiteX48" fmla="*/ 991154 w 5962785"/>
              <a:gd name="connsiteY48" fmla="*/ 2343615 h 6858000"/>
              <a:gd name="connsiteX49" fmla="*/ 880671 w 5962785"/>
              <a:gd name="connsiteY49" fmla="*/ 2206645 h 6858000"/>
              <a:gd name="connsiteX50" fmla="*/ 491072 w 5962785"/>
              <a:gd name="connsiteY50" fmla="*/ 1986771 h 6858000"/>
              <a:gd name="connsiteX51" fmla="*/ 421293 w 5962785"/>
              <a:gd name="connsiteY51" fmla="*/ 1903868 h 6858000"/>
              <a:gd name="connsiteX52" fmla="*/ 1531941 w 5962785"/>
              <a:gd name="connsiteY52" fmla="*/ 2224667 h 6858000"/>
              <a:gd name="connsiteX53" fmla="*/ 1188861 w 5962785"/>
              <a:gd name="connsiteY53" fmla="*/ 2091301 h 6858000"/>
              <a:gd name="connsiteX54" fmla="*/ 1421458 w 5962785"/>
              <a:gd name="connsiteY54" fmla="*/ 2116532 h 6858000"/>
              <a:gd name="connsiteX55" fmla="*/ 1549386 w 5962785"/>
              <a:gd name="connsiteY55" fmla="*/ 2026420 h 6858000"/>
              <a:gd name="connsiteX56" fmla="*/ 1549386 w 5962785"/>
              <a:gd name="connsiteY56" fmla="*/ 1997584 h 6858000"/>
              <a:gd name="connsiteX57" fmla="*/ 1453440 w 5962785"/>
              <a:gd name="connsiteY57" fmla="*/ 1914682 h 6858000"/>
              <a:gd name="connsiteX58" fmla="*/ 1398198 w 5962785"/>
              <a:gd name="connsiteY58" fmla="*/ 1860614 h 6858000"/>
              <a:gd name="connsiteX59" fmla="*/ 1247011 w 5962785"/>
              <a:gd name="connsiteY59" fmla="*/ 1665972 h 6858000"/>
              <a:gd name="connsiteX60" fmla="*/ 1354586 w 5962785"/>
              <a:gd name="connsiteY60" fmla="*/ 1644345 h 6858000"/>
              <a:gd name="connsiteX61" fmla="*/ 1395290 w 5962785"/>
              <a:gd name="connsiteY61" fmla="*/ 1604696 h 6858000"/>
              <a:gd name="connsiteX62" fmla="*/ 1366216 w 5962785"/>
              <a:gd name="connsiteY62" fmla="*/ 1547025 h 6858000"/>
              <a:gd name="connsiteX63" fmla="*/ 1031858 w 5962785"/>
              <a:gd name="connsiteY63" fmla="*/ 1370405 h 6858000"/>
              <a:gd name="connsiteX64" fmla="*/ 1005692 w 5962785"/>
              <a:gd name="connsiteY64" fmla="*/ 1233435 h 6858000"/>
              <a:gd name="connsiteX65" fmla="*/ 1069655 w 5962785"/>
              <a:gd name="connsiteY65" fmla="*/ 1211808 h 6858000"/>
              <a:gd name="connsiteX66" fmla="*/ 1142342 w 5962785"/>
              <a:gd name="connsiteY66" fmla="*/ 1222621 h 6858000"/>
              <a:gd name="connsiteX67" fmla="*/ 1084193 w 5962785"/>
              <a:gd name="connsiteY67" fmla="*/ 1114487 h 6858000"/>
              <a:gd name="connsiteX68" fmla="*/ 848689 w 5962785"/>
              <a:gd name="connsiteY68" fmla="*/ 1006353 h 6858000"/>
              <a:gd name="connsiteX69" fmla="*/ 805077 w 5962785"/>
              <a:gd name="connsiteY69" fmla="*/ 948681 h 6858000"/>
              <a:gd name="connsiteX70" fmla="*/ 863226 w 5962785"/>
              <a:gd name="connsiteY70" fmla="*/ 919844 h 6858000"/>
              <a:gd name="connsiteX71" fmla="*/ 906838 w 5962785"/>
              <a:gd name="connsiteY71" fmla="*/ 909031 h 6858000"/>
              <a:gd name="connsiteX72" fmla="*/ 5527 w 5962785"/>
              <a:gd name="connsiteY72" fmla="*/ 458471 h 6858000"/>
              <a:gd name="connsiteX73" fmla="*/ 209049 w 5962785"/>
              <a:gd name="connsiteY73" fmla="*/ 454867 h 6858000"/>
              <a:gd name="connsiteX74" fmla="*/ 409664 w 5962785"/>
              <a:gd name="connsiteY74" fmla="*/ 526956 h 6858000"/>
              <a:gd name="connsiteX75" fmla="*/ 621908 w 5962785"/>
              <a:gd name="connsiteY75" fmla="*/ 516143 h 6858000"/>
              <a:gd name="connsiteX76" fmla="*/ 822522 w 5962785"/>
              <a:gd name="connsiteY76" fmla="*/ 552188 h 6858000"/>
              <a:gd name="connsiteX77" fmla="*/ 996969 w 5962785"/>
              <a:gd name="connsiteY77" fmla="*/ 552188 h 6858000"/>
              <a:gd name="connsiteX78" fmla="*/ 834151 w 5962785"/>
              <a:gd name="connsiteY78" fmla="*/ 498120 h 6858000"/>
              <a:gd name="connsiteX79" fmla="*/ 773095 w 5962785"/>
              <a:gd name="connsiteY79" fmla="*/ 408008 h 6858000"/>
              <a:gd name="connsiteX80" fmla="*/ 793447 w 5962785"/>
              <a:gd name="connsiteY80" fmla="*/ 325106 h 6858000"/>
              <a:gd name="connsiteX81" fmla="*/ 860319 w 5962785"/>
              <a:gd name="connsiteY81" fmla="*/ 350336 h 6858000"/>
              <a:gd name="connsiteX82" fmla="*/ 938820 w 5962785"/>
              <a:gd name="connsiteY82" fmla="*/ 444054 h 6858000"/>
              <a:gd name="connsiteX83" fmla="*/ 956265 w 5962785"/>
              <a:gd name="connsiteY83" fmla="*/ 386381 h 6858000"/>
              <a:gd name="connsiteX84" fmla="*/ 1002784 w 5962785"/>
              <a:gd name="connsiteY84" fmla="*/ 343127 h 6858000"/>
              <a:gd name="connsiteX85" fmla="*/ 1270270 w 5962785"/>
              <a:gd name="connsiteY85" fmla="*/ 364755 h 6858000"/>
              <a:gd name="connsiteX86" fmla="*/ 1092915 w 5962785"/>
              <a:gd name="connsiteY86" fmla="*/ 180926 h 6858000"/>
              <a:gd name="connsiteX87" fmla="*/ 979525 w 5962785"/>
              <a:gd name="connsiteY87" fmla="*/ 152090 h 6858000"/>
              <a:gd name="connsiteX88" fmla="*/ 953358 w 5962785"/>
              <a:gd name="connsiteY88" fmla="*/ 76396 h 6858000"/>
              <a:gd name="connsiteX89" fmla="*/ 1005692 w 5962785"/>
              <a:gd name="connsiteY89" fmla="*/ 58373 h 6858000"/>
              <a:gd name="connsiteX90" fmla="*/ 1267362 w 5962785"/>
              <a:gd name="connsiteY90" fmla="*/ 123254 h 6858000"/>
              <a:gd name="connsiteX91" fmla="*/ 1310975 w 5962785"/>
              <a:gd name="connsiteY91" fmla="*/ 98023 h 6858000"/>
              <a:gd name="connsiteX92" fmla="*/ 1159787 w 5962785"/>
              <a:gd name="connsiteY92" fmla="*/ 4350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3D71C7B-A34C-4EB6-8418-C921A28F9D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5117" y="626128"/>
            <a:ext cx="3888526" cy="1800526"/>
          </a:xfrm>
        </p:spPr>
        <p:txBody>
          <a:bodyPr>
            <a:normAutofit/>
          </a:bodyPr>
          <a:lstStyle/>
          <a:p>
            <a:r>
              <a:rPr lang="ru-RU" sz="3600" b="1" dirty="0"/>
              <a:t>Работа </a:t>
            </a:r>
            <a:br>
              <a:rPr lang="ru-RU" sz="3600" b="1" dirty="0"/>
            </a:br>
            <a:r>
              <a:rPr lang="ru-RU" sz="3600" b="1" dirty="0"/>
              <a:t>с инфографикой</a:t>
            </a:r>
            <a:br>
              <a:rPr lang="ru-RU" sz="3400" b="1" dirty="0"/>
            </a:br>
            <a:endParaRPr lang="ru-RU" sz="3400" b="1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C893C3B-0833-4966-8598-820608BD01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3721" y="2259396"/>
            <a:ext cx="3888528" cy="3553581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just">
              <a:buNone/>
            </a:pPr>
            <a:r>
              <a:rPr lang="ru-RU" sz="2000" dirty="0"/>
              <a:t>Это подборка изображений и диаграмм с минимум сопроводительного текста, позволяющая быстро понять суть освещаемой темы.</a:t>
            </a:r>
          </a:p>
          <a:p>
            <a:endParaRPr lang="ru-RU" sz="2000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D495ED2-B9B5-4AFB-AC14-7321DEFD412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858" t="15128"/>
          <a:stretch/>
        </p:blipFill>
        <p:spPr>
          <a:xfrm>
            <a:off x="4922553" y="1384917"/>
            <a:ext cx="6986643" cy="42570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4857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0E3596DD-156A-473E-9BB3-C6A29F757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2C46C4D6-C474-4E92-B52E-944C1118F7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962785" cy="6858000"/>
          </a:xfrm>
          <a:custGeom>
            <a:avLst/>
            <a:gdLst>
              <a:gd name="connsiteX0" fmla="*/ 1044839 w 5962785"/>
              <a:gd name="connsiteY0" fmla="*/ 0 h 6858000"/>
              <a:gd name="connsiteX1" fmla="*/ 5962785 w 5962785"/>
              <a:gd name="connsiteY1" fmla="*/ 0 h 6858000"/>
              <a:gd name="connsiteX2" fmla="*/ 5962785 w 5962785"/>
              <a:gd name="connsiteY2" fmla="*/ 6858000 h 6858000"/>
              <a:gd name="connsiteX3" fmla="*/ 1469886 w 5962785"/>
              <a:gd name="connsiteY3" fmla="*/ 6858000 h 6858000"/>
              <a:gd name="connsiteX4" fmla="*/ 1416006 w 5962785"/>
              <a:gd name="connsiteY4" fmla="*/ 6823984 h 6858000"/>
              <a:gd name="connsiteX5" fmla="*/ 1232473 w 5962785"/>
              <a:gd name="connsiteY5" fmla="*/ 6733873 h 6858000"/>
              <a:gd name="connsiteX6" fmla="*/ 1075471 w 5962785"/>
              <a:gd name="connsiteY6" fmla="*/ 6503186 h 6858000"/>
              <a:gd name="connsiteX7" fmla="*/ 1020229 w 5962785"/>
              <a:gd name="connsiteY7" fmla="*/ 6438306 h 6858000"/>
              <a:gd name="connsiteX8" fmla="*/ 883579 w 5962785"/>
              <a:gd name="connsiteY8" fmla="*/ 6351798 h 6858000"/>
              <a:gd name="connsiteX9" fmla="*/ 645167 w 5962785"/>
              <a:gd name="connsiteY9" fmla="*/ 6167969 h 6858000"/>
              <a:gd name="connsiteX10" fmla="*/ 732391 w 5962785"/>
              <a:gd name="connsiteY10" fmla="*/ 6124716 h 6858000"/>
              <a:gd name="connsiteX11" fmla="*/ 985339 w 5962785"/>
              <a:gd name="connsiteY11" fmla="*/ 6236455 h 6858000"/>
              <a:gd name="connsiteX12" fmla="*/ 1168509 w 5962785"/>
              <a:gd name="connsiteY12" fmla="*/ 6265291 h 6858000"/>
              <a:gd name="connsiteX13" fmla="*/ 909746 w 5962785"/>
              <a:gd name="connsiteY13" fmla="*/ 6070649 h 6858000"/>
              <a:gd name="connsiteX14" fmla="*/ 659704 w 5962785"/>
              <a:gd name="connsiteY14" fmla="*/ 5818335 h 6858000"/>
              <a:gd name="connsiteX15" fmla="*/ 851597 w 5962785"/>
              <a:gd name="connsiteY15" fmla="*/ 5865193 h 6858000"/>
              <a:gd name="connsiteX16" fmla="*/ 860319 w 5962785"/>
              <a:gd name="connsiteY16" fmla="*/ 5832753 h 6858000"/>
              <a:gd name="connsiteX17" fmla="*/ 691686 w 5962785"/>
              <a:gd name="connsiteY17" fmla="*/ 5533581 h 6858000"/>
              <a:gd name="connsiteX18" fmla="*/ 610278 w 5962785"/>
              <a:gd name="connsiteY18" fmla="*/ 5411029 h 6858000"/>
              <a:gd name="connsiteX19" fmla="*/ 238123 w 5962785"/>
              <a:gd name="connsiteY19" fmla="*/ 5046976 h 6858000"/>
              <a:gd name="connsiteX20" fmla="*/ 592833 w 5962785"/>
              <a:gd name="connsiteY20" fmla="*/ 5209177 h 6858000"/>
              <a:gd name="connsiteX21" fmla="*/ 226494 w 5962785"/>
              <a:gd name="connsiteY21" fmla="*/ 4855939 h 6858000"/>
              <a:gd name="connsiteX22" fmla="*/ 49139 w 5962785"/>
              <a:gd name="connsiteY22" fmla="*/ 4726177 h 6858000"/>
              <a:gd name="connsiteX23" fmla="*/ 5527 w 5962785"/>
              <a:gd name="connsiteY23" fmla="*/ 4650483 h 6858000"/>
              <a:gd name="connsiteX24" fmla="*/ 84029 w 5962785"/>
              <a:gd name="connsiteY24" fmla="*/ 4632460 h 6858000"/>
              <a:gd name="connsiteX25" fmla="*/ 325347 w 5962785"/>
              <a:gd name="connsiteY25" fmla="*/ 4661296 h 6858000"/>
              <a:gd name="connsiteX26" fmla="*/ 25879 w 5962785"/>
              <a:gd name="connsiteY26" fmla="*/ 4423401 h 6858000"/>
              <a:gd name="connsiteX27" fmla="*/ 249753 w 5962785"/>
              <a:gd name="connsiteY27" fmla="*/ 4459446 h 6858000"/>
              <a:gd name="connsiteX28" fmla="*/ 313718 w 5962785"/>
              <a:gd name="connsiteY28" fmla="*/ 4365729 h 6858000"/>
              <a:gd name="connsiteX29" fmla="*/ 418386 w 5962785"/>
              <a:gd name="connsiteY29" fmla="*/ 4214341 h 6858000"/>
              <a:gd name="connsiteX30" fmla="*/ 491072 w 5962785"/>
              <a:gd name="connsiteY30" fmla="*/ 4131438 h 6858000"/>
              <a:gd name="connsiteX31" fmla="*/ 520147 w 5962785"/>
              <a:gd name="connsiteY31" fmla="*/ 3864706 h 6858000"/>
              <a:gd name="connsiteX32" fmla="*/ 459090 w 5962785"/>
              <a:gd name="connsiteY32" fmla="*/ 3572743 h 6858000"/>
              <a:gd name="connsiteX33" fmla="*/ 290458 w 5962785"/>
              <a:gd name="connsiteY33" fmla="*/ 3424959 h 6858000"/>
              <a:gd name="connsiteX34" fmla="*/ 339884 w 5962785"/>
              <a:gd name="connsiteY34" fmla="*/ 3259153 h 6858000"/>
              <a:gd name="connsiteX35" fmla="*/ 697501 w 5962785"/>
              <a:gd name="connsiteY35" fmla="*/ 3360078 h 6858000"/>
              <a:gd name="connsiteX36" fmla="*/ 165437 w 5962785"/>
              <a:gd name="connsiteY36" fmla="*/ 2967190 h 6858000"/>
              <a:gd name="connsiteX37" fmla="*/ 255568 w 5962785"/>
              <a:gd name="connsiteY37" fmla="*/ 2949167 h 6858000"/>
              <a:gd name="connsiteX38" fmla="*/ 578296 w 5962785"/>
              <a:gd name="connsiteY38" fmla="*/ 2725691 h 6858000"/>
              <a:gd name="connsiteX39" fmla="*/ 595740 w 5962785"/>
              <a:gd name="connsiteY39" fmla="*/ 2714876 h 6858000"/>
              <a:gd name="connsiteX40" fmla="*/ 650982 w 5962785"/>
              <a:gd name="connsiteY40" fmla="*/ 2574301 h 6858000"/>
              <a:gd name="connsiteX41" fmla="*/ 825429 w 5962785"/>
              <a:gd name="connsiteY41" fmla="*/ 2552674 h 6858000"/>
              <a:gd name="connsiteX42" fmla="*/ 970802 w 5962785"/>
              <a:gd name="connsiteY42" fmla="*/ 2585115 h 6858000"/>
              <a:gd name="connsiteX43" fmla="*/ 1127805 w 5962785"/>
              <a:gd name="connsiteY43" fmla="*/ 2545465 h 6858000"/>
              <a:gd name="connsiteX44" fmla="*/ 1267362 w 5962785"/>
              <a:gd name="connsiteY44" fmla="*/ 2563488 h 6858000"/>
              <a:gd name="connsiteX45" fmla="*/ 1386568 w 5962785"/>
              <a:gd name="connsiteY45" fmla="*/ 2538257 h 6858000"/>
              <a:gd name="connsiteX46" fmla="*/ 1270270 w 5962785"/>
              <a:gd name="connsiteY46" fmla="*/ 2419309 h 6858000"/>
              <a:gd name="connsiteX47" fmla="*/ 1107453 w 5962785"/>
              <a:gd name="connsiteY47" fmla="*/ 2419309 h 6858000"/>
              <a:gd name="connsiteX48" fmla="*/ 991154 w 5962785"/>
              <a:gd name="connsiteY48" fmla="*/ 2343615 h 6858000"/>
              <a:gd name="connsiteX49" fmla="*/ 880671 w 5962785"/>
              <a:gd name="connsiteY49" fmla="*/ 2206645 h 6858000"/>
              <a:gd name="connsiteX50" fmla="*/ 491072 w 5962785"/>
              <a:gd name="connsiteY50" fmla="*/ 1986771 h 6858000"/>
              <a:gd name="connsiteX51" fmla="*/ 421293 w 5962785"/>
              <a:gd name="connsiteY51" fmla="*/ 1903868 h 6858000"/>
              <a:gd name="connsiteX52" fmla="*/ 1531941 w 5962785"/>
              <a:gd name="connsiteY52" fmla="*/ 2224667 h 6858000"/>
              <a:gd name="connsiteX53" fmla="*/ 1188861 w 5962785"/>
              <a:gd name="connsiteY53" fmla="*/ 2091301 h 6858000"/>
              <a:gd name="connsiteX54" fmla="*/ 1421458 w 5962785"/>
              <a:gd name="connsiteY54" fmla="*/ 2116532 h 6858000"/>
              <a:gd name="connsiteX55" fmla="*/ 1549386 w 5962785"/>
              <a:gd name="connsiteY55" fmla="*/ 2026420 h 6858000"/>
              <a:gd name="connsiteX56" fmla="*/ 1549386 w 5962785"/>
              <a:gd name="connsiteY56" fmla="*/ 1997584 h 6858000"/>
              <a:gd name="connsiteX57" fmla="*/ 1453440 w 5962785"/>
              <a:gd name="connsiteY57" fmla="*/ 1914682 h 6858000"/>
              <a:gd name="connsiteX58" fmla="*/ 1398198 w 5962785"/>
              <a:gd name="connsiteY58" fmla="*/ 1860614 h 6858000"/>
              <a:gd name="connsiteX59" fmla="*/ 1247011 w 5962785"/>
              <a:gd name="connsiteY59" fmla="*/ 1665972 h 6858000"/>
              <a:gd name="connsiteX60" fmla="*/ 1354586 w 5962785"/>
              <a:gd name="connsiteY60" fmla="*/ 1644345 h 6858000"/>
              <a:gd name="connsiteX61" fmla="*/ 1395290 w 5962785"/>
              <a:gd name="connsiteY61" fmla="*/ 1604696 h 6858000"/>
              <a:gd name="connsiteX62" fmla="*/ 1366216 w 5962785"/>
              <a:gd name="connsiteY62" fmla="*/ 1547025 h 6858000"/>
              <a:gd name="connsiteX63" fmla="*/ 1031858 w 5962785"/>
              <a:gd name="connsiteY63" fmla="*/ 1370405 h 6858000"/>
              <a:gd name="connsiteX64" fmla="*/ 1005692 w 5962785"/>
              <a:gd name="connsiteY64" fmla="*/ 1233435 h 6858000"/>
              <a:gd name="connsiteX65" fmla="*/ 1069655 w 5962785"/>
              <a:gd name="connsiteY65" fmla="*/ 1211808 h 6858000"/>
              <a:gd name="connsiteX66" fmla="*/ 1142342 w 5962785"/>
              <a:gd name="connsiteY66" fmla="*/ 1222621 h 6858000"/>
              <a:gd name="connsiteX67" fmla="*/ 1084193 w 5962785"/>
              <a:gd name="connsiteY67" fmla="*/ 1114487 h 6858000"/>
              <a:gd name="connsiteX68" fmla="*/ 848689 w 5962785"/>
              <a:gd name="connsiteY68" fmla="*/ 1006353 h 6858000"/>
              <a:gd name="connsiteX69" fmla="*/ 805077 w 5962785"/>
              <a:gd name="connsiteY69" fmla="*/ 948681 h 6858000"/>
              <a:gd name="connsiteX70" fmla="*/ 863226 w 5962785"/>
              <a:gd name="connsiteY70" fmla="*/ 919844 h 6858000"/>
              <a:gd name="connsiteX71" fmla="*/ 906838 w 5962785"/>
              <a:gd name="connsiteY71" fmla="*/ 909031 h 6858000"/>
              <a:gd name="connsiteX72" fmla="*/ 5527 w 5962785"/>
              <a:gd name="connsiteY72" fmla="*/ 458471 h 6858000"/>
              <a:gd name="connsiteX73" fmla="*/ 209049 w 5962785"/>
              <a:gd name="connsiteY73" fmla="*/ 454867 h 6858000"/>
              <a:gd name="connsiteX74" fmla="*/ 409664 w 5962785"/>
              <a:gd name="connsiteY74" fmla="*/ 526956 h 6858000"/>
              <a:gd name="connsiteX75" fmla="*/ 621908 w 5962785"/>
              <a:gd name="connsiteY75" fmla="*/ 516143 h 6858000"/>
              <a:gd name="connsiteX76" fmla="*/ 822522 w 5962785"/>
              <a:gd name="connsiteY76" fmla="*/ 552188 h 6858000"/>
              <a:gd name="connsiteX77" fmla="*/ 996969 w 5962785"/>
              <a:gd name="connsiteY77" fmla="*/ 552188 h 6858000"/>
              <a:gd name="connsiteX78" fmla="*/ 834151 w 5962785"/>
              <a:gd name="connsiteY78" fmla="*/ 498120 h 6858000"/>
              <a:gd name="connsiteX79" fmla="*/ 773095 w 5962785"/>
              <a:gd name="connsiteY79" fmla="*/ 408008 h 6858000"/>
              <a:gd name="connsiteX80" fmla="*/ 793447 w 5962785"/>
              <a:gd name="connsiteY80" fmla="*/ 325106 h 6858000"/>
              <a:gd name="connsiteX81" fmla="*/ 860319 w 5962785"/>
              <a:gd name="connsiteY81" fmla="*/ 350336 h 6858000"/>
              <a:gd name="connsiteX82" fmla="*/ 938820 w 5962785"/>
              <a:gd name="connsiteY82" fmla="*/ 444054 h 6858000"/>
              <a:gd name="connsiteX83" fmla="*/ 956265 w 5962785"/>
              <a:gd name="connsiteY83" fmla="*/ 386381 h 6858000"/>
              <a:gd name="connsiteX84" fmla="*/ 1002784 w 5962785"/>
              <a:gd name="connsiteY84" fmla="*/ 343127 h 6858000"/>
              <a:gd name="connsiteX85" fmla="*/ 1270270 w 5962785"/>
              <a:gd name="connsiteY85" fmla="*/ 364755 h 6858000"/>
              <a:gd name="connsiteX86" fmla="*/ 1092915 w 5962785"/>
              <a:gd name="connsiteY86" fmla="*/ 180926 h 6858000"/>
              <a:gd name="connsiteX87" fmla="*/ 979525 w 5962785"/>
              <a:gd name="connsiteY87" fmla="*/ 152090 h 6858000"/>
              <a:gd name="connsiteX88" fmla="*/ 953358 w 5962785"/>
              <a:gd name="connsiteY88" fmla="*/ 76396 h 6858000"/>
              <a:gd name="connsiteX89" fmla="*/ 1005692 w 5962785"/>
              <a:gd name="connsiteY89" fmla="*/ 58373 h 6858000"/>
              <a:gd name="connsiteX90" fmla="*/ 1267362 w 5962785"/>
              <a:gd name="connsiteY90" fmla="*/ 123254 h 6858000"/>
              <a:gd name="connsiteX91" fmla="*/ 1310975 w 5962785"/>
              <a:gd name="connsiteY91" fmla="*/ 98023 h 6858000"/>
              <a:gd name="connsiteX92" fmla="*/ 1159787 w 5962785"/>
              <a:gd name="connsiteY92" fmla="*/ 4350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95DCC1-DB7B-4E7A-87CA-5F738811A9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710702"/>
            <a:ext cx="3888526" cy="1800526"/>
          </a:xfrm>
        </p:spPr>
        <p:txBody>
          <a:bodyPr>
            <a:normAutofit/>
          </a:bodyPr>
          <a:lstStyle/>
          <a:p>
            <a:r>
              <a:rPr lang="ru-RU" b="1" dirty="0"/>
              <a:t> Работа с таблицами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21968F2-D518-4008-A12C-E5D9DCA307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6431" y="2511228"/>
            <a:ext cx="4438835" cy="3553581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 algn="just">
              <a:buNone/>
            </a:pPr>
            <a:r>
              <a:rPr lang="ru-RU" sz="2000" dirty="0"/>
              <a:t>Составление схемы или таблицы помогает совершенствовать умение выделять главные и второстепенные факты, способствуют активному осмыслению исторической информации.</a:t>
            </a:r>
          </a:p>
          <a:p>
            <a:endParaRPr lang="ru-RU" sz="2000" dirty="0"/>
          </a:p>
          <a:p>
            <a:endParaRPr lang="ru-RU" sz="2000" dirty="0"/>
          </a:p>
        </p:txBody>
      </p:sp>
      <p:pic>
        <p:nvPicPr>
          <p:cNvPr id="4" name="Рисунок 4" descr="Изображение выглядит как стол&#10;&#10;Автоматически созданное описание">
            <a:extLst>
              <a:ext uri="{FF2B5EF4-FFF2-40B4-BE49-F238E27FC236}">
                <a16:creationId xmlns:a16="http://schemas.microsoft.com/office/drawing/2014/main" id="{532DBD6D-8009-49F2-9046-A0196998D5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30647" y="814578"/>
            <a:ext cx="7464866" cy="5918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0351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961607-20F4-4FC9-A936-DA31B88F3D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Работа с иллюстрациями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9764D5B-D606-48F1-BB30-BC14179647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ru-RU" b="1" u="sng" dirty="0">
                <a:solidFill>
                  <a:schemeClr val="accent1"/>
                </a:solidFill>
              </a:rPr>
              <a:t>Приёмы в работе с иллюстрацией:</a:t>
            </a:r>
          </a:p>
          <a:p>
            <a:r>
              <a:rPr lang="ru-RU" b="1" dirty="0"/>
              <a:t>Составление рассказа по содержанию изображения;</a:t>
            </a:r>
          </a:p>
          <a:p>
            <a:r>
              <a:rPr lang="ru-RU" b="1" dirty="0"/>
              <a:t>Объяснение сюжета иллюстрации;</a:t>
            </a:r>
          </a:p>
          <a:p>
            <a:r>
              <a:rPr lang="ru-RU" b="1" dirty="0"/>
              <a:t>«Оживление картинки»;</a:t>
            </a:r>
          </a:p>
          <a:p>
            <a:r>
              <a:rPr lang="ru-RU" b="1" dirty="0"/>
              <a:t>«Сопоставление двух иллюстраций по одному сюжету»;</a:t>
            </a:r>
          </a:p>
          <a:p>
            <a:r>
              <a:rPr lang="ru-RU" b="1" dirty="0"/>
              <a:t>Ответы на вопросы, поставленные учителем к иллюстрации.</a:t>
            </a:r>
          </a:p>
        </p:txBody>
      </p:sp>
    </p:spTree>
    <p:extLst>
      <p:ext uri="{BB962C8B-B14F-4D97-AF65-F5344CB8AC3E}">
        <p14:creationId xmlns:p14="http://schemas.microsoft.com/office/powerpoint/2010/main" val="5220738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00F95B-2E94-4995-9850-E4B6E56B95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106" y="365125"/>
            <a:ext cx="6029864" cy="156997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/>
              <a:t>Картина Андрея Рябушкина </a:t>
            </a:r>
            <a:r>
              <a:rPr lang="ru-RU" sz="3200" dirty="0"/>
              <a:t>"</a:t>
            </a:r>
            <a:r>
              <a:rPr lang="ru-RU" sz="3200" dirty="0">
                <a:ea typeface="+mj-lt"/>
                <a:cs typeface="+mj-lt"/>
              </a:rPr>
              <a:t>Сидение царя Михаила Фёдоровича с боярами в его государевой комнате"</a:t>
            </a:r>
            <a:r>
              <a:rPr lang="ru-RU" sz="3200" b="1" i="0" dirty="0">
                <a:ea typeface="+mj-lt"/>
                <a:cs typeface="+mj-lt"/>
              </a:rPr>
              <a:t> </a:t>
            </a:r>
            <a:r>
              <a:rPr lang="ru-RU" sz="2000" i="0" dirty="0">
                <a:ea typeface="+mj-lt"/>
                <a:cs typeface="+mj-lt"/>
              </a:rPr>
              <a:t>(1893)</a:t>
            </a:r>
            <a:r>
              <a:rPr lang="ru-RU" sz="3200" b="1" dirty="0"/>
              <a:t> </a:t>
            </a:r>
          </a:p>
        </p:txBody>
      </p:sp>
      <p:pic>
        <p:nvPicPr>
          <p:cNvPr id="4" name="Рисунок 4" descr="Изображение выглядит как текст, внутренний&#10;&#10;Автоматически созданное описание">
            <a:extLst>
              <a:ext uri="{FF2B5EF4-FFF2-40B4-BE49-F238E27FC236}">
                <a16:creationId xmlns:a16="http://schemas.microsoft.com/office/drawing/2014/main" id="{B51178CB-40A7-4064-8736-DEE89CDDA1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6801" y="2047209"/>
            <a:ext cx="5197416" cy="3284327"/>
          </a:xfrm>
        </p:spPr>
      </p:pic>
      <p:pic>
        <p:nvPicPr>
          <p:cNvPr id="5" name="Рисунок 5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ED781093-13FB-4DAC-819C-1F18F95583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5836" y="1392807"/>
            <a:ext cx="6222517" cy="4618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1704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raphic 1">
            <a:extLst>
              <a:ext uri="{FF2B5EF4-FFF2-40B4-BE49-F238E27FC236}">
                <a16:creationId xmlns:a16="http://schemas.microsoft.com/office/drawing/2014/main" id="{0D57E7FA-E8FC-45AC-868F-CDC814493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V="1">
            <a:off x="2599854" y="527562"/>
            <a:ext cx="6992292" cy="5102484"/>
          </a:xfrm>
          <a:custGeom>
            <a:avLst/>
            <a:gdLst/>
            <a:ahLst/>
            <a:cxnLst/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B7BD7FCF-A254-4A97-A15C-319B676226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52FFAF72-6204-4676-9C6F-9A4CC4D918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962785" cy="6858000"/>
          </a:xfrm>
          <a:custGeom>
            <a:avLst/>
            <a:gdLst>
              <a:gd name="connsiteX0" fmla="*/ 1044839 w 5962785"/>
              <a:gd name="connsiteY0" fmla="*/ 0 h 6858000"/>
              <a:gd name="connsiteX1" fmla="*/ 5962785 w 5962785"/>
              <a:gd name="connsiteY1" fmla="*/ 0 h 6858000"/>
              <a:gd name="connsiteX2" fmla="*/ 5962785 w 5962785"/>
              <a:gd name="connsiteY2" fmla="*/ 6858000 h 6858000"/>
              <a:gd name="connsiteX3" fmla="*/ 1469886 w 5962785"/>
              <a:gd name="connsiteY3" fmla="*/ 6858000 h 6858000"/>
              <a:gd name="connsiteX4" fmla="*/ 1416006 w 5962785"/>
              <a:gd name="connsiteY4" fmla="*/ 6823984 h 6858000"/>
              <a:gd name="connsiteX5" fmla="*/ 1232473 w 5962785"/>
              <a:gd name="connsiteY5" fmla="*/ 6733873 h 6858000"/>
              <a:gd name="connsiteX6" fmla="*/ 1075471 w 5962785"/>
              <a:gd name="connsiteY6" fmla="*/ 6503186 h 6858000"/>
              <a:gd name="connsiteX7" fmla="*/ 1020229 w 5962785"/>
              <a:gd name="connsiteY7" fmla="*/ 6438306 h 6858000"/>
              <a:gd name="connsiteX8" fmla="*/ 883579 w 5962785"/>
              <a:gd name="connsiteY8" fmla="*/ 6351798 h 6858000"/>
              <a:gd name="connsiteX9" fmla="*/ 645167 w 5962785"/>
              <a:gd name="connsiteY9" fmla="*/ 6167969 h 6858000"/>
              <a:gd name="connsiteX10" fmla="*/ 732391 w 5962785"/>
              <a:gd name="connsiteY10" fmla="*/ 6124716 h 6858000"/>
              <a:gd name="connsiteX11" fmla="*/ 985339 w 5962785"/>
              <a:gd name="connsiteY11" fmla="*/ 6236455 h 6858000"/>
              <a:gd name="connsiteX12" fmla="*/ 1168509 w 5962785"/>
              <a:gd name="connsiteY12" fmla="*/ 6265291 h 6858000"/>
              <a:gd name="connsiteX13" fmla="*/ 909746 w 5962785"/>
              <a:gd name="connsiteY13" fmla="*/ 6070649 h 6858000"/>
              <a:gd name="connsiteX14" fmla="*/ 659704 w 5962785"/>
              <a:gd name="connsiteY14" fmla="*/ 5818335 h 6858000"/>
              <a:gd name="connsiteX15" fmla="*/ 851597 w 5962785"/>
              <a:gd name="connsiteY15" fmla="*/ 5865193 h 6858000"/>
              <a:gd name="connsiteX16" fmla="*/ 860319 w 5962785"/>
              <a:gd name="connsiteY16" fmla="*/ 5832753 h 6858000"/>
              <a:gd name="connsiteX17" fmla="*/ 691686 w 5962785"/>
              <a:gd name="connsiteY17" fmla="*/ 5533581 h 6858000"/>
              <a:gd name="connsiteX18" fmla="*/ 610278 w 5962785"/>
              <a:gd name="connsiteY18" fmla="*/ 5411029 h 6858000"/>
              <a:gd name="connsiteX19" fmla="*/ 238123 w 5962785"/>
              <a:gd name="connsiteY19" fmla="*/ 5046976 h 6858000"/>
              <a:gd name="connsiteX20" fmla="*/ 592833 w 5962785"/>
              <a:gd name="connsiteY20" fmla="*/ 5209177 h 6858000"/>
              <a:gd name="connsiteX21" fmla="*/ 226494 w 5962785"/>
              <a:gd name="connsiteY21" fmla="*/ 4855939 h 6858000"/>
              <a:gd name="connsiteX22" fmla="*/ 49139 w 5962785"/>
              <a:gd name="connsiteY22" fmla="*/ 4726177 h 6858000"/>
              <a:gd name="connsiteX23" fmla="*/ 5527 w 5962785"/>
              <a:gd name="connsiteY23" fmla="*/ 4650483 h 6858000"/>
              <a:gd name="connsiteX24" fmla="*/ 84029 w 5962785"/>
              <a:gd name="connsiteY24" fmla="*/ 4632460 h 6858000"/>
              <a:gd name="connsiteX25" fmla="*/ 325347 w 5962785"/>
              <a:gd name="connsiteY25" fmla="*/ 4661296 h 6858000"/>
              <a:gd name="connsiteX26" fmla="*/ 25879 w 5962785"/>
              <a:gd name="connsiteY26" fmla="*/ 4423401 h 6858000"/>
              <a:gd name="connsiteX27" fmla="*/ 249753 w 5962785"/>
              <a:gd name="connsiteY27" fmla="*/ 4459446 h 6858000"/>
              <a:gd name="connsiteX28" fmla="*/ 313718 w 5962785"/>
              <a:gd name="connsiteY28" fmla="*/ 4365729 h 6858000"/>
              <a:gd name="connsiteX29" fmla="*/ 418386 w 5962785"/>
              <a:gd name="connsiteY29" fmla="*/ 4214341 h 6858000"/>
              <a:gd name="connsiteX30" fmla="*/ 491072 w 5962785"/>
              <a:gd name="connsiteY30" fmla="*/ 4131438 h 6858000"/>
              <a:gd name="connsiteX31" fmla="*/ 520147 w 5962785"/>
              <a:gd name="connsiteY31" fmla="*/ 3864706 h 6858000"/>
              <a:gd name="connsiteX32" fmla="*/ 459090 w 5962785"/>
              <a:gd name="connsiteY32" fmla="*/ 3572743 h 6858000"/>
              <a:gd name="connsiteX33" fmla="*/ 290458 w 5962785"/>
              <a:gd name="connsiteY33" fmla="*/ 3424959 h 6858000"/>
              <a:gd name="connsiteX34" fmla="*/ 339884 w 5962785"/>
              <a:gd name="connsiteY34" fmla="*/ 3259153 h 6858000"/>
              <a:gd name="connsiteX35" fmla="*/ 697501 w 5962785"/>
              <a:gd name="connsiteY35" fmla="*/ 3360078 h 6858000"/>
              <a:gd name="connsiteX36" fmla="*/ 165437 w 5962785"/>
              <a:gd name="connsiteY36" fmla="*/ 2967190 h 6858000"/>
              <a:gd name="connsiteX37" fmla="*/ 255568 w 5962785"/>
              <a:gd name="connsiteY37" fmla="*/ 2949167 h 6858000"/>
              <a:gd name="connsiteX38" fmla="*/ 578296 w 5962785"/>
              <a:gd name="connsiteY38" fmla="*/ 2725691 h 6858000"/>
              <a:gd name="connsiteX39" fmla="*/ 595740 w 5962785"/>
              <a:gd name="connsiteY39" fmla="*/ 2714876 h 6858000"/>
              <a:gd name="connsiteX40" fmla="*/ 650982 w 5962785"/>
              <a:gd name="connsiteY40" fmla="*/ 2574301 h 6858000"/>
              <a:gd name="connsiteX41" fmla="*/ 825429 w 5962785"/>
              <a:gd name="connsiteY41" fmla="*/ 2552674 h 6858000"/>
              <a:gd name="connsiteX42" fmla="*/ 970802 w 5962785"/>
              <a:gd name="connsiteY42" fmla="*/ 2585115 h 6858000"/>
              <a:gd name="connsiteX43" fmla="*/ 1127805 w 5962785"/>
              <a:gd name="connsiteY43" fmla="*/ 2545465 h 6858000"/>
              <a:gd name="connsiteX44" fmla="*/ 1267362 w 5962785"/>
              <a:gd name="connsiteY44" fmla="*/ 2563488 h 6858000"/>
              <a:gd name="connsiteX45" fmla="*/ 1386568 w 5962785"/>
              <a:gd name="connsiteY45" fmla="*/ 2538257 h 6858000"/>
              <a:gd name="connsiteX46" fmla="*/ 1270270 w 5962785"/>
              <a:gd name="connsiteY46" fmla="*/ 2419309 h 6858000"/>
              <a:gd name="connsiteX47" fmla="*/ 1107453 w 5962785"/>
              <a:gd name="connsiteY47" fmla="*/ 2419309 h 6858000"/>
              <a:gd name="connsiteX48" fmla="*/ 991154 w 5962785"/>
              <a:gd name="connsiteY48" fmla="*/ 2343615 h 6858000"/>
              <a:gd name="connsiteX49" fmla="*/ 880671 w 5962785"/>
              <a:gd name="connsiteY49" fmla="*/ 2206645 h 6858000"/>
              <a:gd name="connsiteX50" fmla="*/ 491072 w 5962785"/>
              <a:gd name="connsiteY50" fmla="*/ 1986771 h 6858000"/>
              <a:gd name="connsiteX51" fmla="*/ 421293 w 5962785"/>
              <a:gd name="connsiteY51" fmla="*/ 1903868 h 6858000"/>
              <a:gd name="connsiteX52" fmla="*/ 1531941 w 5962785"/>
              <a:gd name="connsiteY52" fmla="*/ 2224667 h 6858000"/>
              <a:gd name="connsiteX53" fmla="*/ 1188861 w 5962785"/>
              <a:gd name="connsiteY53" fmla="*/ 2091301 h 6858000"/>
              <a:gd name="connsiteX54" fmla="*/ 1421458 w 5962785"/>
              <a:gd name="connsiteY54" fmla="*/ 2116532 h 6858000"/>
              <a:gd name="connsiteX55" fmla="*/ 1549386 w 5962785"/>
              <a:gd name="connsiteY55" fmla="*/ 2026420 h 6858000"/>
              <a:gd name="connsiteX56" fmla="*/ 1549386 w 5962785"/>
              <a:gd name="connsiteY56" fmla="*/ 1997584 h 6858000"/>
              <a:gd name="connsiteX57" fmla="*/ 1453440 w 5962785"/>
              <a:gd name="connsiteY57" fmla="*/ 1914682 h 6858000"/>
              <a:gd name="connsiteX58" fmla="*/ 1398198 w 5962785"/>
              <a:gd name="connsiteY58" fmla="*/ 1860614 h 6858000"/>
              <a:gd name="connsiteX59" fmla="*/ 1247011 w 5962785"/>
              <a:gd name="connsiteY59" fmla="*/ 1665972 h 6858000"/>
              <a:gd name="connsiteX60" fmla="*/ 1354586 w 5962785"/>
              <a:gd name="connsiteY60" fmla="*/ 1644345 h 6858000"/>
              <a:gd name="connsiteX61" fmla="*/ 1395290 w 5962785"/>
              <a:gd name="connsiteY61" fmla="*/ 1604696 h 6858000"/>
              <a:gd name="connsiteX62" fmla="*/ 1366216 w 5962785"/>
              <a:gd name="connsiteY62" fmla="*/ 1547025 h 6858000"/>
              <a:gd name="connsiteX63" fmla="*/ 1031858 w 5962785"/>
              <a:gd name="connsiteY63" fmla="*/ 1370405 h 6858000"/>
              <a:gd name="connsiteX64" fmla="*/ 1005692 w 5962785"/>
              <a:gd name="connsiteY64" fmla="*/ 1233435 h 6858000"/>
              <a:gd name="connsiteX65" fmla="*/ 1069655 w 5962785"/>
              <a:gd name="connsiteY65" fmla="*/ 1211808 h 6858000"/>
              <a:gd name="connsiteX66" fmla="*/ 1142342 w 5962785"/>
              <a:gd name="connsiteY66" fmla="*/ 1222621 h 6858000"/>
              <a:gd name="connsiteX67" fmla="*/ 1084193 w 5962785"/>
              <a:gd name="connsiteY67" fmla="*/ 1114487 h 6858000"/>
              <a:gd name="connsiteX68" fmla="*/ 848689 w 5962785"/>
              <a:gd name="connsiteY68" fmla="*/ 1006353 h 6858000"/>
              <a:gd name="connsiteX69" fmla="*/ 805077 w 5962785"/>
              <a:gd name="connsiteY69" fmla="*/ 948681 h 6858000"/>
              <a:gd name="connsiteX70" fmla="*/ 863226 w 5962785"/>
              <a:gd name="connsiteY70" fmla="*/ 919844 h 6858000"/>
              <a:gd name="connsiteX71" fmla="*/ 906838 w 5962785"/>
              <a:gd name="connsiteY71" fmla="*/ 909031 h 6858000"/>
              <a:gd name="connsiteX72" fmla="*/ 5527 w 5962785"/>
              <a:gd name="connsiteY72" fmla="*/ 458471 h 6858000"/>
              <a:gd name="connsiteX73" fmla="*/ 209049 w 5962785"/>
              <a:gd name="connsiteY73" fmla="*/ 454867 h 6858000"/>
              <a:gd name="connsiteX74" fmla="*/ 409664 w 5962785"/>
              <a:gd name="connsiteY74" fmla="*/ 526956 h 6858000"/>
              <a:gd name="connsiteX75" fmla="*/ 621908 w 5962785"/>
              <a:gd name="connsiteY75" fmla="*/ 516143 h 6858000"/>
              <a:gd name="connsiteX76" fmla="*/ 822522 w 5962785"/>
              <a:gd name="connsiteY76" fmla="*/ 552188 h 6858000"/>
              <a:gd name="connsiteX77" fmla="*/ 996969 w 5962785"/>
              <a:gd name="connsiteY77" fmla="*/ 552188 h 6858000"/>
              <a:gd name="connsiteX78" fmla="*/ 834151 w 5962785"/>
              <a:gd name="connsiteY78" fmla="*/ 498120 h 6858000"/>
              <a:gd name="connsiteX79" fmla="*/ 773095 w 5962785"/>
              <a:gd name="connsiteY79" fmla="*/ 408008 h 6858000"/>
              <a:gd name="connsiteX80" fmla="*/ 793447 w 5962785"/>
              <a:gd name="connsiteY80" fmla="*/ 325106 h 6858000"/>
              <a:gd name="connsiteX81" fmla="*/ 860319 w 5962785"/>
              <a:gd name="connsiteY81" fmla="*/ 350336 h 6858000"/>
              <a:gd name="connsiteX82" fmla="*/ 938820 w 5962785"/>
              <a:gd name="connsiteY82" fmla="*/ 444054 h 6858000"/>
              <a:gd name="connsiteX83" fmla="*/ 956265 w 5962785"/>
              <a:gd name="connsiteY83" fmla="*/ 386381 h 6858000"/>
              <a:gd name="connsiteX84" fmla="*/ 1002784 w 5962785"/>
              <a:gd name="connsiteY84" fmla="*/ 343127 h 6858000"/>
              <a:gd name="connsiteX85" fmla="*/ 1270270 w 5962785"/>
              <a:gd name="connsiteY85" fmla="*/ 364755 h 6858000"/>
              <a:gd name="connsiteX86" fmla="*/ 1092915 w 5962785"/>
              <a:gd name="connsiteY86" fmla="*/ 180926 h 6858000"/>
              <a:gd name="connsiteX87" fmla="*/ 979525 w 5962785"/>
              <a:gd name="connsiteY87" fmla="*/ 152090 h 6858000"/>
              <a:gd name="connsiteX88" fmla="*/ 953358 w 5962785"/>
              <a:gd name="connsiteY88" fmla="*/ 76396 h 6858000"/>
              <a:gd name="connsiteX89" fmla="*/ 1005692 w 5962785"/>
              <a:gd name="connsiteY89" fmla="*/ 58373 h 6858000"/>
              <a:gd name="connsiteX90" fmla="*/ 1267362 w 5962785"/>
              <a:gd name="connsiteY90" fmla="*/ 123254 h 6858000"/>
              <a:gd name="connsiteX91" fmla="*/ 1310975 w 5962785"/>
              <a:gd name="connsiteY91" fmla="*/ 98023 h 6858000"/>
              <a:gd name="connsiteX92" fmla="*/ 1159787 w 5962785"/>
              <a:gd name="connsiteY92" fmla="*/ 4350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C5989C-B083-4613-87D4-339491655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945808"/>
            <a:ext cx="5959960" cy="4718668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just"/>
            <a:r>
              <a:rPr lang="en-US" sz="2000" i="0" dirty="0" err="1"/>
              <a:t>Он</a:t>
            </a:r>
            <a:r>
              <a:rPr lang="en-US" sz="2000" i="0" dirty="0"/>
              <a:t> </a:t>
            </a:r>
            <a:r>
              <a:rPr lang="en-US" sz="2000" i="0" dirty="0" err="1"/>
              <a:t>представляет</a:t>
            </a:r>
            <a:r>
              <a:rPr lang="en-US" sz="2000" i="0" dirty="0"/>
              <a:t> </a:t>
            </a:r>
            <a:r>
              <a:rPr lang="en-US" sz="2000" i="0" dirty="0" err="1"/>
              <a:t>собой</a:t>
            </a:r>
            <a:r>
              <a:rPr lang="en-US" sz="2000" i="0" dirty="0"/>
              <a:t> </a:t>
            </a:r>
            <a:r>
              <a:rPr lang="en-US" sz="2000" i="0" dirty="0" err="1"/>
              <a:t>стандартное</a:t>
            </a:r>
            <a:r>
              <a:rPr lang="en-US" sz="2000" i="0" dirty="0"/>
              <a:t> </a:t>
            </a:r>
            <a:r>
              <a:rPr lang="en-US" sz="2000" i="0" dirty="0" err="1"/>
              <a:t>поле</a:t>
            </a:r>
            <a:r>
              <a:rPr lang="en-US" sz="2000" i="0" dirty="0"/>
              <a:t> </a:t>
            </a:r>
            <a:r>
              <a:rPr lang="en-US" sz="2000" i="0" dirty="0" err="1"/>
              <a:t>из</a:t>
            </a:r>
            <a:r>
              <a:rPr lang="en-US" sz="2000" i="0" dirty="0"/>
              <a:t> </a:t>
            </a:r>
            <a:r>
              <a:rPr lang="en-US" sz="2000" i="0" dirty="0" err="1"/>
              <a:t>девяти</a:t>
            </a:r>
            <a:r>
              <a:rPr lang="en-US" sz="2000" i="0" dirty="0"/>
              <a:t> </a:t>
            </a:r>
            <a:r>
              <a:rPr lang="en-US" sz="2000" i="0" dirty="0" err="1"/>
              <a:t>квадратиков</a:t>
            </a:r>
            <a:r>
              <a:rPr lang="en-US" sz="2000" i="0" dirty="0"/>
              <a:t>, в </a:t>
            </a:r>
            <a:r>
              <a:rPr lang="en-US" sz="2000" i="0" dirty="0" err="1"/>
              <a:t>которых</a:t>
            </a:r>
            <a:r>
              <a:rPr lang="en-US" sz="2000" i="0" dirty="0"/>
              <a:t> </a:t>
            </a:r>
            <a:r>
              <a:rPr lang="en-US" sz="2000" i="0" dirty="0" err="1"/>
              <a:t>помещены</a:t>
            </a:r>
            <a:r>
              <a:rPr lang="en-US" sz="2000" i="0" dirty="0"/>
              <a:t> </a:t>
            </a:r>
            <a:r>
              <a:rPr lang="en-US" sz="2000" i="0" dirty="0" err="1"/>
              <a:t>изображения</a:t>
            </a:r>
            <a:r>
              <a:rPr lang="en-US" sz="2000" i="0" dirty="0"/>
              <a:t>.  </a:t>
            </a:r>
            <a:br>
              <a:rPr lang="ru-RU" sz="2000" i="0" dirty="0"/>
            </a:br>
            <a:endParaRPr lang="en-US" sz="2000" i="0" dirty="0"/>
          </a:p>
          <a:p>
            <a:pPr algn="just"/>
            <a:r>
              <a:rPr lang="en-US" sz="2000" i="0" dirty="0" err="1"/>
              <a:t>Девять</a:t>
            </a:r>
            <a:r>
              <a:rPr lang="en-US" sz="2000" i="0" dirty="0"/>
              <a:t> </a:t>
            </a:r>
            <a:r>
              <a:rPr lang="en-US" sz="2000" i="0" dirty="0" err="1"/>
              <a:t>изображений</a:t>
            </a:r>
            <a:r>
              <a:rPr lang="en-US" sz="2000" i="0" dirty="0"/>
              <a:t> </a:t>
            </a:r>
            <a:r>
              <a:rPr lang="en-US" sz="2000" i="0" dirty="0" err="1"/>
              <a:t>расставлены</a:t>
            </a:r>
            <a:r>
              <a:rPr lang="en-US" sz="2000" i="0" dirty="0"/>
              <a:t> в </a:t>
            </a:r>
            <a:r>
              <a:rPr lang="en-US" sz="2000" i="0" dirty="0" err="1"/>
              <a:t>нём</a:t>
            </a:r>
            <a:r>
              <a:rPr lang="en-US" sz="2000" i="0" dirty="0"/>
              <a:t> </a:t>
            </a:r>
            <a:r>
              <a:rPr lang="en-US" sz="2000" i="0" dirty="0" err="1"/>
              <a:t>таким</a:t>
            </a:r>
            <a:r>
              <a:rPr lang="en-US" sz="2000" i="0" dirty="0"/>
              <a:t> </a:t>
            </a:r>
            <a:r>
              <a:rPr lang="en-US" sz="2000" i="0" dirty="0" err="1"/>
              <a:t>образом</a:t>
            </a:r>
            <a:r>
              <a:rPr lang="en-US" sz="2000" i="0" dirty="0"/>
              <a:t>, </a:t>
            </a:r>
            <a:r>
              <a:rPr lang="en-US" sz="2000" i="0" dirty="0" err="1"/>
              <a:t>что</a:t>
            </a:r>
            <a:r>
              <a:rPr lang="en-US" sz="2000" i="0" dirty="0"/>
              <a:t> </a:t>
            </a:r>
            <a:r>
              <a:rPr lang="en-US" sz="2000" i="0" dirty="0" err="1"/>
              <a:t>каждая</a:t>
            </a:r>
            <a:r>
              <a:rPr lang="en-US" sz="2000" i="0" dirty="0"/>
              <a:t> </a:t>
            </a:r>
            <a:r>
              <a:rPr lang="en-US" sz="2000" i="0" dirty="0" err="1"/>
              <a:t>картинка</a:t>
            </a:r>
            <a:r>
              <a:rPr lang="en-US" sz="2000" i="0" dirty="0"/>
              <a:t> </a:t>
            </a:r>
            <a:r>
              <a:rPr lang="en-US" sz="2000" i="0" dirty="0" err="1"/>
              <a:t>имеет</a:t>
            </a:r>
            <a:r>
              <a:rPr lang="en-US" sz="2000" i="0" dirty="0"/>
              <a:t> </a:t>
            </a:r>
            <a:r>
              <a:rPr lang="en-US" sz="2000" i="0" dirty="0" err="1"/>
              <a:t>связь</a:t>
            </a:r>
            <a:r>
              <a:rPr lang="en-US" sz="2000" i="0" dirty="0"/>
              <a:t> с </a:t>
            </a:r>
            <a:r>
              <a:rPr lang="en-US" sz="2000" i="0" dirty="0" err="1"/>
              <a:t>предыдущей</a:t>
            </a:r>
            <a:r>
              <a:rPr lang="en-US" sz="2000" i="0" dirty="0"/>
              <a:t> и </a:t>
            </a:r>
            <a:r>
              <a:rPr lang="en-US" sz="2000" i="0" dirty="0" err="1"/>
              <a:t>последующей</a:t>
            </a:r>
            <a:r>
              <a:rPr lang="en-US" sz="2000" i="0" dirty="0"/>
              <a:t>, а </a:t>
            </a:r>
            <a:r>
              <a:rPr lang="en-US" sz="2000" i="0" dirty="0" err="1"/>
              <a:t>центральная</a:t>
            </a:r>
            <a:r>
              <a:rPr lang="en-US" sz="2000" i="0" dirty="0"/>
              <a:t> </a:t>
            </a:r>
            <a:r>
              <a:rPr lang="en-US" sz="2000" i="0" dirty="0" err="1"/>
              <a:t>объединяет</a:t>
            </a:r>
            <a:r>
              <a:rPr lang="en-US" sz="2000" i="0" dirty="0"/>
              <a:t> </a:t>
            </a:r>
            <a:r>
              <a:rPr lang="en-US" sz="2000" i="0" dirty="0" err="1"/>
              <a:t>по</a:t>
            </a:r>
            <a:r>
              <a:rPr lang="en-US" sz="2000" i="0" dirty="0"/>
              <a:t> </a:t>
            </a:r>
            <a:r>
              <a:rPr lang="en-US" sz="2000" i="0" dirty="0" err="1"/>
              <a:t>смыслу</a:t>
            </a:r>
            <a:r>
              <a:rPr lang="en-US" sz="2000" i="0" dirty="0"/>
              <a:t> </a:t>
            </a:r>
            <a:r>
              <a:rPr lang="en-US" sz="2000" i="0" dirty="0" err="1"/>
              <a:t>сразу</a:t>
            </a:r>
            <a:r>
              <a:rPr lang="en-US" sz="2000" i="0" dirty="0"/>
              <a:t> </a:t>
            </a:r>
            <a:r>
              <a:rPr lang="en-US" sz="2000" i="0" dirty="0" err="1"/>
              <a:t>несколько</a:t>
            </a:r>
            <a:r>
              <a:rPr lang="en-US" sz="2000" i="0" dirty="0"/>
              <a:t>. </a:t>
            </a:r>
            <a:br>
              <a:rPr lang="ru-RU" sz="2000" i="0" dirty="0"/>
            </a:br>
            <a:br>
              <a:rPr lang="en-US" sz="2000" i="0" dirty="0"/>
            </a:br>
            <a:r>
              <a:rPr lang="en-US" sz="2000" i="0" dirty="0" err="1"/>
              <a:t>Задача</a:t>
            </a:r>
            <a:r>
              <a:rPr lang="en-US" sz="2000" i="0" dirty="0"/>
              <a:t> </a:t>
            </a:r>
            <a:r>
              <a:rPr lang="en-US" sz="2000" i="0" dirty="0" err="1"/>
              <a:t>учащихся</a:t>
            </a:r>
            <a:r>
              <a:rPr lang="en-US" sz="2000" i="0" dirty="0"/>
              <a:t> – </a:t>
            </a:r>
            <a:r>
              <a:rPr lang="en-US" sz="2000" i="0" dirty="0" err="1"/>
              <a:t>объяснить</a:t>
            </a:r>
            <a:r>
              <a:rPr lang="en-US" sz="2000" i="0" dirty="0"/>
              <a:t> </a:t>
            </a:r>
            <a:r>
              <a:rPr lang="en-US" sz="2000" i="0" dirty="0" err="1"/>
              <a:t>кроссенс</a:t>
            </a:r>
            <a:r>
              <a:rPr lang="en-US" sz="2000" i="0" dirty="0"/>
              <a:t>, </a:t>
            </a:r>
            <a:r>
              <a:rPr lang="en-US" sz="2000" i="0" dirty="0" err="1"/>
              <a:t>составить</a:t>
            </a:r>
            <a:r>
              <a:rPr lang="en-US" sz="2000" i="0" dirty="0"/>
              <a:t> </a:t>
            </a:r>
            <a:r>
              <a:rPr lang="en-US" sz="2000" i="0" dirty="0" err="1"/>
              <a:t>рассказ</a:t>
            </a:r>
            <a:r>
              <a:rPr lang="en-US" sz="2000" i="0" dirty="0"/>
              <a:t> – </a:t>
            </a:r>
            <a:r>
              <a:rPr lang="en-US" sz="2000" i="0" dirty="0" err="1"/>
              <a:t>ассоциативную</a:t>
            </a:r>
            <a:r>
              <a:rPr lang="en-US" sz="2000" i="0" dirty="0"/>
              <a:t> </a:t>
            </a:r>
            <a:r>
              <a:rPr lang="en-US" sz="2000" i="0" dirty="0" err="1"/>
              <a:t>цепочку</a:t>
            </a:r>
            <a:r>
              <a:rPr lang="en-US" sz="2000" i="0" dirty="0"/>
              <a:t>, </a:t>
            </a:r>
            <a:r>
              <a:rPr lang="en-US" sz="2000" i="0" dirty="0" err="1"/>
              <a:t>посредством</a:t>
            </a:r>
            <a:r>
              <a:rPr lang="en-US" sz="2000" i="0" dirty="0"/>
              <a:t> </a:t>
            </a:r>
            <a:r>
              <a:rPr lang="en-US" sz="2000" i="0" dirty="0" err="1"/>
              <a:t>взаимосвязи</a:t>
            </a:r>
            <a:r>
              <a:rPr lang="en-US" sz="2000" i="0" dirty="0"/>
              <a:t> </a:t>
            </a:r>
            <a:r>
              <a:rPr lang="en-US" sz="2000" i="0" dirty="0" err="1"/>
              <a:t>изображений</a:t>
            </a:r>
            <a:r>
              <a:rPr lang="en-US" sz="2000" i="0" dirty="0"/>
              <a:t>. </a:t>
            </a:r>
            <a:br>
              <a:rPr lang="ru-RU" sz="2000" i="0" dirty="0"/>
            </a:br>
            <a:br>
              <a:rPr lang="ru-RU" sz="2000" i="0" dirty="0"/>
            </a:br>
            <a:r>
              <a:rPr lang="en-US" sz="2000" i="0" dirty="0" err="1"/>
              <a:t>Читать</a:t>
            </a:r>
            <a:r>
              <a:rPr lang="en-US" sz="2000" i="0" dirty="0"/>
              <a:t> </a:t>
            </a:r>
            <a:r>
              <a:rPr lang="en-US" sz="2000" i="0" dirty="0" err="1"/>
              <a:t>кроссенс</a:t>
            </a:r>
            <a:r>
              <a:rPr lang="en-US" sz="2000" i="0" dirty="0"/>
              <a:t> </a:t>
            </a:r>
            <a:r>
              <a:rPr lang="en-US" sz="2000" i="0" dirty="0" err="1"/>
              <a:t>нужно</a:t>
            </a:r>
            <a:r>
              <a:rPr lang="en-US" sz="2000" i="0" dirty="0"/>
              <a:t> </a:t>
            </a:r>
            <a:r>
              <a:rPr lang="en-US" sz="2000" i="0" dirty="0" err="1"/>
              <a:t>сверху</a:t>
            </a:r>
            <a:r>
              <a:rPr lang="en-US" sz="2000" i="0" dirty="0"/>
              <a:t> </a:t>
            </a:r>
            <a:r>
              <a:rPr lang="en-US" sz="2000" i="0" dirty="0" err="1"/>
              <a:t>вниз</a:t>
            </a:r>
            <a:r>
              <a:rPr lang="en-US" sz="2000" i="0" dirty="0"/>
              <a:t> и </a:t>
            </a:r>
            <a:r>
              <a:rPr lang="en-US" sz="2000" i="0" dirty="0" err="1"/>
              <a:t>слева</a:t>
            </a:r>
            <a:r>
              <a:rPr lang="en-US" sz="2000" i="0" dirty="0"/>
              <a:t> </a:t>
            </a:r>
            <a:r>
              <a:rPr lang="en-US" sz="2000" i="0" dirty="0" err="1"/>
              <a:t>направо</a:t>
            </a:r>
            <a:r>
              <a:rPr lang="en-US" sz="2000" i="0" dirty="0"/>
              <a:t>, </a:t>
            </a:r>
            <a:r>
              <a:rPr lang="en-US" sz="2000" i="0" dirty="0" err="1"/>
              <a:t>далее</a:t>
            </a:r>
            <a:r>
              <a:rPr lang="en-US" sz="2000" i="0" dirty="0"/>
              <a:t> </a:t>
            </a:r>
            <a:r>
              <a:rPr lang="en-US" sz="2000" i="0" dirty="0" err="1"/>
              <a:t>двигаться</a:t>
            </a:r>
            <a:r>
              <a:rPr lang="en-US" sz="2000" i="0" dirty="0"/>
              <a:t> </a:t>
            </a:r>
            <a:r>
              <a:rPr lang="en-US" sz="2000" i="0" dirty="0" err="1"/>
              <a:t>только</a:t>
            </a:r>
            <a:r>
              <a:rPr lang="en-US" sz="2000" i="0" dirty="0"/>
              <a:t> </a:t>
            </a:r>
            <a:r>
              <a:rPr lang="en-US" sz="2000" i="0" dirty="0" err="1"/>
              <a:t>вперед</a:t>
            </a:r>
            <a:r>
              <a:rPr lang="en-US" sz="2000" i="0" dirty="0"/>
              <a:t> и </a:t>
            </a:r>
            <a:r>
              <a:rPr lang="en-US" sz="2000" i="0" dirty="0" err="1"/>
              <a:t>заканчивать</a:t>
            </a:r>
            <a:r>
              <a:rPr lang="en-US" sz="2000" i="0" dirty="0"/>
              <a:t> </a:t>
            </a:r>
            <a:r>
              <a:rPr lang="en-US" sz="2000" i="0" dirty="0" err="1"/>
              <a:t>на</a:t>
            </a:r>
            <a:r>
              <a:rPr lang="en-US" sz="2000" i="0" dirty="0"/>
              <a:t> </a:t>
            </a:r>
            <a:r>
              <a:rPr lang="en-US" sz="2000" i="0" dirty="0" err="1"/>
              <a:t>центральном</a:t>
            </a:r>
            <a:r>
              <a:rPr lang="en-US" sz="2000" i="0" dirty="0"/>
              <a:t>  </a:t>
            </a:r>
            <a:r>
              <a:rPr lang="en-US" sz="2000" i="0" dirty="0" err="1"/>
              <a:t>квадрате</a:t>
            </a:r>
            <a:r>
              <a:rPr lang="en-US" sz="2000" i="0" dirty="0"/>
              <a:t>, </a:t>
            </a:r>
            <a:r>
              <a:rPr lang="en-US" sz="2000" i="0" dirty="0" err="1"/>
              <a:t>таким</a:t>
            </a:r>
            <a:r>
              <a:rPr lang="en-US" sz="2000" i="0" dirty="0"/>
              <a:t> </a:t>
            </a:r>
            <a:r>
              <a:rPr lang="en-US" sz="2000" i="0" dirty="0" err="1"/>
              <a:t>образом</a:t>
            </a:r>
            <a:r>
              <a:rPr lang="en-US" sz="2000" i="0" dirty="0"/>
              <a:t>, </a:t>
            </a:r>
            <a:r>
              <a:rPr lang="en-US" sz="2000" i="0" dirty="0" err="1"/>
              <a:t>получается</a:t>
            </a:r>
            <a:r>
              <a:rPr lang="en-US" sz="2000" i="0" dirty="0"/>
              <a:t> </a:t>
            </a:r>
            <a:r>
              <a:rPr lang="en-US" sz="2000" i="0" dirty="0" err="1"/>
              <a:t>цепочка</a:t>
            </a:r>
            <a:r>
              <a:rPr lang="en-US" sz="2000" i="0" dirty="0"/>
              <a:t> </a:t>
            </a:r>
            <a:r>
              <a:rPr lang="en-US" sz="2000" i="0" dirty="0" err="1"/>
              <a:t>завернутая</a:t>
            </a:r>
            <a:r>
              <a:rPr lang="en-US" sz="2000" i="0" dirty="0"/>
              <a:t> «</a:t>
            </a:r>
            <a:r>
              <a:rPr lang="en-US" sz="2000" i="0" dirty="0" err="1"/>
              <a:t>улиткой</a:t>
            </a:r>
            <a:r>
              <a:rPr lang="en-US" sz="2000" i="0" dirty="0"/>
              <a:t>». </a:t>
            </a:r>
          </a:p>
        </p:txBody>
      </p:sp>
      <p:pic>
        <p:nvPicPr>
          <p:cNvPr id="11" name="Рисунок 12">
            <a:extLst>
              <a:ext uri="{FF2B5EF4-FFF2-40B4-BE49-F238E27FC236}">
                <a16:creationId xmlns:a16="http://schemas.microsoft.com/office/drawing/2014/main" id="{AF332029-DBA9-4888-A58D-2A0113C764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563121" y="238551"/>
            <a:ext cx="5546128" cy="6337766"/>
          </a:xfrm>
          <a:prstGeom prst="rect">
            <a:avLst/>
          </a:prstGeom>
        </p:spPr>
      </p:pic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168E6564-B2E5-4CF3-B429-0FA824AE4509}"/>
              </a:ext>
            </a:extLst>
          </p:cNvPr>
          <p:cNvSpPr txBox="1">
            <a:spLocks/>
          </p:cNvSpPr>
          <p:nvPr/>
        </p:nvSpPr>
        <p:spPr>
          <a:xfrm>
            <a:off x="312818" y="146511"/>
            <a:ext cx="5212333" cy="11584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1" u="none" strike="noStrike" kern="120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Кроссенс</a:t>
            </a:r>
            <a:r>
              <a:rPr kumimoji="0" lang="ru-RU" sz="2800" b="1" i="1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- "пересечение смыслов"</a:t>
            </a:r>
            <a:endParaRPr lang="ru-RU" sz="2800" b="1" i="1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5309660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E3596DD-156A-473E-9BB3-C6A29F757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2C46C4D6-C474-4E92-B52E-944C1118F7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962785" cy="6858000"/>
          </a:xfrm>
          <a:custGeom>
            <a:avLst/>
            <a:gdLst>
              <a:gd name="connsiteX0" fmla="*/ 1044839 w 5962785"/>
              <a:gd name="connsiteY0" fmla="*/ 0 h 6858000"/>
              <a:gd name="connsiteX1" fmla="*/ 5962785 w 5962785"/>
              <a:gd name="connsiteY1" fmla="*/ 0 h 6858000"/>
              <a:gd name="connsiteX2" fmla="*/ 5962785 w 5962785"/>
              <a:gd name="connsiteY2" fmla="*/ 6858000 h 6858000"/>
              <a:gd name="connsiteX3" fmla="*/ 1469886 w 5962785"/>
              <a:gd name="connsiteY3" fmla="*/ 6858000 h 6858000"/>
              <a:gd name="connsiteX4" fmla="*/ 1416006 w 5962785"/>
              <a:gd name="connsiteY4" fmla="*/ 6823984 h 6858000"/>
              <a:gd name="connsiteX5" fmla="*/ 1232473 w 5962785"/>
              <a:gd name="connsiteY5" fmla="*/ 6733873 h 6858000"/>
              <a:gd name="connsiteX6" fmla="*/ 1075471 w 5962785"/>
              <a:gd name="connsiteY6" fmla="*/ 6503186 h 6858000"/>
              <a:gd name="connsiteX7" fmla="*/ 1020229 w 5962785"/>
              <a:gd name="connsiteY7" fmla="*/ 6438306 h 6858000"/>
              <a:gd name="connsiteX8" fmla="*/ 883579 w 5962785"/>
              <a:gd name="connsiteY8" fmla="*/ 6351798 h 6858000"/>
              <a:gd name="connsiteX9" fmla="*/ 645167 w 5962785"/>
              <a:gd name="connsiteY9" fmla="*/ 6167969 h 6858000"/>
              <a:gd name="connsiteX10" fmla="*/ 732391 w 5962785"/>
              <a:gd name="connsiteY10" fmla="*/ 6124716 h 6858000"/>
              <a:gd name="connsiteX11" fmla="*/ 985339 w 5962785"/>
              <a:gd name="connsiteY11" fmla="*/ 6236455 h 6858000"/>
              <a:gd name="connsiteX12" fmla="*/ 1168509 w 5962785"/>
              <a:gd name="connsiteY12" fmla="*/ 6265291 h 6858000"/>
              <a:gd name="connsiteX13" fmla="*/ 909746 w 5962785"/>
              <a:gd name="connsiteY13" fmla="*/ 6070649 h 6858000"/>
              <a:gd name="connsiteX14" fmla="*/ 659704 w 5962785"/>
              <a:gd name="connsiteY14" fmla="*/ 5818335 h 6858000"/>
              <a:gd name="connsiteX15" fmla="*/ 851597 w 5962785"/>
              <a:gd name="connsiteY15" fmla="*/ 5865193 h 6858000"/>
              <a:gd name="connsiteX16" fmla="*/ 860319 w 5962785"/>
              <a:gd name="connsiteY16" fmla="*/ 5832753 h 6858000"/>
              <a:gd name="connsiteX17" fmla="*/ 691686 w 5962785"/>
              <a:gd name="connsiteY17" fmla="*/ 5533581 h 6858000"/>
              <a:gd name="connsiteX18" fmla="*/ 610278 w 5962785"/>
              <a:gd name="connsiteY18" fmla="*/ 5411029 h 6858000"/>
              <a:gd name="connsiteX19" fmla="*/ 238123 w 5962785"/>
              <a:gd name="connsiteY19" fmla="*/ 5046976 h 6858000"/>
              <a:gd name="connsiteX20" fmla="*/ 592833 w 5962785"/>
              <a:gd name="connsiteY20" fmla="*/ 5209177 h 6858000"/>
              <a:gd name="connsiteX21" fmla="*/ 226494 w 5962785"/>
              <a:gd name="connsiteY21" fmla="*/ 4855939 h 6858000"/>
              <a:gd name="connsiteX22" fmla="*/ 49139 w 5962785"/>
              <a:gd name="connsiteY22" fmla="*/ 4726177 h 6858000"/>
              <a:gd name="connsiteX23" fmla="*/ 5527 w 5962785"/>
              <a:gd name="connsiteY23" fmla="*/ 4650483 h 6858000"/>
              <a:gd name="connsiteX24" fmla="*/ 84029 w 5962785"/>
              <a:gd name="connsiteY24" fmla="*/ 4632460 h 6858000"/>
              <a:gd name="connsiteX25" fmla="*/ 325347 w 5962785"/>
              <a:gd name="connsiteY25" fmla="*/ 4661296 h 6858000"/>
              <a:gd name="connsiteX26" fmla="*/ 25879 w 5962785"/>
              <a:gd name="connsiteY26" fmla="*/ 4423401 h 6858000"/>
              <a:gd name="connsiteX27" fmla="*/ 249753 w 5962785"/>
              <a:gd name="connsiteY27" fmla="*/ 4459446 h 6858000"/>
              <a:gd name="connsiteX28" fmla="*/ 313718 w 5962785"/>
              <a:gd name="connsiteY28" fmla="*/ 4365729 h 6858000"/>
              <a:gd name="connsiteX29" fmla="*/ 418386 w 5962785"/>
              <a:gd name="connsiteY29" fmla="*/ 4214341 h 6858000"/>
              <a:gd name="connsiteX30" fmla="*/ 491072 w 5962785"/>
              <a:gd name="connsiteY30" fmla="*/ 4131438 h 6858000"/>
              <a:gd name="connsiteX31" fmla="*/ 520147 w 5962785"/>
              <a:gd name="connsiteY31" fmla="*/ 3864706 h 6858000"/>
              <a:gd name="connsiteX32" fmla="*/ 459090 w 5962785"/>
              <a:gd name="connsiteY32" fmla="*/ 3572743 h 6858000"/>
              <a:gd name="connsiteX33" fmla="*/ 290458 w 5962785"/>
              <a:gd name="connsiteY33" fmla="*/ 3424959 h 6858000"/>
              <a:gd name="connsiteX34" fmla="*/ 339884 w 5962785"/>
              <a:gd name="connsiteY34" fmla="*/ 3259153 h 6858000"/>
              <a:gd name="connsiteX35" fmla="*/ 697501 w 5962785"/>
              <a:gd name="connsiteY35" fmla="*/ 3360078 h 6858000"/>
              <a:gd name="connsiteX36" fmla="*/ 165437 w 5962785"/>
              <a:gd name="connsiteY36" fmla="*/ 2967190 h 6858000"/>
              <a:gd name="connsiteX37" fmla="*/ 255568 w 5962785"/>
              <a:gd name="connsiteY37" fmla="*/ 2949167 h 6858000"/>
              <a:gd name="connsiteX38" fmla="*/ 578296 w 5962785"/>
              <a:gd name="connsiteY38" fmla="*/ 2725691 h 6858000"/>
              <a:gd name="connsiteX39" fmla="*/ 595740 w 5962785"/>
              <a:gd name="connsiteY39" fmla="*/ 2714876 h 6858000"/>
              <a:gd name="connsiteX40" fmla="*/ 650982 w 5962785"/>
              <a:gd name="connsiteY40" fmla="*/ 2574301 h 6858000"/>
              <a:gd name="connsiteX41" fmla="*/ 825429 w 5962785"/>
              <a:gd name="connsiteY41" fmla="*/ 2552674 h 6858000"/>
              <a:gd name="connsiteX42" fmla="*/ 970802 w 5962785"/>
              <a:gd name="connsiteY42" fmla="*/ 2585115 h 6858000"/>
              <a:gd name="connsiteX43" fmla="*/ 1127805 w 5962785"/>
              <a:gd name="connsiteY43" fmla="*/ 2545465 h 6858000"/>
              <a:gd name="connsiteX44" fmla="*/ 1267362 w 5962785"/>
              <a:gd name="connsiteY44" fmla="*/ 2563488 h 6858000"/>
              <a:gd name="connsiteX45" fmla="*/ 1386568 w 5962785"/>
              <a:gd name="connsiteY45" fmla="*/ 2538257 h 6858000"/>
              <a:gd name="connsiteX46" fmla="*/ 1270270 w 5962785"/>
              <a:gd name="connsiteY46" fmla="*/ 2419309 h 6858000"/>
              <a:gd name="connsiteX47" fmla="*/ 1107453 w 5962785"/>
              <a:gd name="connsiteY47" fmla="*/ 2419309 h 6858000"/>
              <a:gd name="connsiteX48" fmla="*/ 991154 w 5962785"/>
              <a:gd name="connsiteY48" fmla="*/ 2343615 h 6858000"/>
              <a:gd name="connsiteX49" fmla="*/ 880671 w 5962785"/>
              <a:gd name="connsiteY49" fmla="*/ 2206645 h 6858000"/>
              <a:gd name="connsiteX50" fmla="*/ 491072 w 5962785"/>
              <a:gd name="connsiteY50" fmla="*/ 1986771 h 6858000"/>
              <a:gd name="connsiteX51" fmla="*/ 421293 w 5962785"/>
              <a:gd name="connsiteY51" fmla="*/ 1903868 h 6858000"/>
              <a:gd name="connsiteX52" fmla="*/ 1531941 w 5962785"/>
              <a:gd name="connsiteY52" fmla="*/ 2224667 h 6858000"/>
              <a:gd name="connsiteX53" fmla="*/ 1188861 w 5962785"/>
              <a:gd name="connsiteY53" fmla="*/ 2091301 h 6858000"/>
              <a:gd name="connsiteX54" fmla="*/ 1421458 w 5962785"/>
              <a:gd name="connsiteY54" fmla="*/ 2116532 h 6858000"/>
              <a:gd name="connsiteX55" fmla="*/ 1549386 w 5962785"/>
              <a:gd name="connsiteY55" fmla="*/ 2026420 h 6858000"/>
              <a:gd name="connsiteX56" fmla="*/ 1549386 w 5962785"/>
              <a:gd name="connsiteY56" fmla="*/ 1997584 h 6858000"/>
              <a:gd name="connsiteX57" fmla="*/ 1453440 w 5962785"/>
              <a:gd name="connsiteY57" fmla="*/ 1914682 h 6858000"/>
              <a:gd name="connsiteX58" fmla="*/ 1398198 w 5962785"/>
              <a:gd name="connsiteY58" fmla="*/ 1860614 h 6858000"/>
              <a:gd name="connsiteX59" fmla="*/ 1247011 w 5962785"/>
              <a:gd name="connsiteY59" fmla="*/ 1665972 h 6858000"/>
              <a:gd name="connsiteX60" fmla="*/ 1354586 w 5962785"/>
              <a:gd name="connsiteY60" fmla="*/ 1644345 h 6858000"/>
              <a:gd name="connsiteX61" fmla="*/ 1395290 w 5962785"/>
              <a:gd name="connsiteY61" fmla="*/ 1604696 h 6858000"/>
              <a:gd name="connsiteX62" fmla="*/ 1366216 w 5962785"/>
              <a:gd name="connsiteY62" fmla="*/ 1547025 h 6858000"/>
              <a:gd name="connsiteX63" fmla="*/ 1031858 w 5962785"/>
              <a:gd name="connsiteY63" fmla="*/ 1370405 h 6858000"/>
              <a:gd name="connsiteX64" fmla="*/ 1005692 w 5962785"/>
              <a:gd name="connsiteY64" fmla="*/ 1233435 h 6858000"/>
              <a:gd name="connsiteX65" fmla="*/ 1069655 w 5962785"/>
              <a:gd name="connsiteY65" fmla="*/ 1211808 h 6858000"/>
              <a:gd name="connsiteX66" fmla="*/ 1142342 w 5962785"/>
              <a:gd name="connsiteY66" fmla="*/ 1222621 h 6858000"/>
              <a:gd name="connsiteX67" fmla="*/ 1084193 w 5962785"/>
              <a:gd name="connsiteY67" fmla="*/ 1114487 h 6858000"/>
              <a:gd name="connsiteX68" fmla="*/ 848689 w 5962785"/>
              <a:gd name="connsiteY68" fmla="*/ 1006353 h 6858000"/>
              <a:gd name="connsiteX69" fmla="*/ 805077 w 5962785"/>
              <a:gd name="connsiteY69" fmla="*/ 948681 h 6858000"/>
              <a:gd name="connsiteX70" fmla="*/ 863226 w 5962785"/>
              <a:gd name="connsiteY70" fmla="*/ 919844 h 6858000"/>
              <a:gd name="connsiteX71" fmla="*/ 906838 w 5962785"/>
              <a:gd name="connsiteY71" fmla="*/ 909031 h 6858000"/>
              <a:gd name="connsiteX72" fmla="*/ 5527 w 5962785"/>
              <a:gd name="connsiteY72" fmla="*/ 458471 h 6858000"/>
              <a:gd name="connsiteX73" fmla="*/ 209049 w 5962785"/>
              <a:gd name="connsiteY73" fmla="*/ 454867 h 6858000"/>
              <a:gd name="connsiteX74" fmla="*/ 409664 w 5962785"/>
              <a:gd name="connsiteY74" fmla="*/ 526956 h 6858000"/>
              <a:gd name="connsiteX75" fmla="*/ 621908 w 5962785"/>
              <a:gd name="connsiteY75" fmla="*/ 516143 h 6858000"/>
              <a:gd name="connsiteX76" fmla="*/ 822522 w 5962785"/>
              <a:gd name="connsiteY76" fmla="*/ 552188 h 6858000"/>
              <a:gd name="connsiteX77" fmla="*/ 996969 w 5962785"/>
              <a:gd name="connsiteY77" fmla="*/ 552188 h 6858000"/>
              <a:gd name="connsiteX78" fmla="*/ 834151 w 5962785"/>
              <a:gd name="connsiteY78" fmla="*/ 498120 h 6858000"/>
              <a:gd name="connsiteX79" fmla="*/ 773095 w 5962785"/>
              <a:gd name="connsiteY79" fmla="*/ 408008 h 6858000"/>
              <a:gd name="connsiteX80" fmla="*/ 793447 w 5962785"/>
              <a:gd name="connsiteY80" fmla="*/ 325106 h 6858000"/>
              <a:gd name="connsiteX81" fmla="*/ 860319 w 5962785"/>
              <a:gd name="connsiteY81" fmla="*/ 350336 h 6858000"/>
              <a:gd name="connsiteX82" fmla="*/ 938820 w 5962785"/>
              <a:gd name="connsiteY82" fmla="*/ 444054 h 6858000"/>
              <a:gd name="connsiteX83" fmla="*/ 956265 w 5962785"/>
              <a:gd name="connsiteY83" fmla="*/ 386381 h 6858000"/>
              <a:gd name="connsiteX84" fmla="*/ 1002784 w 5962785"/>
              <a:gd name="connsiteY84" fmla="*/ 343127 h 6858000"/>
              <a:gd name="connsiteX85" fmla="*/ 1270270 w 5962785"/>
              <a:gd name="connsiteY85" fmla="*/ 364755 h 6858000"/>
              <a:gd name="connsiteX86" fmla="*/ 1092915 w 5962785"/>
              <a:gd name="connsiteY86" fmla="*/ 180926 h 6858000"/>
              <a:gd name="connsiteX87" fmla="*/ 979525 w 5962785"/>
              <a:gd name="connsiteY87" fmla="*/ 152090 h 6858000"/>
              <a:gd name="connsiteX88" fmla="*/ 953358 w 5962785"/>
              <a:gd name="connsiteY88" fmla="*/ 76396 h 6858000"/>
              <a:gd name="connsiteX89" fmla="*/ 1005692 w 5962785"/>
              <a:gd name="connsiteY89" fmla="*/ 58373 h 6858000"/>
              <a:gd name="connsiteX90" fmla="*/ 1267362 w 5962785"/>
              <a:gd name="connsiteY90" fmla="*/ 123254 h 6858000"/>
              <a:gd name="connsiteX91" fmla="*/ 1310975 w 5962785"/>
              <a:gd name="connsiteY91" fmla="*/ 98023 h 6858000"/>
              <a:gd name="connsiteX92" fmla="*/ 1159787 w 5962785"/>
              <a:gd name="connsiteY92" fmla="*/ 4350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5650E56-FE6F-43A7-88EA-43CB0D28F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6995" y="90412"/>
            <a:ext cx="11091580" cy="1009771"/>
          </a:xfrm>
        </p:spPr>
        <p:txBody>
          <a:bodyPr>
            <a:normAutofit/>
          </a:bodyPr>
          <a:lstStyle/>
          <a:p>
            <a:pPr algn="ctr"/>
            <a:r>
              <a:rPr lang="ru-RU" sz="3100" dirty="0"/>
              <a:t>"</a:t>
            </a:r>
            <a:r>
              <a:rPr lang="ru-RU" sz="3100" dirty="0" err="1"/>
              <a:t>Кроссенс</a:t>
            </a:r>
            <a:r>
              <a:rPr lang="ru-RU" sz="3100" dirty="0"/>
              <a:t>" История Древнего мира</a:t>
            </a:r>
            <a:br>
              <a:rPr lang="ru-RU" sz="3100" dirty="0"/>
            </a:br>
            <a:r>
              <a:rPr lang="ru-RU" sz="3100" dirty="0"/>
              <a:t>5 класс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6DE066A-9A3D-44A8-979D-0CFC29CA76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4191" y="1037725"/>
            <a:ext cx="6188905" cy="5729863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just">
              <a:lnSpc>
                <a:spcPct val="90000"/>
              </a:lnSpc>
              <a:buNone/>
            </a:pPr>
            <a:r>
              <a:rPr lang="ru-RU" sz="18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Ответ: Китай</a:t>
            </a: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90000"/>
              </a:lnSpc>
              <a:buNone/>
            </a:pPr>
            <a:r>
              <a:rPr lang="ru-RU" sz="18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Пояснение картинок (по часовой стрелке):</a:t>
            </a: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90000"/>
              </a:lnSpc>
            </a:pPr>
            <a:r>
              <a:rPr lang="ru-RU" sz="18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Великая Китайская стена.</a:t>
            </a: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90000"/>
              </a:lnSpc>
            </a:pPr>
            <a:r>
              <a:rPr lang="ru-RU" sz="18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В Древнем Китае изобрели бумагу.</a:t>
            </a: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90000"/>
              </a:lnSpc>
            </a:pPr>
            <a:r>
              <a:rPr lang="ru-RU" sz="18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Еще в древности китайцы научились выращивать чайные кусты.</a:t>
            </a: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90000"/>
              </a:lnSpc>
            </a:pPr>
            <a:r>
              <a:rPr lang="ru-RU" sz="18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Глиняные воины. Часть раскопанной гробницы Цинь </a:t>
            </a:r>
            <a:r>
              <a:rPr lang="ru-RU" sz="1800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Шихуана</a:t>
            </a:r>
            <a:r>
              <a:rPr lang="ru-RU" sz="18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.</a:t>
            </a: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90000"/>
              </a:lnSpc>
            </a:pPr>
            <a:r>
              <a:rPr lang="ru-RU" sz="18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Конфуций.</a:t>
            </a: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90000"/>
              </a:lnSpc>
            </a:pPr>
            <a:r>
              <a:rPr lang="ru-RU" sz="18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Китайцы верили в сверхъестественных существ: в богов, духов, чудовищ, крылатых змеев — драконов.</a:t>
            </a: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90000"/>
              </a:lnSpc>
            </a:pPr>
            <a:r>
              <a:rPr lang="ru-RU" sz="18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В Китае научились изготавливать тонкие и воздушные шелковые ткани. Гусеницы шелкопряда, поедая листья шелковицы, выпускают тонкую нить, образующую коконы. Из коконов нить разматывают и делают из нее пряжу. (Великий шелковый путь).</a:t>
            </a: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90000"/>
              </a:lnSpc>
            </a:pPr>
            <a:r>
              <a:rPr lang="ru-RU" sz="18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Древнейший компас изобретен в Китае.</a:t>
            </a: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lnSpc>
                <a:spcPct val="90000"/>
              </a:lnSpc>
            </a:pPr>
            <a:r>
              <a:rPr lang="ru-RU" sz="18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Цинь </a:t>
            </a:r>
            <a:r>
              <a:rPr lang="ru-RU" sz="1800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Шихуан</a:t>
            </a:r>
            <a:r>
              <a:rPr lang="ru-RU" sz="18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- «Первый властелин Цинь».</a:t>
            </a:r>
            <a:endParaRPr 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ru-RU" sz="1200" dirty="0">
              <a:latin typeface="Arial Black"/>
            </a:endParaRPr>
          </a:p>
          <a:p>
            <a:pPr>
              <a:lnSpc>
                <a:spcPct val="90000"/>
              </a:lnSpc>
            </a:pPr>
            <a:endParaRPr lang="ru-RU" sz="800" dirty="0"/>
          </a:p>
          <a:p>
            <a:pPr>
              <a:lnSpc>
                <a:spcPct val="90000"/>
              </a:lnSpc>
            </a:pPr>
            <a:endParaRPr lang="ru-RU" sz="800" dirty="0"/>
          </a:p>
        </p:txBody>
      </p:sp>
      <p:pic>
        <p:nvPicPr>
          <p:cNvPr id="4" name="Рисунок 4" descr="Изображение выглядит как текст, другой, несколько&#10;&#10;Автоматически созданное описание">
            <a:extLst>
              <a:ext uri="{FF2B5EF4-FFF2-40B4-BE49-F238E27FC236}">
                <a16:creationId xmlns:a16="http://schemas.microsoft.com/office/drawing/2014/main" id="{D0741858-6604-4D33-9AC6-9A2A085EC8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70307" y="1190595"/>
            <a:ext cx="5581434" cy="5324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2854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E3596DD-156A-473E-9BB3-C6A29F757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2C46C4D6-C474-4E92-B52E-944C1118F7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962785" cy="6858000"/>
          </a:xfrm>
          <a:custGeom>
            <a:avLst/>
            <a:gdLst>
              <a:gd name="connsiteX0" fmla="*/ 1044839 w 5962785"/>
              <a:gd name="connsiteY0" fmla="*/ 0 h 6858000"/>
              <a:gd name="connsiteX1" fmla="*/ 5962785 w 5962785"/>
              <a:gd name="connsiteY1" fmla="*/ 0 h 6858000"/>
              <a:gd name="connsiteX2" fmla="*/ 5962785 w 5962785"/>
              <a:gd name="connsiteY2" fmla="*/ 6858000 h 6858000"/>
              <a:gd name="connsiteX3" fmla="*/ 1469886 w 5962785"/>
              <a:gd name="connsiteY3" fmla="*/ 6858000 h 6858000"/>
              <a:gd name="connsiteX4" fmla="*/ 1416006 w 5962785"/>
              <a:gd name="connsiteY4" fmla="*/ 6823984 h 6858000"/>
              <a:gd name="connsiteX5" fmla="*/ 1232473 w 5962785"/>
              <a:gd name="connsiteY5" fmla="*/ 6733873 h 6858000"/>
              <a:gd name="connsiteX6" fmla="*/ 1075471 w 5962785"/>
              <a:gd name="connsiteY6" fmla="*/ 6503186 h 6858000"/>
              <a:gd name="connsiteX7" fmla="*/ 1020229 w 5962785"/>
              <a:gd name="connsiteY7" fmla="*/ 6438306 h 6858000"/>
              <a:gd name="connsiteX8" fmla="*/ 883579 w 5962785"/>
              <a:gd name="connsiteY8" fmla="*/ 6351798 h 6858000"/>
              <a:gd name="connsiteX9" fmla="*/ 645167 w 5962785"/>
              <a:gd name="connsiteY9" fmla="*/ 6167969 h 6858000"/>
              <a:gd name="connsiteX10" fmla="*/ 732391 w 5962785"/>
              <a:gd name="connsiteY10" fmla="*/ 6124716 h 6858000"/>
              <a:gd name="connsiteX11" fmla="*/ 985339 w 5962785"/>
              <a:gd name="connsiteY11" fmla="*/ 6236455 h 6858000"/>
              <a:gd name="connsiteX12" fmla="*/ 1168509 w 5962785"/>
              <a:gd name="connsiteY12" fmla="*/ 6265291 h 6858000"/>
              <a:gd name="connsiteX13" fmla="*/ 909746 w 5962785"/>
              <a:gd name="connsiteY13" fmla="*/ 6070649 h 6858000"/>
              <a:gd name="connsiteX14" fmla="*/ 659704 w 5962785"/>
              <a:gd name="connsiteY14" fmla="*/ 5818335 h 6858000"/>
              <a:gd name="connsiteX15" fmla="*/ 851597 w 5962785"/>
              <a:gd name="connsiteY15" fmla="*/ 5865193 h 6858000"/>
              <a:gd name="connsiteX16" fmla="*/ 860319 w 5962785"/>
              <a:gd name="connsiteY16" fmla="*/ 5832753 h 6858000"/>
              <a:gd name="connsiteX17" fmla="*/ 691686 w 5962785"/>
              <a:gd name="connsiteY17" fmla="*/ 5533581 h 6858000"/>
              <a:gd name="connsiteX18" fmla="*/ 610278 w 5962785"/>
              <a:gd name="connsiteY18" fmla="*/ 5411029 h 6858000"/>
              <a:gd name="connsiteX19" fmla="*/ 238123 w 5962785"/>
              <a:gd name="connsiteY19" fmla="*/ 5046976 h 6858000"/>
              <a:gd name="connsiteX20" fmla="*/ 592833 w 5962785"/>
              <a:gd name="connsiteY20" fmla="*/ 5209177 h 6858000"/>
              <a:gd name="connsiteX21" fmla="*/ 226494 w 5962785"/>
              <a:gd name="connsiteY21" fmla="*/ 4855939 h 6858000"/>
              <a:gd name="connsiteX22" fmla="*/ 49139 w 5962785"/>
              <a:gd name="connsiteY22" fmla="*/ 4726177 h 6858000"/>
              <a:gd name="connsiteX23" fmla="*/ 5527 w 5962785"/>
              <a:gd name="connsiteY23" fmla="*/ 4650483 h 6858000"/>
              <a:gd name="connsiteX24" fmla="*/ 84029 w 5962785"/>
              <a:gd name="connsiteY24" fmla="*/ 4632460 h 6858000"/>
              <a:gd name="connsiteX25" fmla="*/ 325347 w 5962785"/>
              <a:gd name="connsiteY25" fmla="*/ 4661296 h 6858000"/>
              <a:gd name="connsiteX26" fmla="*/ 25879 w 5962785"/>
              <a:gd name="connsiteY26" fmla="*/ 4423401 h 6858000"/>
              <a:gd name="connsiteX27" fmla="*/ 249753 w 5962785"/>
              <a:gd name="connsiteY27" fmla="*/ 4459446 h 6858000"/>
              <a:gd name="connsiteX28" fmla="*/ 313718 w 5962785"/>
              <a:gd name="connsiteY28" fmla="*/ 4365729 h 6858000"/>
              <a:gd name="connsiteX29" fmla="*/ 418386 w 5962785"/>
              <a:gd name="connsiteY29" fmla="*/ 4214341 h 6858000"/>
              <a:gd name="connsiteX30" fmla="*/ 491072 w 5962785"/>
              <a:gd name="connsiteY30" fmla="*/ 4131438 h 6858000"/>
              <a:gd name="connsiteX31" fmla="*/ 520147 w 5962785"/>
              <a:gd name="connsiteY31" fmla="*/ 3864706 h 6858000"/>
              <a:gd name="connsiteX32" fmla="*/ 459090 w 5962785"/>
              <a:gd name="connsiteY32" fmla="*/ 3572743 h 6858000"/>
              <a:gd name="connsiteX33" fmla="*/ 290458 w 5962785"/>
              <a:gd name="connsiteY33" fmla="*/ 3424959 h 6858000"/>
              <a:gd name="connsiteX34" fmla="*/ 339884 w 5962785"/>
              <a:gd name="connsiteY34" fmla="*/ 3259153 h 6858000"/>
              <a:gd name="connsiteX35" fmla="*/ 697501 w 5962785"/>
              <a:gd name="connsiteY35" fmla="*/ 3360078 h 6858000"/>
              <a:gd name="connsiteX36" fmla="*/ 165437 w 5962785"/>
              <a:gd name="connsiteY36" fmla="*/ 2967190 h 6858000"/>
              <a:gd name="connsiteX37" fmla="*/ 255568 w 5962785"/>
              <a:gd name="connsiteY37" fmla="*/ 2949167 h 6858000"/>
              <a:gd name="connsiteX38" fmla="*/ 578296 w 5962785"/>
              <a:gd name="connsiteY38" fmla="*/ 2725691 h 6858000"/>
              <a:gd name="connsiteX39" fmla="*/ 595740 w 5962785"/>
              <a:gd name="connsiteY39" fmla="*/ 2714876 h 6858000"/>
              <a:gd name="connsiteX40" fmla="*/ 650982 w 5962785"/>
              <a:gd name="connsiteY40" fmla="*/ 2574301 h 6858000"/>
              <a:gd name="connsiteX41" fmla="*/ 825429 w 5962785"/>
              <a:gd name="connsiteY41" fmla="*/ 2552674 h 6858000"/>
              <a:gd name="connsiteX42" fmla="*/ 970802 w 5962785"/>
              <a:gd name="connsiteY42" fmla="*/ 2585115 h 6858000"/>
              <a:gd name="connsiteX43" fmla="*/ 1127805 w 5962785"/>
              <a:gd name="connsiteY43" fmla="*/ 2545465 h 6858000"/>
              <a:gd name="connsiteX44" fmla="*/ 1267362 w 5962785"/>
              <a:gd name="connsiteY44" fmla="*/ 2563488 h 6858000"/>
              <a:gd name="connsiteX45" fmla="*/ 1386568 w 5962785"/>
              <a:gd name="connsiteY45" fmla="*/ 2538257 h 6858000"/>
              <a:gd name="connsiteX46" fmla="*/ 1270270 w 5962785"/>
              <a:gd name="connsiteY46" fmla="*/ 2419309 h 6858000"/>
              <a:gd name="connsiteX47" fmla="*/ 1107453 w 5962785"/>
              <a:gd name="connsiteY47" fmla="*/ 2419309 h 6858000"/>
              <a:gd name="connsiteX48" fmla="*/ 991154 w 5962785"/>
              <a:gd name="connsiteY48" fmla="*/ 2343615 h 6858000"/>
              <a:gd name="connsiteX49" fmla="*/ 880671 w 5962785"/>
              <a:gd name="connsiteY49" fmla="*/ 2206645 h 6858000"/>
              <a:gd name="connsiteX50" fmla="*/ 491072 w 5962785"/>
              <a:gd name="connsiteY50" fmla="*/ 1986771 h 6858000"/>
              <a:gd name="connsiteX51" fmla="*/ 421293 w 5962785"/>
              <a:gd name="connsiteY51" fmla="*/ 1903868 h 6858000"/>
              <a:gd name="connsiteX52" fmla="*/ 1531941 w 5962785"/>
              <a:gd name="connsiteY52" fmla="*/ 2224667 h 6858000"/>
              <a:gd name="connsiteX53" fmla="*/ 1188861 w 5962785"/>
              <a:gd name="connsiteY53" fmla="*/ 2091301 h 6858000"/>
              <a:gd name="connsiteX54" fmla="*/ 1421458 w 5962785"/>
              <a:gd name="connsiteY54" fmla="*/ 2116532 h 6858000"/>
              <a:gd name="connsiteX55" fmla="*/ 1549386 w 5962785"/>
              <a:gd name="connsiteY55" fmla="*/ 2026420 h 6858000"/>
              <a:gd name="connsiteX56" fmla="*/ 1549386 w 5962785"/>
              <a:gd name="connsiteY56" fmla="*/ 1997584 h 6858000"/>
              <a:gd name="connsiteX57" fmla="*/ 1453440 w 5962785"/>
              <a:gd name="connsiteY57" fmla="*/ 1914682 h 6858000"/>
              <a:gd name="connsiteX58" fmla="*/ 1398198 w 5962785"/>
              <a:gd name="connsiteY58" fmla="*/ 1860614 h 6858000"/>
              <a:gd name="connsiteX59" fmla="*/ 1247011 w 5962785"/>
              <a:gd name="connsiteY59" fmla="*/ 1665972 h 6858000"/>
              <a:gd name="connsiteX60" fmla="*/ 1354586 w 5962785"/>
              <a:gd name="connsiteY60" fmla="*/ 1644345 h 6858000"/>
              <a:gd name="connsiteX61" fmla="*/ 1395290 w 5962785"/>
              <a:gd name="connsiteY61" fmla="*/ 1604696 h 6858000"/>
              <a:gd name="connsiteX62" fmla="*/ 1366216 w 5962785"/>
              <a:gd name="connsiteY62" fmla="*/ 1547025 h 6858000"/>
              <a:gd name="connsiteX63" fmla="*/ 1031858 w 5962785"/>
              <a:gd name="connsiteY63" fmla="*/ 1370405 h 6858000"/>
              <a:gd name="connsiteX64" fmla="*/ 1005692 w 5962785"/>
              <a:gd name="connsiteY64" fmla="*/ 1233435 h 6858000"/>
              <a:gd name="connsiteX65" fmla="*/ 1069655 w 5962785"/>
              <a:gd name="connsiteY65" fmla="*/ 1211808 h 6858000"/>
              <a:gd name="connsiteX66" fmla="*/ 1142342 w 5962785"/>
              <a:gd name="connsiteY66" fmla="*/ 1222621 h 6858000"/>
              <a:gd name="connsiteX67" fmla="*/ 1084193 w 5962785"/>
              <a:gd name="connsiteY67" fmla="*/ 1114487 h 6858000"/>
              <a:gd name="connsiteX68" fmla="*/ 848689 w 5962785"/>
              <a:gd name="connsiteY68" fmla="*/ 1006353 h 6858000"/>
              <a:gd name="connsiteX69" fmla="*/ 805077 w 5962785"/>
              <a:gd name="connsiteY69" fmla="*/ 948681 h 6858000"/>
              <a:gd name="connsiteX70" fmla="*/ 863226 w 5962785"/>
              <a:gd name="connsiteY70" fmla="*/ 919844 h 6858000"/>
              <a:gd name="connsiteX71" fmla="*/ 906838 w 5962785"/>
              <a:gd name="connsiteY71" fmla="*/ 909031 h 6858000"/>
              <a:gd name="connsiteX72" fmla="*/ 5527 w 5962785"/>
              <a:gd name="connsiteY72" fmla="*/ 458471 h 6858000"/>
              <a:gd name="connsiteX73" fmla="*/ 209049 w 5962785"/>
              <a:gd name="connsiteY73" fmla="*/ 454867 h 6858000"/>
              <a:gd name="connsiteX74" fmla="*/ 409664 w 5962785"/>
              <a:gd name="connsiteY74" fmla="*/ 526956 h 6858000"/>
              <a:gd name="connsiteX75" fmla="*/ 621908 w 5962785"/>
              <a:gd name="connsiteY75" fmla="*/ 516143 h 6858000"/>
              <a:gd name="connsiteX76" fmla="*/ 822522 w 5962785"/>
              <a:gd name="connsiteY76" fmla="*/ 552188 h 6858000"/>
              <a:gd name="connsiteX77" fmla="*/ 996969 w 5962785"/>
              <a:gd name="connsiteY77" fmla="*/ 552188 h 6858000"/>
              <a:gd name="connsiteX78" fmla="*/ 834151 w 5962785"/>
              <a:gd name="connsiteY78" fmla="*/ 498120 h 6858000"/>
              <a:gd name="connsiteX79" fmla="*/ 773095 w 5962785"/>
              <a:gd name="connsiteY79" fmla="*/ 408008 h 6858000"/>
              <a:gd name="connsiteX80" fmla="*/ 793447 w 5962785"/>
              <a:gd name="connsiteY80" fmla="*/ 325106 h 6858000"/>
              <a:gd name="connsiteX81" fmla="*/ 860319 w 5962785"/>
              <a:gd name="connsiteY81" fmla="*/ 350336 h 6858000"/>
              <a:gd name="connsiteX82" fmla="*/ 938820 w 5962785"/>
              <a:gd name="connsiteY82" fmla="*/ 444054 h 6858000"/>
              <a:gd name="connsiteX83" fmla="*/ 956265 w 5962785"/>
              <a:gd name="connsiteY83" fmla="*/ 386381 h 6858000"/>
              <a:gd name="connsiteX84" fmla="*/ 1002784 w 5962785"/>
              <a:gd name="connsiteY84" fmla="*/ 343127 h 6858000"/>
              <a:gd name="connsiteX85" fmla="*/ 1270270 w 5962785"/>
              <a:gd name="connsiteY85" fmla="*/ 364755 h 6858000"/>
              <a:gd name="connsiteX86" fmla="*/ 1092915 w 5962785"/>
              <a:gd name="connsiteY86" fmla="*/ 180926 h 6858000"/>
              <a:gd name="connsiteX87" fmla="*/ 979525 w 5962785"/>
              <a:gd name="connsiteY87" fmla="*/ 152090 h 6858000"/>
              <a:gd name="connsiteX88" fmla="*/ 953358 w 5962785"/>
              <a:gd name="connsiteY88" fmla="*/ 76396 h 6858000"/>
              <a:gd name="connsiteX89" fmla="*/ 1005692 w 5962785"/>
              <a:gd name="connsiteY89" fmla="*/ 58373 h 6858000"/>
              <a:gd name="connsiteX90" fmla="*/ 1267362 w 5962785"/>
              <a:gd name="connsiteY90" fmla="*/ 123254 h 6858000"/>
              <a:gd name="connsiteX91" fmla="*/ 1310975 w 5962785"/>
              <a:gd name="connsiteY91" fmla="*/ 98023 h 6858000"/>
              <a:gd name="connsiteX92" fmla="*/ 1159787 w 5962785"/>
              <a:gd name="connsiteY92" fmla="*/ 4350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655F1B-E923-4A60-8F1D-92EA770A9A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498" y="218631"/>
            <a:ext cx="5426903" cy="1800526"/>
          </a:xfrm>
        </p:spPr>
        <p:txBody>
          <a:bodyPr>
            <a:normAutofit/>
          </a:bodyPr>
          <a:lstStyle/>
          <a:p>
            <a:r>
              <a:rPr lang="ru-RU" dirty="0">
                <a:ea typeface="+mj-lt"/>
                <a:cs typeface="+mj-lt"/>
              </a:rPr>
              <a:t>Интеллект-карта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3A811A4-8CF1-4156-ACDC-3A9400F6C7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862" y="1775117"/>
            <a:ext cx="4794300" cy="4401845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 algn="just">
              <a:lnSpc>
                <a:spcPct val="90000"/>
              </a:lnSpc>
              <a:buNone/>
            </a:pPr>
            <a:r>
              <a:rPr lang="ru-RU" sz="2000" dirty="0">
                <a:ea typeface="+mn-lt"/>
                <a:cs typeface="+mn-lt"/>
              </a:rPr>
              <a:t>представляет собой древовидную схему, на которой изображены слова, идеи, задачи или другие понятия, связанные ветвями, отходящими от центрального понятия или идеи. Ветви, имеющие форму плавных линий, обозначаются и поясняются ключевыми словами или образами.</a:t>
            </a:r>
            <a:endParaRPr lang="ru-RU" sz="2000" dirty="0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E2579544-835E-4728-AE55-E5878A437C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8024" y="850111"/>
            <a:ext cx="6688490" cy="5157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0443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3B7BB51-92B8-4089-8DAB-1202A4D1C6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315111"/>
            <a:ext cx="3021543" cy="1435442"/>
          </a:xfrm>
          <a:custGeom>
            <a:avLst/>
            <a:gdLst/>
            <a:ahLst/>
            <a:cxnLst/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0E3596DD-156A-473E-9BB3-C6A29F757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2C46C4D6-C474-4E92-B52E-944C1118F7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962785" cy="6858000"/>
          </a:xfrm>
          <a:custGeom>
            <a:avLst/>
            <a:gdLst>
              <a:gd name="connsiteX0" fmla="*/ 1044839 w 5962785"/>
              <a:gd name="connsiteY0" fmla="*/ 0 h 6858000"/>
              <a:gd name="connsiteX1" fmla="*/ 5962785 w 5962785"/>
              <a:gd name="connsiteY1" fmla="*/ 0 h 6858000"/>
              <a:gd name="connsiteX2" fmla="*/ 5962785 w 5962785"/>
              <a:gd name="connsiteY2" fmla="*/ 6858000 h 6858000"/>
              <a:gd name="connsiteX3" fmla="*/ 1469886 w 5962785"/>
              <a:gd name="connsiteY3" fmla="*/ 6858000 h 6858000"/>
              <a:gd name="connsiteX4" fmla="*/ 1416006 w 5962785"/>
              <a:gd name="connsiteY4" fmla="*/ 6823984 h 6858000"/>
              <a:gd name="connsiteX5" fmla="*/ 1232473 w 5962785"/>
              <a:gd name="connsiteY5" fmla="*/ 6733873 h 6858000"/>
              <a:gd name="connsiteX6" fmla="*/ 1075471 w 5962785"/>
              <a:gd name="connsiteY6" fmla="*/ 6503186 h 6858000"/>
              <a:gd name="connsiteX7" fmla="*/ 1020229 w 5962785"/>
              <a:gd name="connsiteY7" fmla="*/ 6438306 h 6858000"/>
              <a:gd name="connsiteX8" fmla="*/ 883579 w 5962785"/>
              <a:gd name="connsiteY8" fmla="*/ 6351798 h 6858000"/>
              <a:gd name="connsiteX9" fmla="*/ 645167 w 5962785"/>
              <a:gd name="connsiteY9" fmla="*/ 6167969 h 6858000"/>
              <a:gd name="connsiteX10" fmla="*/ 732391 w 5962785"/>
              <a:gd name="connsiteY10" fmla="*/ 6124716 h 6858000"/>
              <a:gd name="connsiteX11" fmla="*/ 985339 w 5962785"/>
              <a:gd name="connsiteY11" fmla="*/ 6236455 h 6858000"/>
              <a:gd name="connsiteX12" fmla="*/ 1168509 w 5962785"/>
              <a:gd name="connsiteY12" fmla="*/ 6265291 h 6858000"/>
              <a:gd name="connsiteX13" fmla="*/ 909746 w 5962785"/>
              <a:gd name="connsiteY13" fmla="*/ 6070649 h 6858000"/>
              <a:gd name="connsiteX14" fmla="*/ 659704 w 5962785"/>
              <a:gd name="connsiteY14" fmla="*/ 5818335 h 6858000"/>
              <a:gd name="connsiteX15" fmla="*/ 851597 w 5962785"/>
              <a:gd name="connsiteY15" fmla="*/ 5865193 h 6858000"/>
              <a:gd name="connsiteX16" fmla="*/ 860319 w 5962785"/>
              <a:gd name="connsiteY16" fmla="*/ 5832753 h 6858000"/>
              <a:gd name="connsiteX17" fmla="*/ 691686 w 5962785"/>
              <a:gd name="connsiteY17" fmla="*/ 5533581 h 6858000"/>
              <a:gd name="connsiteX18" fmla="*/ 610278 w 5962785"/>
              <a:gd name="connsiteY18" fmla="*/ 5411029 h 6858000"/>
              <a:gd name="connsiteX19" fmla="*/ 238123 w 5962785"/>
              <a:gd name="connsiteY19" fmla="*/ 5046976 h 6858000"/>
              <a:gd name="connsiteX20" fmla="*/ 592833 w 5962785"/>
              <a:gd name="connsiteY20" fmla="*/ 5209177 h 6858000"/>
              <a:gd name="connsiteX21" fmla="*/ 226494 w 5962785"/>
              <a:gd name="connsiteY21" fmla="*/ 4855939 h 6858000"/>
              <a:gd name="connsiteX22" fmla="*/ 49139 w 5962785"/>
              <a:gd name="connsiteY22" fmla="*/ 4726177 h 6858000"/>
              <a:gd name="connsiteX23" fmla="*/ 5527 w 5962785"/>
              <a:gd name="connsiteY23" fmla="*/ 4650483 h 6858000"/>
              <a:gd name="connsiteX24" fmla="*/ 84029 w 5962785"/>
              <a:gd name="connsiteY24" fmla="*/ 4632460 h 6858000"/>
              <a:gd name="connsiteX25" fmla="*/ 325347 w 5962785"/>
              <a:gd name="connsiteY25" fmla="*/ 4661296 h 6858000"/>
              <a:gd name="connsiteX26" fmla="*/ 25879 w 5962785"/>
              <a:gd name="connsiteY26" fmla="*/ 4423401 h 6858000"/>
              <a:gd name="connsiteX27" fmla="*/ 249753 w 5962785"/>
              <a:gd name="connsiteY27" fmla="*/ 4459446 h 6858000"/>
              <a:gd name="connsiteX28" fmla="*/ 313718 w 5962785"/>
              <a:gd name="connsiteY28" fmla="*/ 4365729 h 6858000"/>
              <a:gd name="connsiteX29" fmla="*/ 418386 w 5962785"/>
              <a:gd name="connsiteY29" fmla="*/ 4214341 h 6858000"/>
              <a:gd name="connsiteX30" fmla="*/ 491072 w 5962785"/>
              <a:gd name="connsiteY30" fmla="*/ 4131438 h 6858000"/>
              <a:gd name="connsiteX31" fmla="*/ 520147 w 5962785"/>
              <a:gd name="connsiteY31" fmla="*/ 3864706 h 6858000"/>
              <a:gd name="connsiteX32" fmla="*/ 459090 w 5962785"/>
              <a:gd name="connsiteY32" fmla="*/ 3572743 h 6858000"/>
              <a:gd name="connsiteX33" fmla="*/ 290458 w 5962785"/>
              <a:gd name="connsiteY33" fmla="*/ 3424959 h 6858000"/>
              <a:gd name="connsiteX34" fmla="*/ 339884 w 5962785"/>
              <a:gd name="connsiteY34" fmla="*/ 3259153 h 6858000"/>
              <a:gd name="connsiteX35" fmla="*/ 697501 w 5962785"/>
              <a:gd name="connsiteY35" fmla="*/ 3360078 h 6858000"/>
              <a:gd name="connsiteX36" fmla="*/ 165437 w 5962785"/>
              <a:gd name="connsiteY36" fmla="*/ 2967190 h 6858000"/>
              <a:gd name="connsiteX37" fmla="*/ 255568 w 5962785"/>
              <a:gd name="connsiteY37" fmla="*/ 2949167 h 6858000"/>
              <a:gd name="connsiteX38" fmla="*/ 578296 w 5962785"/>
              <a:gd name="connsiteY38" fmla="*/ 2725691 h 6858000"/>
              <a:gd name="connsiteX39" fmla="*/ 595740 w 5962785"/>
              <a:gd name="connsiteY39" fmla="*/ 2714876 h 6858000"/>
              <a:gd name="connsiteX40" fmla="*/ 650982 w 5962785"/>
              <a:gd name="connsiteY40" fmla="*/ 2574301 h 6858000"/>
              <a:gd name="connsiteX41" fmla="*/ 825429 w 5962785"/>
              <a:gd name="connsiteY41" fmla="*/ 2552674 h 6858000"/>
              <a:gd name="connsiteX42" fmla="*/ 970802 w 5962785"/>
              <a:gd name="connsiteY42" fmla="*/ 2585115 h 6858000"/>
              <a:gd name="connsiteX43" fmla="*/ 1127805 w 5962785"/>
              <a:gd name="connsiteY43" fmla="*/ 2545465 h 6858000"/>
              <a:gd name="connsiteX44" fmla="*/ 1267362 w 5962785"/>
              <a:gd name="connsiteY44" fmla="*/ 2563488 h 6858000"/>
              <a:gd name="connsiteX45" fmla="*/ 1386568 w 5962785"/>
              <a:gd name="connsiteY45" fmla="*/ 2538257 h 6858000"/>
              <a:gd name="connsiteX46" fmla="*/ 1270270 w 5962785"/>
              <a:gd name="connsiteY46" fmla="*/ 2419309 h 6858000"/>
              <a:gd name="connsiteX47" fmla="*/ 1107453 w 5962785"/>
              <a:gd name="connsiteY47" fmla="*/ 2419309 h 6858000"/>
              <a:gd name="connsiteX48" fmla="*/ 991154 w 5962785"/>
              <a:gd name="connsiteY48" fmla="*/ 2343615 h 6858000"/>
              <a:gd name="connsiteX49" fmla="*/ 880671 w 5962785"/>
              <a:gd name="connsiteY49" fmla="*/ 2206645 h 6858000"/>
              <a:gd name="connsiteX50" fmla="*/ 491072 w 5962785"/>
              <a:gd name="connsiteY50" fmla="*/ 1986771 h 6858000"/>
              <a:gd name="connsiteX51" fmla="*/ 421293 w 5962785"/>
              <a:gd name="connsiteY51" fmla="*/ 1903868 h 6858000"/>
              <a:gd name="connsiteX52" fmla="*/ 1531941 w 5962785"/>
              <a:gd name="connsiteY52" fmla="*/ 2224667 h 6858000"/>
              <a:gd name="connsiteX53" fmla="*/ 1188861 w 5962785"/>
              <a:gd name="connsiteY53" fmla="*/ 2091301 h 6858000"/>
              <a:gd name="connsiteX54" fmla="*/ 1421458 w 5962785"/>
              <a:gd name="connsiteY54" fmla="*/ 2116532 h 6858000"/>
              <a:gd name="connsiteX55" fmla="*/ 1549386 w 5962785"/>
              <a:gd name="connsiteY55" fmla="*/ 2026420 h 6858000"/>
              <a:gd name="connsiteX56" fmla="*/ 1549386 w 5962785"/>
              <a:gd name="connsiteY56" fmla="*/ 1997584 h 6858000"/>
              <a:gd name="connsiteX57" fmla="*/ 1453440 w 5962785"/>
              <a:gd name="connsiteY57" fmla="*/ 1914682 h 6858000"/>
              <a:gd name="connsiteX58" fmla="*/ 1398198 w 5962785"/>
              <a:gd name="connsiteY58" fmla="*/ 1860614 h 6858000"/>
              <a:gd name="connsiteX59" fmla="*/ 1247011 w 5962785"/>
              <a:gd name="connsiteY59" fmla="*/ 1665972 h 6858000"/>
              <a:gd name="connsiteX60" fmla="*/ 1354586 w 5962785"/>
              <a:gd name="connsiteY60" fmla="*/ 1644345 h 6858000"/>
              <a:gd name="connsiteX61" fmla="*/ 1395290 w 5962785"/>
              <a:gd name="connsiteY61" fmla="*/ 1604696 h 6858000"/>
              <a:gd name="connsiteX62" fmla="*/ 1366216 w 5962785"/>
              <a:gd name="connsiteY62" fmla="*/ 1547025 h 6858000"/>
              <a:gd name="connsiteX63" fmla="*/ 1031858 w 5962785"/>
              <a:gd name="connsiteY63" fmla="*/ 1370405 h 6858000"/>
              <a:gd name="connsiteX64" fmla="*/ 1005692 w 5962785"/>
              <a:gd name="connsiteY64" fmla="*/ 1233435 h 6858000"/>
              <a:gd name="connsiteX65" fmla="*/ 1069655 w 5962785"/>
              <a:gd name="connsiteY65" fmla="*/ 1211808 h 6858000"/>
              <a:gd name="connsiteX66" fmla="*/ 1142342 w 5962785"/>
              <a:gd name="connsiteY66" fmla="*/ 1222621 h 6858000"/>
              <a:gd name="connsiteX67" fmla="*/ 1084193 w 5962785"/>
              <a:gd name="connsiteY67" fmla="*/ 1114487 h 6858000"/>
              <a:gd name="connsiteX68" fmla="*/ 848689 w 5962785"/>
              <a:gd name="connsiteY68" fmla="*/ 1006353 h 6858000"/>
              <a:gd name="connsiteX69" fmla="*/ 805077 w 5962785"/>
              <a:gd name="connsiteY69" fmla="*/ 948681 h 6858000"/>
              <a:gd name="connsiteX70" fmla="*/ 863226 w 5962785"/>
              <a:gd name="connsiteY70" fmla="*/ 919844 h 6858000"/>
              <a:gd name="connsiteX71" fmla="*/ 906838 w 5962785"/>
              <a:gd name="connsiteY71" fmla="*/ 909031 h 6858000"/>
              <a:gd name="connsiteX72" fmla="*/ 5527 w 5962785"/>
              <a:gd name="connsiteY72" fmla="*/ 458471 h 6858000"/>
              <a:gd name="connsiteX73" fmla="*/ 209049 w 5962785"/>
              <a:gd name="connsiteY73" fmla="*/ 454867 h 6858000"/>
              <a:gd name="connsiteX74" fmla="*/ 409664 w 5962785"/>
              <a:gd name="connsiteY74" fmla="*/ 526956 h 6858000"/>
              <a:gd name="connsiteX75" fmla="*/ 621908 w 5962785"/>
              <a:gd name="connsiteY75" fmla="*/ 516143 h 6858000"/>
              <a:gd name="connsiteX76" fmla="*/ 822522 w 5962785"/>
              <a:gd name="connsiteY76" fmla="*/ 552188 h 6858000"/>
              <a:gd name="connsiteX77" fmla="*/ 996969 w 5962785"/>
              <a:gd name="connsiteY77" fmla="*/ 552188 h 6858000"/>
              <a:gd name="connsiteX78" fmla="*/ 834151 w 5962785"/>
              <a:gd name="connsiteY78" fmla="*/ 498120 h 6858000"/>
              <a:gd name="connsiteX79" fmla="*/ 773095 w 5962785"/>
              <a:gd name="connsiteY79" fmla="*/ 408008 h 6858000"/>
              <a:gd name="connsiteX80" fmla="*/ 793447 w 5962785"/>
              <a:gd name="connsiteY80" fmla="*/ 325106 h 6858000"/>
              <a:gd name="connsiteX81" fmla="*/ 860319 w 5962785"/>
              <a:gd name="connsiteY81" fmla="*/ 350336 h 6858000"/>
              <a:gd name="connsiteX82" fmla="*/ 938820 w 5962785"/>
              <a:gd name="connsiteY82" fmla="*/ 444054 h 6858000"/>
              <a:gd name="connsiteX83" fmla="*/ 956265 w 5962785"/>
              <a:gd name="connsiteY83" fmla="*/ 386381 h 6858000"/>
              <a:gd name="connsiteX84" fmla="*/ 1002784 w 5962785"/>
              <a:gd name="connsiteY84" fmla="*/ 343127 h 6858000"/>
              <a:gd name="connsiteX85" fmla="*/ 1270270 w 5962785"/>
              <a:gd name="connsiteY85" fmla="*/ 364755 h 6858000"/>
              <a:gd name="connsiteX86" fmla="*/ 1092915 w 5962785"/>
              <a:gd name="connsiteY86" fmla="*/ 180926 h 6858000"/>
              <a:gd name="connsiteX87" fmla="*/ 979525 w 5962785"/>
              <a:gd name="connsiteY87" fmla="*/ 152090 h 6858000"/>
              <a:gd name="connsiteX88" fmla="*/ 953358 w 5962785"/>
              <a:gd name="connsiteY88" fmla="*/ 76396 h 6858000"/>
              <a:gd name="connsiteX89" fmla="*/ 1005692 w 5962785"/>
              <a:gd name="connsiteY89" fmla="*/ 58373 h 6858000"/>
              <a:gd name="connsiteX90" fmla="*/ 1267362 w 5962785"/>
              <a:gd name="connsiteY90" fmla="*/ 123254 h 6858000"/>
              <a:gd name="connsiteX91" fmla="*/ 1310975 w 5962785"/>
              <a:gd name="connsiteY91" fmla="*/ 98023 h 6858000"/>
              <a:gd name="connsiteX92" fmla="*/ 1159787 w 5962785"/>
              <a:gd name="connsiteY92" fmla="*/ 4350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6607658-B578-41E5-BD1A-E8197289C3A7}"/>
              </a:ext>
            </a:extLst>
          </p:cNvPr>
          <p:cNvSpPr txBox="1"/>
          <p:nvPr/>
        </p:nvSpPr>
        <p:spPr>
          <a:xfrm>
            <a:off x="396212" y="199544"/>
            <a:ext cx="4225771" cy="6384397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2800" b="1" i="1" dirty="0">
                <a:solidFill>
                  <a:srgbClr val="00B050"/>
                </a:solidFill>
              </a:rPr>
              <a:t>6 </a:t>
            </a:r>
            <a:r>
              <a:rPr lang="en-US" sz="2800" b="1" i="1" dirty="0" err="1">
                <a:solidFill>
                  <a:srgbClr val="00B050"/>
                </a:solidFill>
              </a:rPr>
              <a:t>класс</a:t>
            </a:r>
            <a:endParaRPr lang="en-US" sz="2800" b="1" dirty="0">
              <a:solidFill>
                <a:srgbClr val="00B050"/>
              </a:solidFill>
            </a:endParaRPr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2800" b="1" i="1" dirty="0">
                <a:solidFill>
                  <a:srgbClr val="00B050"/>
                </a:solidFill>
              </a:rPr>
              <a:t> "</a:t>
            </a:r>
            <a:r>
              <a:rPr lang="en-US" sz="2800" b="1" i="1" dirty="0" err="1">
                <a:solidFill>
                  <a:srgbClr val="00B050"/>
                </a:solidFill>
              </a:rPr>
              <a:t>История</a:t>
            </a:r>
            <a:r>
              <a:rPr lang="en-US" sz="2800" b="1" i="1" dirty="0">
                <a:solidFill>
                  <a:srgbClr val="00B050"/>
                </a:solidFill>
              </a:rPr>
              <a:t> </a:t>
            </a:r>
            <a:r>
              <a:rPr lang="en-US" sz="2800" b="1" i="1" dirty="0" err="1">
                <a:solidFill>
                  <a:srgbClr val="00B050"/>
                </a:solidFill>
              </a:rPr>
              <a:t>Средневековья</a:t>
            </a:r>
            <a:r>
              <a:rPr lang="en-US" sz="2800" b="1" i="1" dirty="0">
                <a:solidFill>
                  <a:srgbClr val="00B050"/>
                </a:solidFill>
              </a:rPr>
              <a:t>"</a:t>
            </a:r>
            <a:endParaRPr lang="en-US" sz="2800" b="1" dirty="0">
              <a:solidFill>
                <a:srgbClr val="00B050"/>
              </a:solidFill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 dirty="0"/>
          </a:p>
          <a:p>
            <a:pPr algn="just">
              <a:lnSpc>
                <a:spcPct val="90000"/>
              </a:lnSpc>
              <a:spcAft>
                <a:spcPts val="600"/>
              </a:spcAft>
            </a:pPr>
            <a:r>
              <a:rPr lang="en-US" sz="2200" dirty="0" err="1"/>
              <a:t>Метод</a:t>
            </a:r>
            <a:r>
              <a:rPr lang="en-US" sz="2200" dirty="0"/>
              <a:t> </a:t>
            </a:r>
            <a:r>
              <a:rPr lang="en-US" sz="2200" dirty="0" err="1"/>
              <a:t>интеллект-карт</a:t>
            </a:r>
            <a:r>
              <a:rPr lang="en-US" sz="2200" dirty="0"/>
              <a:t> </a:t>
            </a:r>
            <a:r>
              <a:rPr lang="en-US" sz="2200" dirty="0" err="1"/>
              <a:t>можно</a:t>
            </a:r>
            <a:r>
              <a:rPr lang="en-US" sz="2200" dirty="0"/>
              <a:t> </a:t>
            </a:r>
            <a:r>
              <a:rPr lang="en-US" sz="2200" dirty="0" err="1"/>
              <a:t>использовать</a:t>
            </a:r>
            <a:r>
              <a:rPr lang="en-US" sz="2200" dirty="0"/>
              <a:t> </a:t>
            </a:r>
            <a:r>
              <a:rPr lang="en-US" sz="2200" dirty="0" err="1"/>
              <a:t>на</a:t>
            </a:r>
            <a:r>
              <a:rPr lang="en-US" sz="2200" dirty="0"/>
              <a:t> </a:t>
            </a:r>
            <a:r>
              <a:rPr lang="en-US" sz="2200" dirty="0" err="1"/>
              <a:t>разных</a:t>
            </a:r>
            <a:r>
              <a:rPr lang="en-US" sz="2200" dirty="0"/>
              <a:t> </a:t>
            </a:r>
            <a:r>
              <a:rPr lang="en-US" sz="2200" dirty="0" err="1"/>
              <a:t>типах</a:t>
            </a:r>
            <a:r>
              <a:rPr lang="en-US" sz="2200" dirty="0"/>
              <a:t> и </a:t>
            </a:r>
            <a:r>
              <a:rPr lang="en-US" sz="2200" dirty="0" err="1"/>
              <a:t>формах</a:t>
            </a:r>
            <a:r>
              <a:rPr lang="en-US" sz="2200" dirty="0"/>
              <a:t> </a:t>
            </a:r>
            <a:r>
              <a:rPr lang="en-US" sz="2200" dirty="0" err="1"/>
              <a:t>урока</a:t>
            </a:r>
            <a:r>
              <a:rPr lang="en-US" sz="2200" dirty="0"/>
              <a:t>:</a:t>
            </a:r>
          </a:p>
          <a:p>
            <a:pPr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 err="1"/>
              <a:t>изучение</a:t>
            </a:r>
            <a:r>
              <a:rPr lang="en-US" sz="2200" dirty="0"/>
              <a:t> </a:t>
            </a:r>
            <a:r>
              <a:rPr lang="en-US" sz="2200" dirty="0" err="1"/>
              <a:t>нового</a:t>
            </a:r>
            <a:r>
              <a:rPr lang="en-US" sz="2200" dirty="0"/>
              <a:t> </a:t>
            </a:r>
            <a:r>
              <a:rPr lang="en-US" sz="2200" dirty="0" err="1"/>
              <a:t>материала</a:t>
            </a:r>
            <a:r>
              <a:rPr lang="en-US" sz="2200" dirty="0"/>
              <a:t>;</a:t>
            </a:r>
          </a:p>
          <a:p>
            <a:pPr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 err="1"/>
              <a:t>закрепление</a:t>
            </a:r>
            <a:r>
              <a:rPr lang="en-US" sz="2200" dirty="0"/>
              <a:t> </a:t>
            </a:r>
            <a:r>
              <a:rPr lang="en-US" sz="2200" dirty="0" err="1"/>
              <a:t>материала</a:t>
            </a:r>
            <a:r>
              <a:rPr lang="en-US" sz="2200" dirty="0"/>
              <a:t>;</a:t>
            </a:r>
          </a:p>
          <a:p>
            <a:pPr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 err="1"/>
              <a:t>обобщение</a:t>
            </a:r>
            <a:r>
              <a:rPr lang="en-US" sz="2200" dirty="0"/>
              <a:t> </a:t>
            </a:r>
            <a:r>
              <a:rPr lang="en-US" sz="2200" dirty="0" err="1"/>
              <a:t>материала</a:t>
            </a:r>
            <a:r>
              <a:rPr lang="en-US" sz="2200" dirty="0"/>
              <a:t>;</a:t>
            </a:r>
          </a:p>
          <a:p>
            <a:pPr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 err="1"/>
              <a:t>написание</a:t>
            </a:r>
            <a:r>
              <a:rPr lang="en-US" sz="2200" dirty="0"/>
              <a:t> </a:t>
            </a:r>
            <a:r>
              <a:rPr lang="en-US" sz="2200" dirty="0" err="1"/>
              <a:t>доклада</a:t>
            </a:r>
            <a:r>
              <a:rPr lang="en-US" sz="2200" dirty="0"/>
              <a:t>, </a:t>
            </a:r>
            <a:r>
              <a:rPr lang="en-US" sz="2200" dirty="0" err="1"/>
              <a:t>реферата</a:t>
            </a:r>
            <a:r>
              <a:rPr lang="en-US" sz="2200" dirty="0"/>
              <a:t>, </a:t>
            </a:r>
            <a:r>
              <a:rPr lang="en-US" sz="2200" dirty="0" err="1"/>
              <a:t>научно-исследовательской</a:t>
            </a:r>
            <a:r>
              <a:rPr lang="en-US" sz="2200" dirty="0"/>
              <a:t> </a:t>
            </a:r>
            <a:r>
              <a:rPr lang="en-US" sz="2200" dirty="0" err="1"/>
              <a:t>работы</a:t>
            </a:r>
            <a:r>
              <a:rPr lang="en-US" sz="2200" dirty="0"/>
              <a:t>;</a:t>
            </a:r>
          </a:p>
          <a:p>
            <a:pPr indent="-228600" algn="just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200" dirty="0" err="1"/>
              <a:t>подготовка</a:t>
            </a:r>
            <a:r>
              <a:rPr lang="en-US" sz="2200" dirty="0"/>
              <a:t> </a:t>
            </a:r>
            <a:r>
              <a:rPr lang="en-US" sz="2200" dirty="0" err="1"/>
              <a:t>проекта</a:t>
            </a:r>
            <a:r>
              <a:rPr lang="en-US" sz="2200" dirty="0"/>
              <a:t>, </a:t>
            </a:r>
            <a:r>
              <a:rPr lang="en-US" sz="2200" dirty="0" err="1"/>
              <a:t>презентации</a:t>
            </a:r>
            <a:r>
              <a:rPr lang="en-US" sz="2200" dirty="0"/>
              <a:t>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 dirty="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400" b="1" dirty="0"/>
          </a:p>
        </p:txBody>
      </p:sp>
      <p:pic>
        <p:nvPicPr>
          <p:cNvPr id="3" name="Рисунок 3">
            <a:extLst>
              <a:ext uri="{FF2B5EF4-FFF2-40B4-BE49-F238E27FC236}">
                <a16:creationId xmlns:a16="http://schemas.microsoft.com/office/drawing/2014/main" id="{F035A442-5C3A-4B07-B2DC-EAD155FD978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9979" r="13205"/>
          <a:stretch/>
        </p:blipFill>
        <p:spPr>
          <a:xfrm>
            <a:off x="5018195" y="186274"/>
            <a:ext cx="6961657" cy="6384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7225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BE20309-1FB9-4818-BAFA-9C4C053417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FBD77573-9EF2-4C35-8285-A1CF6FBB0E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0"/>
            <a:ext cx="5511704" cy="6858000"/>
          </a:xfrm>
          <a:custGeom>
            <a:avLst/>
            <a:gdLst>
              <a:gd name="connsiteX0" fmla="*/ 5511704 w 5511704"/>
              <a:gd name="connsiteY0" fmla="*/ 0 h 6886576"/>
              <a:gd name="connsiteX1" fmla="*/ 1008599 w 5511704"/>
              <a:gd name="connsiteY1" fmla="*/ 0 h 6886576"/>
              <a:gd name="connsiteX2" fmla="*/ 1310975 w 5511704"/>
              <a:gd name="connsiteY2" fmla="*/ 110728 h 6886576"/>
              <a:gd name="connsiteX3" fmla="*/ 1267362 w 5511704"/>
              <a:gd name="connsiteY3" fmla="*/ 135731 h 6886576"/>
              <a:gd name="connsiteX4" fmla="*/ 1005692 w 5511704"/>
              <a:gd name="connsiteY4" fmla="*/ 71437 h 6886576"/>
              <a:gd name="connsiteX5" fmla="*/ 953358 w 5511704"/>
              <a:gd name="connsiteY5" fmla="*/ 89297 h 6886576"/>
              <a:gd name="connsiteX6" fmla="*/ 979525 w 5511704"/>
              <a:gd name="connsiteY6" fmla="*/ 164307 h 6886576"/>
              <a:gd name="connsiteX7" fmla="*/ 1092915 w 5511704"/>
              <a:gd name="connsiteY7" fmla="*/ 192882 h 6886576"/>
              <a:gd name="connsiteX8" fmla="*/ 1270270 w 5511704"/>
              <a:gd name="connsiteY8" fmla="*/ 375047 h 6886576"/>
              <a:gd name="connsiteX9" fmla="*/ 1002784 w 5511704"/>
              <a:gd name="connsiteY9" fmla="*/ 353615 h 6886576"/>
              <a:gd name="connsiteX10" fmla="*/ 956265 w 5511704"/>
              <a:gd name="connsiteY10" fmla="*/ 396479 h 6886576"/>
              <a:gd name="connsiteX11" fmla="*/ 938820 w 5511704"/>
              <a:gd name="connsiteY11" fmla="*/ 453629 h 6886576"/>
              <a:gd name="connsiteX12" fmla="*/ 860319 w 5511704"/>
              <a:gd name="connsiteY12" fmla="*/ 360759 h 6886576"/>
              <a:gd name="connsiteX13" fmla="*/ 793447 w 5511704"/>
              <a:gd name="connsiteY13" fmla="*/ 335757 h 6886576"/>
              <a:gd name="connsiteX14" fmla="*/ 773095 w 5511704"/>
              <a:gd name="connsiteY14" fmla="*/ 417910 h 6886576"/>
              <a:gd name="connsiteX15" fmla="*/ 834151 w 5511704"/>
              <a:gd name="connsiteY15" fmla="*/ 507206 h 6886576"/>
              <a:gd name="connsiteX16" fmla="*/ 996969 w 5511704"/>
              <a:gd name="connsiteY16" fmla="*/ 560785 h 6886576"/>
              <a:gd name="connsiteX17" fmla="*/ 822522 w 5511704"/>
              <a:gd name="connsiteY17" fmla="*/ 560785 h 6886576"/>
              <a:gd name="connsiteX18" fmla="*/ 621908 w 5511704"/>
              <a:gd name="connsiteY18" fmla="*/ 525066 h 6886576"/>
              <a:gd name="connsiteX19" fmla="*/ 409664 w 5511704"/>
              <a:gd name="connsiteY19" fmla="*/ 535781 h 6886576"/>
              <a:gd name="connsiteX20" fmla="*/ 209049 w 5511704"/>
              <a:gd name="connsiteY20" fmla="*/ 464344 h 6886576"/>
              <a:gd name="connsiteX21" fmla="*/ 5527 w 5511704"/>
              <a:gd name="connsiteY21" fmla="*/ 467916 h 6886576"/>
              <a:gd name="connsiteX22" fmla="*/ 906838 w 5511704"/>
              <a:gd name="connsiteY22" fmla="*/ 914400 h 6886576"/>
              <a:gd name="connsiteX23" fmla="*/ 863226 w 5511704"/>
              <a:gd name="connsiteY23" fmla="*/ 925116 h 6886576"/>
              <a:gd name="connsiteX24" fmla="*/ 805077 w 5511704"/>
              <a:gd name="connsiteY24" fmla="*/ 953691 h 6886576"/>
              <a:gd name="connsiteX25" fmla="*/ 848689 w 5511704"/>
              <a:gd name="connsiteY25" fmla="*/ 1010841 h 6886576"/>
              <a:gd name="connsiteX26" fmla="*/ 1084193 w 5511704"/>
              <a:gd name="connsiteY26" fmla="*/ 1117997 h 6886576"/>
              <a:gd name="connsiteX27" fmla="*/ 1142342 w 5511704"/>
              <a:gd name="connsiteY27" fmla="*/ 1225153 h 6886576"/>
              <a:gd name="connsiteX28" fmla="*/ 1069655 w 5511704"/>
              <a:gd name="connsiteY28" fmla="*/ 1214438 h 6886576"/>
              <a:gd name="connsiteX29" fmla="*/ 1005692 w 5511704"/>
              <a:gd name="connsiteY29" fmla="*/ 1235869 h 6886576"/>
              <a:gd name="connsiteX30" fmla="*/ 1031858 w 5511704"/>
              <a:gd name="connsiteY30" fmla="*/ 1371600 h 6886576"/>
              <a:gd name="connsiteX31" fmla="*/ 1366216 w 5511704"/>
              <a:gd name="connsiteY31" fmla="*/ 1546622 h 6886576"/>
              <a:gd name="connsiteX32" fmla="*/ 1395290 w 5511704"/>
              <a:gd name="connsiteY32" fmla="*/ 1603772 h 6886576"/>
              <a:gd name="connsiteX33" fmla="*/ 1354586 w 5511704"/>
              <a:gd name="connsiteY33" fmla="*/ 1643063 h 6886576"/>
              <a:gd name="connsiteX34" fmla="*/ 1247011 w 5511704"/>
              <a:gd name="connsiteY34" fmla="*/ 1664494 h 6886576"/>
              <a:gd name="connsiteX35" fmla="*/ 1398198 w 5511704"/>
              <a:gd name="connsiteY35" fmla="*/ 1857375 h 6886576"/>
              <a:gd name="connsiteX36" fmla="*/ 1453440 w 5511704"/>
              <a:gd name="connsiteY36" fmla="*/ 1910954 h 6886576"/>
              <a:gd name="connsiteX37" fmla="*/ 1549386 w 5511704"/>
              <a:gd name="connsiteY37" fmla="*/ 1993106 h 6886576"/>
              <a:gd name="connsiteX38" fmla="*/ 1549386 w 5511704"/>
              <a:gd name="connsiteY38" fmla="*/ 2021681 h 6886576"/>
              <a:gd name="connsiteX39" fmla="*/ 1421458 w 5511704"/>
              <a:gd name="connsiteY39" fmla="*/ 2110978 h 6886576"/>
              <a:gd name="connsiteX40" fmla="*/ 1188861 w 5511704"/>
              <a:gd name="connsiteY40" fmla="*/ 2085976 h 6886576"/>
              <a:gd name="connsiteX41" fmla="*/ 1531941 w 5511704"/>
              <a:gd name="connsiteY41" fmla="*/ 2218135 h 6886576"/>
              <a:gd name="connsiteX42" fmla="*/ 421293 w 5511704"/>
              <a:gd name="connsiteY42" fmla="*/ 1900238 h 6886576"/>
              <a:gd name="connsiteX43" fmla="*/ 491072 w 5511704"/>
              <a:gd name="connsiteY43" fmla="*/ 1982391 h 6886576"/>
              <a:gd name="connsiteX44" fmla="*/ 880671 w 5511704"/>
              <a:gd name="connsiteY44" fmla="*/ 2200276 h 6886576"/>
              <a:gd name="connsiteX45" fmla="*/ 991154 w 5511704"/>
              <a:gd name="connsiteY45" fmla="*/ 2336007 h 6886576"/>
              <a:gd name="connsiteX46" fmla="*/ 1107453 w 5511704"/>
              <a:gd name="connsiteY46" fmla="*/ 2411016 h 6886576"/>
              <a:gd name="connsiteX47" fmla="*/ 1270270 w 5511704"/>
              <a:gd name="connsiteY47" fmla="*/ 2411016 h 6886576"/>
              <a:gd name="connsiteX48" fmla="*/ 1386568 w 5511704"/>
              <a:gd name="connsiteY48" fmla="*/ 2528889 h 6886576"/>
              <a:gd name="connsiteX49" fmla="*/ 1267362 w 5511704"/>
              <a:gd name="connsiteY49" fmla="*/ 2553891 h 6886576"/>
              <a:gd name="connsiteX50" fmla="*/ 1127805 w 5511704"/>
              <a:gd name="connsiteY50" fmla="*/ 2536032 h 6886576"/>
              <a:gd name="connsiteX51" fmla="*/ 970802 w 5511704"/>
              <a:gd name="connsiteY51" fmla="*/ 2575322 h 6886576"/>
              <a:gd name="connsiteX52" fmla="*/ 825429 w 5511704"/>
              <a:gd name="connsiteY52" fmla="*/ 2543176 h 6886576"/>
              <a:gd name="connsiteX53" fmla="*/ 650982 w 5511704"/>
              <a:gd name="connsiteY53" fmla="*/ 2564607 h 6886576"/>
              <a:gd name="connsiteX54" fmla="*/ 595740 w 5511704"/>
              <a:gd name="connsiteY54" fmla="*/ 2703909 h 6886576"/>
              <a:gd name="connsiteX55" fmla="*/ 578296 w 5511704"/>
              <a:gd name="connsiteY55" fmla="*/ 2714626 h 6886576"/>
              <a:gd name="connsiteX56" fmla="*/ 255568 w 5511704"/>
              <a:gd name="connsiteY56" fmla="*/ 2936081 h 6886576"/>
              <a:gd name="connsiteX57" fmla="*/ 165437 w 5511704"/>
              <a:gd name="connsiteY57" fmla="*/ 2953941 h 6886576"/>
              <a:gd name="connsiteX58" fmla="*/ 697501 w 5511704"/>
              <a:gd name="connsiteY58" fmla="*/ 3343275 h 6886576"/>
              <a:gd name="connsiteX59" fmla="*/ 339884 w 5511704"/>
              <a:gd name="connsiteY59" fmla="*/ 3243263 h 6886576"/>
              <a:gd name="connsiteX60" fmla="*/ 290458 w 5511704"/>
              <a:gd name="connsiteY60" fmla="*/ 3407569 h 6886576"/>
              <a:gd name="connsiteX61" fmla="*/ 459090 w 5511704"/>
              <a:gd name="connsiteY61" fmla="*/ 3554016 h 6886576"/>
              <a:gd name="connsiteX62" fmla="*/ 520147 w 5511704"/>
              <a:gd name="connsiteY62" fmla="*/ 3843338 h 6886576"/>
              <a:gd name="connsiteX63" fmla="*/ 491072 w 5511704"/>
              <a:gd name="connsiteY63" fmla="*/ 4107657 h 6886576"/>
              <a:gd name="connsiteX64" fmla="*/ 418386 w 5511704"/>
              <a:gd name="connsiteY64" fmla="*/ 4189810 h 6886576"/>
              <a:gd name="connsiteX65" fmla="*/ 313718 w 5511704"/>
              <a:gd name="connsiteY65" fmla="*/ 4339829 h 6886576"/>
              <a:gd name="connsiteX66" fmla="*/ 249753 w 5511704"/>
              <a:gd name="connsiteY66" fmla="*/ 4432698 h 6886576"/>
              <a:gd name="connsiteX67" fmla="*/ 25879 w 5511704"/>
              <a:gd name="connsiteY67" fmla="*/ 4396979 h 6886576"/>
              <a:gd name="connsiteX68" fmla="*/ 325347 w 5511704"/>
              <a:gd name="connsiteY68" fmla="*/ 4632722 h 6886576"/>
              <a:gd name="connsiteX69" fmla="*/ 84029 w 5511704"/>
              <a:gd name="connsiteY69" fmla="*/ 4604147 h 6886576"/>
              <a:gd name="connsiteX70" fmla="*/ 5527 w 5511704"/>
              <a:gd name="connsiteY70" fmla="*/ 4622007 h 6886576"/>
              <a:gd name="connsiteX71" fmla="*/ 49139 w 5511704"/>
              <a:gd name="connsiteY71" fmla="*/ 4697016 h 6886576"/>
              <a:gd name="connsiteX72" fmla="*/ 226494 w 5511704"/>
              <a:gd name="connsiteY72" fmla="*/ 4825604 h 6886576"/>
              <a:gd name="connsiteX73" fmla="*/ 592833 w 5511704"/>
              <a:gd name="connsiteY73" fmla="*/ 5175647 h 6886576"/>
              <a:gd name="connsiteX74" fmla="*/ 238123 w 5511704"/>
              <a:gd name="connsiteY74" fmla="*/ 5014913 h 6886576"/>
              <a:gd name="connsiteX75" fmla="*/ 610278 w 5511704"/>
              <a:gd name="connsiteY75" fmla="*/ 5375673 h 6886576"/>
              <a:gd name="connsiteX76" fmla="*/ 691686 w 5511704"/>
              <a:gd name="connsiteY76" fmla="*/ 5497116 h 6886576"/>
              <a:gd name="connsiteX77" fmla="*/ 860319 w 5511704"/>
              <a:gd name="connsiteY77" fmla="*/ 5793582 h 6886576"/>
              <a:gd name="connsiteX78" fmla="*/ 851597 w 5511704"/>
              <a:gd name="connsiteY78" fmla="*/ 5825729 h 6886576"/>
              <a:gd name="connsiteX79" fmla="*/ 659704 w 5511704"/>
              <a:gd name="connsiteY79" fmla="*/ 5779295 h 6886576"/>
              <a:gd name="connsiteX80" fmla="*/ 909746 w 5511704"/>
              <a:gd name="connsiteY80" fmla="*/ 6029326 h 6886576"/>
              <a:gd name="connsiteX81" fmla="*/ 1168509 w 5511704"/>
              <a:gd name="connsiteY81" fmla="*/ 6222207 h 6886576"/>
              <a:gd name="connsiteX82" fmla="*/ 985339 w 5511704"/>
              <a:gd name="connsiteY82" fmla="*/ 6193632 h 6886576"/>
              <a:gd name="connsiteX83" fmla="*/ 732391 w 5511704"/>
              <a:gd name="connsiteY83" fmla="*/ 6082904 h 6886576"/>
              <a:gd name="connsiteX84" fmla="*/ 645167 w 5511704"/>
              <a:gd name="connsiteY84" fmla="*/ 6125766 h 6886576"/>
              <a:gd name="connsiteX85" fmla="*/ 883579 w 5511704"/>
              <a:gd name="connsiteY85" fmla="*/ 6307932 h 6886576"/>
              <a:gd name="connsiteX86" fmla="*/ 1020229 w 5511704"/>
              <a:gd name="connsiteY86" fmla="*/ 6393657 h 6886576"/>
              <a:gd name="connsiteX87" fmla="*/ 1075471 w 5511704"/>
              <a:gd name="connsiteY87" fmla="*/ 6457950 h 6886576"/>
              <a:gd name="connsiteX88" fmla="*/ 1232473 w 5511704"/>
              <a:gd name="connsiteY88" fmla="*/ 6686551 h 6886576"/>
              <a:gd name="connsiteX89" fmla="*/ 1592997 w 5511704"/>
              <a:gd name="connsiteY89" fmla="*/ 6886576 h 6886576"/>
              <a:gd name="connsiteX90" fmla="*/ 5511704 w 5511704"/>
              <a:gd name="connsiteY90" fmla="*/ 6886576 h 68865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5511704" h="6886576">
                <a:moveTo>
                  <a:pt x="5511704" y="0"/>
                </a:moveTo>
                <a:lnTo>
                  <a:pt x="1008599" y="0"/>
                </a:lnTo>
                <a:cubicBezTo>
                  <a:pt x="1110360" y="35719"/>
                  <a:pt x="1209214" y="78581"/>
                  <a:pt x="1310975" y="110728"/>
                </a:cubicBezTo>
                <a:cubicBezTo>
                  <a:pt x="1296437" y="146447"/>
                  <a:pt x="1281900" y="139303"/>
                  <a:pt x="1267362" y="135731"/>
                </a:cubicBezTo>
                <a:cubicBezTo>
                  <a:pt x="1180139" y="121445"/>
                  <a:pt x="1090008" y="110728"/>
                  <a:pt x="1005692" y="71437"/>
                </a:cubicBezTo>
                <a:cubicBezTo>
                  <a:pt x="985339" y="64294"/>
                  <a:pt x="962080" y="64294"/>
                  <a:pt x="953358" y="89297"/>
                </a:cubicBezTo>
                <a:cubicBezTo>
                  <a:pt x="938820" y="125016"/>
                  <a:pt x="959172" y="146447"/>
                  <a:pt x="979525" y="164307"/>
                </a:cubicBezTo>
                <a:cubicBezTo>
                  <a:pt x="1014414" y="196453"/>
                  <a:pt x="1055118" y="189310"/>
                  <a:pt x="1092915" y="192882"/>
                </a:cubicBezTo>
                <a:cubicBezTo>
                  <a:pt x="1197583" y="210741"/>
                  <a:pt x="1247011" y="260747"/>
                  <a:pt x="1270270" y="375047"/>
                </a:cubicBezTo>
                <a:cubicBezTo>
                  <a:pt x="1180139" y="328613"/>
                  <a:pt x="1090008" y="385763"/>
                  <a:pt x="1002784" y="353615"/>
                </a:cubicBezTo>
                <a:cubicBezTo>
                  <a:pt x="979525" y="346472"/>
                  <a:pt x="944635" y="357188"/>
                  <a:pt x="956265" y="396479"/>
                </a:cubicBezTo>
                <a:cubicBezTo>
                  <a:pt x="967894" y="432198"/>
                  <a:pt x="1005692" y="460772"/>
                  <a:pt x="938820" y="453629"/>
                </a:cubicBezTo>
                <a:cubicBezTo>
                  <a:pt x="889393" y="450056"/>
                  <a:pt x="874856" y="407194"/>
                  <a:pt x="860319" y="360759"/>
                </a:cubicBezTo>
                <a:cubicBezTo>
                  <a:pt x="848689" y="335757"/>
                  <a:pt x="816707" y="321469"/>
                  <a:pt x="793447" y="335757"/>
                </a:cubicBezTo>
                <a:cubicBezTo>
                  <a:pt x="764373" y="350044"/>
                  <a:pt x="773095" y="389335"/>
                  <a:pt x="773095" y="417910"/>
                </a:cubicBezTo>
                <a:cubicBezTo>
                  <a:pt x="770187" y="471488"/>
                  <a:pt x="793447" y="496491"/>
                  <a:pt x="834151" y="507206"/>
                </a:cubicBezTo>
                <a:cubicBezTo>
                  <a:pt x="883579" y="521494"/>
                  <a:pt x="933005" y="539354"/>
                  <a:pt x="996969" y="560785"/>
                </a:cubicBezTo>
                <a:cubicBezTo>
                  <a:pt x="927190" y="596503"/>
                  <a:pt x="874856" y="589360"/>
                  <a:pt x="822522" y="560785"/>
                </a:cubicBezTo>
                <a:cubicBezTo>
                  <a:pt x="758558" y="528637"/>
                  <a:pt x="674242" y="485775"/>
                  <a:pt x="621908" y="525066"/>
                </a:cubicBezTo>
                <a:cubicBezTo>
                  <a:pt x="543407" y="582216"/>
                  <a:pt x="479443" y="546497"/>
                  <a:pt x="409664" y="535781"/>
                </a:cubicBezTo>
                <a:cubicBezTo>
                  <a:pt x="264290" y="514350"/>
                  <a:pt x="354422" y="482204"/>
                  <a:pt x="209049" y="464344"/>
                </a:cubicBezTo>
                <a:cubicBezTo>
                  <a:pt x="150900" y="457200"/>
                  <a:pt x="89843" y="428625"/>
                  <a:pt x="5527" y="467916"/>
                </a:cubicBezTo>
                <a:cubicBezTo>
                  <a:pt x="386404" y="675085"/>
                  <a:pt x="566666" y="660797"/>
                  <a:pt x="906838" y="914400"/>
                </a:cubicBezTo>
                <a:cubicBezTo>
                  <a:pt x="892301" y="939404"/>
                  <a:pt x="877764" y="928688"/>
                  <a:pt x="863226" y="925116"/>
                </a:cubicBezTo>
                <a:cubicBezTo>
                  <a:pt x="839967" y="921544"/>
                  <a:pt x="810892" y="907256"/>
                  <a:pt x="805077" y="953691"/>
                </a:cubicBezTo>
                <a:cubicBezTo>
                  <a:pt x="802169" y="989410"/>
                  <a:pt x="819615" y="1007269"/>
                  <a:pt x="848689" y="1010841"/>
                </a:cubicBezTo>
                <a:cubicBezTo>
                  <a:pt x="933005" y="1025129"/>
                  <a:pt x="1008599" y="1075135"/>
                  <a:pt x="1084193" y="1117997"/>
                </a:cubicBezTo>
                <a:cubicBezTo>
                  <a:pt x="1119082" y="1135857"/>
                  <a:pt x="1156879" y="1160860"/>
                  <a:pt x="1142342" y="1225153"/>
                </a:cubicBezTo>
                <a:cubicBezTo>
                  <a:pt x="1113268" y="1243013"/>
                  <a:pt x="1092915" y="1218009"/>
                  <a:pt x="1069655" y="1214438"/>
                </a:cubicBezTo>
                <a:cubicBezTo>
                  <a:pt x="1046396" y="1210866"/>
                  <a:pt x="991154" y="1225153"/>
                  <a:pt x="1005692" y="1235869"/>
                </a:cubicBezTo>
                <a:cubicBezTo>
                  <a:pt x="1072563" y="1275159"/>
                  <a:pt x="950450" y="1371600"/>
                  <a:pt x="1031858" y="1371600"/>
                </a:cubicBezTo>
                <a:cubicBezTo>
                  <a:pt x="1165601" y="1371600"/>
                  <a:pt x="1238288" y="1543050"/>
                  <a:pt x="1366216" y="1546622"/>
                </a:cubicBezTo>
                <a:cubicBezTo>
                  <a:pt x="1386568" y="1546622"/>
                  <a:pt x="1395290" y="1578770"/>
                  <a:pt x="1395290" y="1603772"/>
                </a:cubicBezTo>
                <a:cubicBezTo>
                  <a:pt x="1395290" y="1635920"/>
                  <a:pt x="1374939" y="1639491"/>
                  <a:pt x="1354586" y="1643063"/>
                </a:cubicBezTo>
                <a:cubicBezTo>
                  <a:pt x="1322604" y="1646635"/>
                  <a:pt x="1287715" y="1603772"/>
                  <a:pt x="1247011" y="1664494"/>
                </a:cubicBezTo>
                <a:cubicBezTo>
                  <a:pt x="1322604" y="1700213"/>
                  <a:pt x="1401105" y="1735932"/>
                  <a:pt x="1398198" y="1857375"/>
                </a:cubicBezTo>
                <a:cubicBezTo>
                  <a:pt x="1398198" y="1889523"/>
                  <a:pt x="1430180" y="1903810"/>
                  <a:pt x="1453440" y="1910954"/>
                </a:cubicBezTo>
                <a:cubicBezTo>
                  <a:pt x="1494144" y="1925241"/>
                  <a:pt x="1526126" y="1946673"/>
                  <a:pt x="1549386" y="1993106"/>
                </a:cubicBezTo>
                <a:cubicBezTo>
                  <a:pt x="1549386" y="2003822"/>
                  <a:pt x="1549386" y="2010966"/>
                  <a:pt x="1549386" y="2021681"/>
                </a:cubicBezTo>
                <a:cubicBezTo>
                  <a:pt x="1543571" y="2132410"/>
                  <a:pt x="1485422" y="2128838"/>
                  <a:pt x="1421458" y="2110978"/>
                </a:cubicBezTo>
                <a:cubicBezTo>
                  <a:pt x="1345864" y="2089547"/>
                  <a:pt x="1270270" y="2046685"/>
                  <a:pt x="1188861" y="2085976"/>
                </a:cubicBezTo>
                <a:cubicBezTo>
                  <a:pt x="1302252" y="2139554"/>
                  <a:pt x="1427272" y="2143126"/>
                  <a:pt x="1531941" y="2218135"/>
                </a:cubicBezTo>
                <a:cubicBezTo>
                  <a:pt x="1142342" y="2232422"/>
                  <a:pt x="799262" y="1993106"/>
                  <a:pt x="421293" y="1900238"/>
                </a:cubicBezTo>
                <a:cubicBezTo>
                  <a:pt x="432923" y="1960960"/>
                  <a:pt x="464905" y="1975247"/>
                  <a:pt x="491072" y="1982391"/>
                </a:cubicBezTo>
                <a:cubicBezTo>
                  <a:pt x="630630" y="2028825"/>
                  <a:pt x="752743" y="2121695"/>
                  <a:pt x="880671" y="2200276"/>
                </a:cubicBezTo>
                <a:cubicBezTo>
                  <a:pt x="933005" y="2232422"/>
                  <a:pt x="970802" y="2268142"/>
                  <a:pt x="991154" y="2336007"/>
                </a:cubicBezTo>
                <a:cubicBezTo>
                  <a:pt x="1008599" y="2400300"/>
                  <a:pt x="1043489" y="2428875"/>
                  <a:pt x="1107453" y="2411016"/>
                </a:cubicBezTo>
                <a:cubicBezTo>
                  <a:pt x="1159787" y="2396729"/>
                  <a:pt x="1215029" y="2403873"/>
                  <a:pt x="1270270" y="2411016"/>
                </a:cubicBezTo>
                <a:cubicBezTo>
                  <a:pt x="1331326" y="2418160"/>
                  <a:pt x="1401105" y="2489597"/>
                  <a:pt x="1386568" y="2528889"/>
                </a:cubicBezTo>
                <a:cubicBezTo>
                  <a:pt x="1357494" y="2593182"/>
                  <a:pt x="1308067" y="2561035"/>
                  <a:pt x="1267362" y="2553891"/>
                </a:cubicBezTo>
                <a:cubicBezTo>
                  <a:pt x="1217936" y="2546748"/>
                  <a:pt x="1127805" y="2528889"/>
                  <a:pt x="1127805" y="2536032"/>
                </a:cubicBezTo>
                <a:cubicBezTo>
                  <a:pt x="1095822" y="2696766"/>
                  <a:pt x="1023136" y="2575322"/>
                  <a:pt x="970802" y="2575322"/>
                </a:cubicBezTo>
                <a:cubicBezTo>
                  <a:pt x="921375" y="2575322"/>
                  <a:pt x="871949" y="2557463"/>
                  <a:pt x="825429" y="2543176"/>
                </a:cubicBezTo>
                <a:cubicBezTo>
                  <a:pt x="764373" y="2525316"/>
                  <a:pt x="709132" y="2557463"/>
                  <a:pt x="650982" y="2564607"/>
                </a:cubicBezTo>
                <a:cubicBezTo>
                  <a:pt x="598648" y="2571751"/>
                  <a:pt x="627722" y="2664620"/>
                  <a:pt x="595740" y="2703909"/>
                </a:cubicBezTo>
                <a:cubicBezTo>
                  <a:pt x="589926" y="2714626"/>
                  <a:pt x="584111" y="2714626"/>
                  <a:pt x="578296" y="2714626"/>
                </a:cubicBezTo>
                <a:cubicBezTo>
                  <a:pt x="560851" y="2993232"/>
                  <a:pt x="255568" y="2925366"/>
                  <a:pt x="255568" y="2936081"/>
                </a:cubicBezTo>
                <a:cubicBezTo>
                  <a:pt x="229401" y="2953941"/>
                  <a:pt x="197419" y="2911079"/>
                  <a:pt x="165437" y="2953941"/>
                </a:cubicBezTo>
                <a:cubicBezTo>
                  <a:pt x="302087" y="3150394"/>
                  <a:pt x="511425" y="3196828"/>
                  <a:pt x="697501" y="3343275"/>
                </a:cubicBezTo>
                <a:cubicBezTo>
                  <a:pt x="543407" y="3393282"/>
                  <a:pt x="453275" y="3221832"/>
                  <a:pt x="339884" y="3243263"/>
                </a:cubicBezTo>
                <a:cubicBezTo>
                  <a:pt x="284643" y="3296842"/>
                  <a:pt x="450368" y="3382566"/>
                  <a:pt x="290458" y="3407569"/>
                </a:cubicBezTo>
                <a:cubicBezTo>
                  <a:pt x="360236" y="3454004"/>
                  <a:pt x="409664" y="3500439"/>
                  <a:pt x="459090" y="3554016"/>
                </a:cubicBezTo>
                <a:cubicBezTo>
                  <a:pt x="543407" y="3650457"/>
                  <a:pt x="560851" y="3714751"/>
                  <a:pt x="520147" y="3843338"/>
                </a:cubicBezTo>
                <a:cubicBezTo>
                  <a:pt x="493979" y="3929063"/>
                  <a:pt x="456183" y="4007645"/>
                  <a:pt x="491072" y="4107657"/>
                </a:cubicBezTo>
                <a:cubicBezTo>
                  <a:pt x="514332" y="4175522"/>
                  <a:pt x="505609" y="4221957"/>
                  <a:pt x="418386" y="4189810"/>
                </a:cubicBezTo>
                <a:cubicBezTo>
                  <a:pt x="325347" y="4157663"/>
                  <a:pt x="290458" y="4218386"/>
                  <a:pt x="313718" y="4339829"/>
                </a:cubicBezTo>
                <a:cubicBezTo>
                  <a:pt x="328254" y="4418410"/>
                  <a:pt x="313718" y="4443413"/>
                  <a:pt x="249753" y="4432698"/>
                </a:cubicBezTo>
                <a:cubicBezTo>
                  <a:pt x="179975" y="4421982"/>
                  <a:pt x="113103" y="4371976"/>
                  <a:pt x="25879" y="4396979"/>
                </a:cubicBezTo>
                <a:cubicBezTo>
                  <a:pt x="95658" y="4539854"/>
                  <a:pt x="243939" y="4496991"/>
                  <a:pt x="325347" y="4632722"/>
                </a:cubicBezTo>
                <a:cubicBezTo>
                  <a:pt x="229401" y="4632722"/>
                  <a:pt x="153807" y="4632722"/>
                  <a:pt x="84029" y="4604147"/>
                </a:cubicBezTo>
                <a:cubicBezTo>
                  <a:pt x="54954" y="4593433"/>
                  <a:pt x="22972" y="4579145"/>
                  <a:pt x="5527" y="4622007"/>
                </a:cubicBezTo>
                <a:cubicBezTo>
                  <a:pt x="-14826" y="4672014"/>
                  <a:pt x="25879" y="4689872"/>
                  <a:pt x="49139" y="4697016"/>
                </a:cubicBezTo>
                <a:cubicBezTo>
                  <a:pt x="116011" y="4722019"/>
                  <a:pt x="168344" y="4779170"/>
                  <a:pt x="226494" y="4825604"/>
                </a:cubicBezTo>
                <a:cubicBezTo>
                  <a:pt x="351514" y="4925616"/>
                  <a:pt x="488165" y="5011341"/>
                  <a:pt x="592833" y="5175647"/>
                </a:cubicBezTo>
                <a:cubicBezTo>
                  <a:pt x="461997" y="5132785"/>
                  <a:pt x="363144" y="5032772"/>
                  <a:pt x="238123" y="5014913"/>
                </a:cubicBezTo>
                <a:cubicBezTo>
                  <a:pt x="345700" y="5164932"/>
                  <a:pt x="482350" y="5264944"/>
                  <a:pt x="610278" y="5375673"/>
                </a:cubicBezTo>
                <a:cubicBezTo>
                  <a:pt x="648075" y="5407819"/>
                  <a:pt x="685872" y="5429250"/>
                  <a:pt x="691686" y="5497116"/>
                </a:cubicBezTo>
                <a:cubicBezTo>
                  <a:pt x="709132" y="5629276"/>
                  <a:pt x="755650" y="5736432"/>
                  <a:pt x="860319" y="5793582"/>
                </a:cubicBezTo>
                <a:cubicBezTo>
                  <a:pt x="860319" y="5793582"/>
                  <a:pt x="854504" y="5815013"/>
                  <a:pt x="851597" y="5825729"/>
                </a:cubicBezTo>
                <a:cubicBezTo>
                  <a:pt x="787632" y="5829301"/>
                  <a:pt x="738206" y="5750720"/>
                  <a:pt x="659704" y="5779295"/>
                </a:cubicBezTo>
                <a:cubicBezTo>
                  <a:pt x="738206" y="5886451"/>
                  <a:pt x="802169" y="5979319"/>
                  <a:pt x="909746" y="6029326"/>
                </a:cubicBezTo>
                <a:cubicBezTo>
                  <a:pt x="996969" y="6068616"/>
                  <a:pt x="1104545" y="6093620"/>
                  <a:pt x="1168509" y="6222207"/>
                </a:cubicBezTo>
                <a:cubicBezTo>
                  <a:pt x="1095822" y="6247210"/>
                  <a:pt x="1040581" y="6215063"/>
                  <a:pt x="985339" y="6193632"/>
                </a:cubicBezTo>
                <a:cubicBezTo>
                  <a:pt x="901023" y="6157913"/>
                  <a:pt x="816707" y="6118623"/>
                  <a:pt x="732391" y="6082904"/>
                </a:cubicBezTo>
                <a:cubicBezTo>
                  <a:pt x="700408" y="6068616"/>
                  <a:pt x="665519" y="6061472"/>
                  <a:pt x="645167" y="6125766"/>
                </a:cubicBezTo>
                <a:cubicBezTo>
                  <a:pt x="752743" y="6140053"/>
                  <a:pt x="816707" y="6225779"/>
                  <a:pt x="883579" y="6307932"/>
                </a:cubicBezTo>
                <a:cubicBezTo>
                  <a:pt x="921375" y="6354366"/>
                  <a:pt x="953358" y="6415088"/>
                  <a:pt x="1020229" y="6393657"/>
                </a:cubicBezTo>
                <a:cubicBezTo>
                  <a:pt x="1055118" y="6382942"/>
                  <a:pt x="1078378" y="6415088"/>
                  <a:pt x="1075471" y="6457950"/>
                </a:cubicBezTo>
                <a:cubicBezTo>
                  <a:pt x="1060933" y="6607970"/>
                  <a:pt x="1145250" y="6657976"/>
                  <a:pt x="1232473" y="6686551"/>
                </a:cubicBezTo>
                <a:cubicBezTo>
                  <a:pt x="1360401" y="6729413"/>
                  <a:pt x="1473792" y="6815138"/>
                  <a:pt x="1592997" y="6886576"/>
                </a:cubicBezTo>
                <a:lnTo>
                  <a:pt x="5511704" y="6886576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54B4DF0-9BD8-410C-97A7-0B4D675E9A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0444" y="132343"/>
            <a:ext cx="7939367" cy="1161935"/>
          </a:xfrm>
        </p:spPr>
        <p:txBody>
          <a:bodyPr>
            <a:normAutofit/>
          </a:bodyPr>
          <a:lstStyle/>
          <a:p>
            <a:pPr algn="ctr"/>
            <a:r>
              <a:rPr lang="ru-RU" b="1" u="sng" dirty="0"/>
              <a:t>Вывод</a:t>
            </a:r>
            <a:endParaRPr lang="ru-RU" u="sng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0DF3763-5E6B-491E-BC2C-343F9B789D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500" y="1867518"/>
            <a:ext cx="6388594" cy="4277171"/>
          </a:xfrm>
        </p:spPr>
        <p:txBody>
          <a:bodyPr anchor="ctr">
            <a:normAutofit fontScale="77500" lnSpcReduction="20000"/>
          </a:bodyPr>
          <a:lstStyle/>
          <a:p>
            <a:pPr marL="0" indent="0" algn="just">
              <a:buNone/>
            </a:pPr>
            <a:r>
              <a:rPr lang="ru-RU" sz="3500" b="1" dirty="0">
                <a:latin typeface="Times New Roman"/>
                <a:cs typeface="Times New Roman"/>
              </a:rPr>
              <a:t>использование приёмов визуализации позволяет</a:t>
            </a:r>
          </a:p>
          <a:p>
            <a:pPr algn="just"/>
            <a:r>
              <a:rPr lang="ru-RU" dirty="0">
                <a:latin typeface="Times New Roman"/>
                <a:cs typeface="Times New Roman"/>
              </a:rPr>
              <a:t>учитывать особенности восприятия информации современными школьниками, </a:t>
            </a:r>
          </a:p>
          <a:p>
            <a:pPr algn="just"/>
            <a:r>
              <a:rPr lang="ru-RU" dirty="0">
                <a:latin typeface="Times New Roman"/>
                <a:cs typeface="Times New Roman"/>
              </a:rPr>
              <a:t>в доступной и понятной форме доносить до них материал, </a:t>
            </a:r>
          </a:p>
          <a:p>
            <a:pPr algn="just"/>
            <a:r>
              <a:rPr lang="ru-RU" dirty="0">
                <a:latin typeface="Times New Roman"/>
                <a:cs typeface="Times New Roman"/>
              </a:rPr>
              <a:t>повышать познавательную активность, </a:t>
            </a:r>
          </a:p>
          <a:p>
            <a:pPr algn="just"/>
            <a:r>
              <a:rPr lang="ru-RU" dirty="0">
                <a:latin typeface="Times New Roman"/>
                <a:cs typeface="Times New Roman"/>
              </a:rPr>
              <a:t>делать урок ярким, динамичным и разнообразным. </a:t>
            </a:r>
          </a:p>
          <a:p>
            <a:pPr marL="0" indent="0" algn="just">
              <a:buNone/>
            </a:pPr>
            <a:endParaRPr lang="ru-RU" sz="2400" b="1" dirty="0">
              <a:latin typeface="Times New Roman"/>
              <a:cs typeface="Times New Roman"/>
            </a:endParaRPr>
          </a:p>
          <a:p>
            <a:pPr marL="0" indent="0">
              <a:buNone/>
            </a:pPr>
            <a:br>
              <a:rPr lang="en-US" dirty="0"/>
            </a:br>
            <a:endParaRPr lang="en-US" dirty="0"/>
          </a:p>
          <a:p>
            <a:endParaRPr lang="ru-RU" sz="20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57AB392-7721-4E42-AFC5-EFBB1BAAF6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3630" y="1867518"/>
            <a:ext cx="4286250" cy="2924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9169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raphic 1">
            <a:extLst>
              <a:ext uri="{FF2B5EF4-FFF2-40B4-BE49-F238E27FC236}">
                <a16:creationId xmlns:a16="http://schemas.microsoft.com/office/drawing/2014/main" id="{0D57E7FA-E8FC-45AC-868F-CDC8144939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V="1">
            <a:off x="2599854" y="527562"/>
            <a:ext cx="6992292" cy="5102484"/>
          </a:xfrm>
          <a:custGeom>
            <a:avLst/>
            <a:gdLst/>
            <a:ahLst/>
            <a:cxnLst/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 useBgFill="1">
        <p:nvSpPr>
          <p:cNvPr id="12" name="Rectangle 8">
            <a:extLst>
              <a:ext uri="{FF2B5EF4-FFF2-40B4-BE49-F238E27FC236}">
                <a16:creationId xmlns:a16="http://schemas.microsoft.com/office/drawing/2014/main" id="{3DF994C0-2A89-4EE7-A2E1-2D1BC34CE0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: Shape 10">
            <a:extLst>
              <a:ext uri="{FF2B5EF4-FFF2-40B4-BE49-F238E27FC236}">
                <a16:creationId xmlns:a16="http://schemas.microsoft.com/office/drawing/2014/main" id="{20E0B39D-28FB-41E0-999D-8298BDB091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824084" cy="6858000"/>
          </a:xfrm>
          <a:custGeom>
            <a:avLst/>
            <a:gdLst>
              <a:gd name="connsiteX0" fmla="*/ 0 w 7534656"/>
              <a:gd name="connsiteY0" fmla="*/ 0 h 6858000"/>
              <a:gd name="connsiteX1" fmla="*/ 234679 w 7534656"/>
              <a:gd name="connsiteY1" fmla="*/ 0 h 6858000"/>
              <a:gd name="connsiteX2" fmla="*/ 2022952 w 7534656"/>
              <a:gd name="connsiteY2" fmla="*/ 0 h 6858000"/>
              <a:gd name="connsiteX3" fmla="*/ 2238233 w 7534656"/>
              <a:gd name="connsiteY3" fmla="*/ 0 h 6858000"/>
              <a:gd name="connsiteX4" fmla="*/ 3114003 w 7534656"/>
              <a:gd name="connsiteY4" fmla="*/ 0 h 6858000"/>
              <a:gd name="connsiteX5" fmla="*/ 6526057 w 7534656"/>
              <a:gd name="connsiteY5" fmla="*/ 0 h 6858000"/>
              <a:gd name="connsiteX6" fmla="*/ 6223681 w 7534656"/>
              <a:gd name="connsiteY6" fmla="*/ 110269 h 6858000"/>
              <a:gd name="connsiteX7" fmla="*/ 6267294 w 7534656"/>
              <a:gd name="connsiteY7" fmla="*/ 135168 h 6858000"/>
              <a:gd name="connsiteX8" fmla="*/ 6528964 w 7534656"/>
              <a:gd name="connsiteY8" fmla="*/ 71141 h 6858000"/>
              <a:gd name="connsiteX9" fmla="*/ 6581298 w 7534656"/>
              <a:gd name="connsiteY9" fmla="*/ 88927 h 6858000"/>
              <a:gd name="connsiteX10" fmla="*/ 6555131 w 7534656"/>
              <a:gd name="connsiteY10" fmla="*/ 163625 h 6858000"/>
              <a:gd name="connsiteX11" fmla="*/ 6441741 w 7534656"/>
              <a:gd name="connsiteY11" fmla="*/ 192082 h 6858000"/>
              <a:gd name="connsiteX12" fmla="*/ 6264386 w 7534656"/>
              <a:gd name="connsiteY12" fmla="*/ 373491 h 6858000"/>
              <a:gd name="connsiteX13" fmla="*/ 6531872 w 7534656"/>
              <a:gd name="connsiteY13" fmla="*/ 352148 h 6858000"/>
              <a:gd name="connsiteX14" fmla="*/ 6578391 w 7534656"/>
              <a:gd name="connsiteY14" fmla="*/ 394834 h 6858000"/>
              <a:gd name="connsiteX15" fmla="*/ 6595836 w 7534656"/>
              <a:gd name="connsiteY15" fmla="*/ 451747 h 6858000"/>
              <a:gd name="connsiteX16" fmla="*/ 6674337 w 7534656"/>
              <a:gd name="connsiteY16" fmla="*/ 359262 h 6858000"/>
              <a:gd name="connsiteX17" fmla="*/ 6741209 w 7534656"/>
              <a:gd name="connsiteY17" fmla="*/ 334364 h 6858000"/>
              <a:gd name="connsiteX18" fmla="*/ 6761561 w 7534656"/>
              <a:gd name="connsiteY18" fmla="*/ 416176 h 6858000"/>
              <a:gd name="connsiteX19" fmla="*/ 6700505 w 7534656"/>
              <a:gd name="connsiteY19" fmla="*/ 505101 h 6858000"/>
              <a:gd name="connsiteX20" fmla="*/ 6537687 w 7534656"/>
              <a:gd name="connsiteY20" fmla="*/ 558458 h 6858000"/>
              <a:gd name="connsiteX21" fmla="*/ 6712134 w 7534656"/>
              <a:gd name="connsiteY21" fmla="*/ 558458 h 6858000"/>
              <a:gd name="connsiteX22" fmla="*/ 6912748 w 7534656"/>
              <a:gd name="connsiteY22" fmla="*/ 522887 h 6858000"/>
              <a:gd name="connsiteX23" fmla="*/ 7124992 w 7534656"/>
              <a:gd name="connsiteY23" fmla="*/ 533558 h 6858000"/>
              <a:gd name="connsiteX24" fmla="*/ 7325607 w 7534656"/>
              <a:gd name="connsiteY24" fmla="*/ 462417 h 6858000"/>
              <a:gd name="connsiteX25" fmla="*/ 7529129 w 7534656"/>
              <a:gd name="connsiteY25" fmla="*/ 465975 h 6858000"/>
              <a:gd name="connsiteX26" fmla="*/ 6627818 w 7534656"/>
              <a:gd name="connsiteY26" fmla="*/ 910606 h 6858000"/>
              <a:gd name="connsiteX27" fmla="*/ 6671430 w 7534656"/>
              <a:gd name="connsiteY27" fmla="*/ 921277 h 6858000"/>
              <a:gd name="connsiteX28" fmla="*/ 6729579 w 7534656"/>
              <a:gd name="connsiteY28" fmla="*/ 949734 h 6858000"/>
              <a:gd name="connsiteX29" fmla="*/ 6685967 w 7534656"/>
              <a:gd name="connsiteY29" fmla="*/ 1006647 h 6858000"/>
              <a:gd name="connsiteX30" fmla="*/ 6450463 w 7534656"/>
              <a:gd name="connsiteY30" fmla="*/ 1113358 h 6858000"/>
              <a:gd name="connsiteX31" fmla="*/ 6392314 w 7534656"/>
              <a:gd name="connsiteY31" fmla="*/ 1220069 h 6858000"/>
              <a:gd name="connsiteX32" fmla="*/ 6465001 w 7534656"/>
              <a:gd name="connsiteY32" fmla="*/ 1209399 h 6858000"/>
              <a:gd name="connsiteX33" fmla="*/ 6528964 w 7534656"/>
              <a:gd name="connsiteY33" fmla="*/ 1230741 h 6858000"/>
              <a:gd name="connsiteX34" fmla="*/ 6502798 w 7534656"/>
              <a:gd name="connsiteY34" fmla="*/ 1365909 h 6858000"/>
              <a:gd name="connsiteX35" fmla="*/ 6168440 w 7534656"/>
              <a:gd name="connsiteY35" fmla="*/ 1540204 h 6858000"/>
              <a:gd name="connsiteX36" fmla="*/ 6139366 w 7534656"/>
              <a:gd name="connsiteY36" fmla="*/ 1597117 h 6858000"/>
              <a:gd name="connsiteX37" fmla="*/ 6180070 w 7534656"/>
              <a:gd name="connsiteY37" fmla="*/ 1636245 h 6858000"/>
              <a:gd name="connsiteX38" fmla="*/ 6287645 w 7534656"/>
              <a:gd name="connsiteY38" fmla="*/ 1657587 h 6858000"/>
              <a:gd name="connsiteX39" fmla="*/ 6136458 w 7534656"/>
              <a:gd name="connsiteY39" fmla="*/ 1849668 h 6858000"/>
              <a:gd name="connsiteX40" fmla="*/ 6081216 w 7534656"/>
              <a:gd name="connsiteY40" fmla="*/ 1903025 h 6858000"/>
              <a:gd name="connsiteX41" fmla="*/ 5985270 w 7534656"/>
              <a:gd name="connsiteY41" fmla="*/ 1984836 h 6858000"/>
              <a:gd name="connsiteX42" fmla="*/ 5985270 w 7534656"/>
              <a:gd name="connsiteY42" fmla="*/ 2013292 h 6858000"/>
              <a:gd name="connsiteX43" fmla="*/ 6113198 w 7534656"/>
              <a:gd name="connsiteY43" fmla="*/ 2102219 h 6858000"/>
              <a:gd name="connsiteX44" fmla="*/ 6345795 w 7534656"/>
              <a:gd name="connsiteY44" fmla="*/ 2077320 h 6858000"/>
              <a:gd name="connsiteX45" fmla="*/ 6002715 w 7534656"/>
              <a:gd name="connsiteY45" fmla="*/ 2208931 h 6858000"/>
              <a:gd name="connsiteX46" fmla="*/ 7113363 w 7534656"/>
              <a:gd name="connsiteY46" fmla="*/ 1892353 h 6858000"/>
              <a:gd name="connsiteX47" fmla="*/ 7043584 w 7534656"/>
              <a:gd name="connsiteY47" fmla="*/ 1974165 h 6858000"/>
              <a:gd name="connsiteX48" fmla="*/ 6653985 w 7534656"/>
              <a:gd name="connsiteY48" fmla="*/ 2191146 h 6858000"/>
              <a:gd name="connsiteX49" fmla="*/ 6543502 w 7534656"/>
              <a:gd name="connsiteY49" fmla="*/ 2326314 h 6858000"/>
              <a:gd name="connsiteX50" fmla="*/ 6427203 w 7534656"/>
              <a:gd name="connsiteY50" fmla="*/ 2401012 h 6858000"/>
              <a:gd name="connsiteX51" fmla="*/ 6264386 w 7534656"/>
              <a:gd name="connsiteY51" fmla="*/ 2401012 h 6858000"/>
              <a:gd name="connsiteX52" fmla="*/ 6148088 w 7534656"/>
              <a:gd name="connsiteY52" fmla="*/ 2518395 h 6858000"/>
              <a:gd name="connsiteX53" fmla="*/ 6267294 w 7534656"/>
              <a:gd name="connsiteY53" fmla="*/ 2543294 h 6858000"/>
              <a:gd name="connsiteX54" fmla="*/ 6406851 w 7534656"/>
              <a:gd name="connsiteY54" fmla="*/ 2525509 h 6858000"/>
              <a:gd name="connsiteX55" fmla="*/ 6563854 w 7534656"/>
              <a:gd name="connsiteY55" fmla="*/ 2564636 h 6858000"/>
              <a:gd name="connsiteX56" fmla="*/ 6709227 w 7534656"/>
              <a:gd name="connsiteY56" fmla="*/ 2532623 h 6858000"/>
              <a:gd name="connsiteX57" fmla="*/ 6883674 w 7534656"/>
              <a:gd name="connsiteY57" fmla="*/ 2553965 h 6858000"/>
              <a:gd name="connsiteX58" fmla="*/ 6938916 w 7534656"/>
              <a:gd name="connsiteY58" fmla="*/ 2692689 h 6858000"/>
              <a:gd name="connsiteX59" fmla="*/ 6956360 w 7534656"/>
              <a:gd name="connsiteY59" fmla="*/ 2703362 h 6858000"/>
              <a:gd name="connsiteX60" fmla="*/ 7279088 w 7534656"/>
              <a:gd name="connsiteY60" fmla="*/ 2923898 h 6858000"/>
              <a:gd name="connsiteX61" fmla="*/ 7369219 w 7534656"/>
              <a:gd name="connsiteY61" fmla="*/ 2941684 h 6858000"/>
              <a:gd name="connsiteX62" fmla="*/ 6837155 w 7534656"/>
              <a:gd name="connsiteY62" fmla="*/ 3329402 h 6858000"/>
              <a:gd name="connsiteX63" fmla="*/ 7194772 w 7534656"/>
              <a:gd name="connsiteY63" fmla="*/ 3229805 h 6858000"/>
              <a:gd name="connsiteX64" fmla="*/ 7244198 w 7534656"/>
              <a:gd name="connsiteY64" fmla="*/ 3393429 h 6858000"/>
              <a:gd name="connsiteX65" fmla="*/ 7075566 w 7534656"/>
              <a:gd name="connsiteY65" fmla="*/ 3539269 h 6858000"/>
              <a:gd name="connsiteX66" fmla="*/ 7014509 w 7534656"/>
              <a:gd name="connsiteY66" fmla="*/ 3827390 h 6858000"/>
              <a:gd name="connsiteX67" fmla="*/ 7043584 w 7534656"/>
              <a:gd name="connsiteY67" fmla="*/ 4090612 h 6858000"/>
              <a:gd name="connsiteX68" fmla="*/ 7116270 w 7534656"/>
              <a:gd name="connsiteY68" fmla="*/ 4172424 h 6858000"/>
              <a:gd name="connsiteX69" fmla="*/ 7220938 w 7534656"/>
              <a:gd name="connsiteY69" fmla="*/ 4321821 h 6858000"/>
              <a:gd name="connsiteX70" fmla="*/ 7284903 w 7534656"/>
              <a:gd name="connsiteY70" fmla="*/ 4414305 h 6858000"/>
              <a:gd name="connsiteX71" fmla="*/ 7508777 w 7534656"/>
              <a:gd name="connsiteY71" fmla="*/ 4378734 h 6858000"/>
              <a:gd name="connsiteX72" fmla="*/ 7209309 w 7534656"/>
              <a:gd name="connsiteY72" fmla="*/ 4613499 h 6858000"/>
              <a:gd name="connsiteX73" fmla="*/ 7450627 w 7534656"/>
              <a:gd name="connsiteY73" fmla="*/ 4585042 h 6858000"/>
              <a:gd name="connsiteX74" fmla="*/ 7529129 w 7534656"/>
              <a:gd name="connsiteY74" fmla="*/ 4602828 h 6858000"/>
              <a:gd name="connsiteX75" fmla="*/ 7485517 w 7534656"/>
              <a:gd name="connsiteY75" fmla="*/ 4677526 h 6858000"/>
              <a:gd name="connsiteX76" fmla="*/ 7308162 w 7534656"/>
              <a:gd name="connsiteY76" fmla="*/ 4805580 h 6858000"/>
              <a:gd name="connsiteX77" fmla="*/ 6941823 w 7534656"/>
              <a:gd name="connsiteY77" fmla="*/ 5154171 h 6858000"/>
              <a:gd name="connsiteX78" fmla="*/ 7296533 w 7534656"/>
              <a:gd name="connsiteY78" fmla="*/ 4994104 h 6858000"/>
              <a:gd name="connsiteX79" fmla="*/ 6924378 w 7534656"/>
              <a:gd name="connsiteY79" fmla="*/ 5353367 h 6858000"/>
              <a:gd name="connsiteX80" fmla="*/ 6842970 w 7534656"/>
              <a:gd name="connsiteY80" fmla="*/ 5474306 h 6858000"/>
              <a:gd name="connsiteX81" fmla="*/ 6674337 w 7534656"/>
              <a:gd name="connsiteY81" fmla="*/ 5769542 h 6858000"/>
              <a:gd name="connsiteX82" fmla="*/ 6683059 w 7534656"/>
              <a:gd name="connsiteY82" fmla="*/ 5801555 h 6858000"/>
              <a:gd name="connsiteX83" fmla="*/ 6874952 w 7534656"/>
              <a:gd name="connsiteY83" fmla="*/ 5755314 h 6858000"/>
              <a:gd name="connsiteX84" fmla="*/ 6624910 w 7534656"/>
              <a:gd name="connsiteY84" fmla="*/ 6004307 h 6858000"/>
              <a:gd name="connsiteX85" fmla="*/ 6366147 w 7534656"/>
              <a:gd name="connsiteY85" fmla="*/ 6196388 h 6858000"/>
              <a:gd name="connsiteX86" fmla="*/ 6549317 w 7534656"/>
              <a:gd name="connsiteY86" fmla="*/ 6167932 h 6858000"/>
              <a:gd name="connsiteX87" fmla="*/ 6802265 w 7534656"/>
              <a:gd name="connsiteY87" fmla="*/ 6057663 h 6858000"/>
              <a:gd name="connsiteX88" fmla="*/ 6889489 w 7534656"/>
              <a:gd name="connsiteY88" fmla="*/ 6100347 h 6858000"/>
              <a:gd name="connsiteX89" fmla="*/ 6651077 w 7534656"/>
              <a:gd name="connsiteY89" fmla="*/ 6281757 h 6858000"/>
              <a:gd name="connsiteX90" fmla="*/ 6514427 w 7534656"/>
              <a:gd name="connsiteY90" fmla="*/ 6367127 h 6858000"/>
              <a:gd name="connsiteX91" fmla="*/ 6459185 w 7534656"/>
              <a:gd name="connsiteY91" fmla="*/ 6431153 h 6858000"/>
              <a:gd name="connsiteX92" fmla="*/ 6302183 w 7534656"/>
              <a:gd name="connsiteY92" fmla="*/ 6658805 h 6858000"/>
              <a:gd name="connsiteX93" fmla="*/ 5941659 w 7534656"/>
              <a:gd name="connsiteY93" fmla="*/ 6858000 h 6858000"/>
              <a:gd name="connsiteX94" fmla="*/ 3114003 w 7534656"/>
              <a:gd name="connsiteY94" fmla="*/ 6858000 h 6858000"/>
              <a:gd name="connsiteX95" fmla="*/ 2238233 w 7534656"/>
              <a:gd name="connsiteY95" fmla="*/ 6858000 h 6858000"/>
              <a:gd name="connsiteX96" fmla="*/ 2022952 w 7534656"/>
              <a:gd name="connsiteY96" fmla="*/ 6858000 h 6858000"/>
              <a:gd name="connsiteX97" fmla="*/ 234679 w 7534656"/>
              <a:gd name="connsiteY97" fmla="*/ 6858000 h 6858000"/>
              <a:gd name="connsiteX98" fmla="*/ 0 w 7534656"/>
              <a:gd name="connsiteY9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</a:cxnLst>
            <a:rect l="l" t="t" r="r" b="b"/>
            <a:pathLst>
              <a:path w="7534656" h="6858000">
                <a:moveTo>
                  <a:pt x="0" y="0"/>
                </a:moveTo>
                <a:lnTo>
                  <a:pt x="234679" y="0"/>
                </a:lnTo>
                <a:lnTo>
                  <a:pt x="2022952" y="0"/>
                </a:lnTo>
                <a:lnTo>
                  <a:pt x="2238233" y="0"/>
                </a:lnTo>
                <a:lnTo>
                  <a:pt x="3114003" y="0"/>
                </a:lnTo>
                <a:lnTo>
                  <a:pt x="6526057" y="0"/>
                </a:lnTo>
                <a:cubicBezTo>
                  <a:pt x="6424296" y="35571"/>
                  <a:pt x="6325442" y="78255"/>
                  <a:pt x="6223681" y="110269"/>
                </a:cubicBezTo>
                <a:cubicBezTo>
                  <a:pt x="6238219" y="145839"/>
                  <a:pt x="6252756" y="138725"/>
                  <a:pt x="6267294" y="135168"/>
                </a:cubicBezTo>
                <a:cubicBezTo>
                  <a:pt x="6354517" y="120941"/>
                  <a:pt x="6444648" y="110269"/>
                  <a:pt x="6528964" y="71141"/>
                </a:cubicBezTo>
                <a:cubicBezTo>
                  <a:pt x="6549317" y="64027"/>
                  <a:pt x="6572576" y="64027"/>
                  <a:pt x="6581298" y="88927"/>
                </a:cubicBezTo>
                <a:cubicBezTo>
                  <a:pt x="6595836" y="124497"/>
                  <a:pt x="6575484" y="145839"/>
                  <a:pt x="6555131" y="163625"/>
                </a:cubicBezTo>
                <a:cubicBezTo>
                  <a:pt x="6520242" y="195638"/>
                  <a:pt x="6479538" y="188525"/>
                  <a:pt x="6441741" y="192082"/>
                </a:cubicBezTo>
                <a:cubicBezTo>
                  <a:pt x="6337073" y="209867"/>
                  <a:pt x="6287645" y="259665"/>
                  <a:pt x="6264386" y="373491"/>
                </a:cubicBezTo>
                <a:cubicBezTo>
                  <a:pt x="6354517" y="327250"/>
                  <a:pt x="6444648" y="384162"/>
                  <a:pt x="6531872" y="352148"/>
                </a:cubicBezTo>
                <a:cubicBezTo>
                  <a:pt x="6555131" y="345034"/>
                  <a:pt x="6590021" y="355706"/>
                  <a:pt x="6578391" y="394834"/>
                </a:cubicBezTo>
                <a:cubicBezTo>
                  <a:pt x="6566762" y="430405"/>
                  <a:pt x="6528964" y="458860"/>
                  <a:pt x="6595836" y="451747"/>
                </a:cubicBezTo>
                <a:cubicBezTo>
                  <a:pt x="6645263" y="448189"/>
                  <a:pt x="6659800" y="405504"/>
                  <a:pt x="6674337" y="359262"/>
                </a:cubicBezTo>
                <a:cubicBezTo>
                  <a:pt x="6685967" y="334364"/>
                  <a:pt x="6717949" y="320135"/>
                  <a:pt x="6741209" y="334364"/>
                </a:cubicBezTo>
                <a:cubicBezTo>
                  <a:pt x="6770283" y="348592"/>
                  <a:pt x="6761561" y="387720"/>
                  <a:pt x="6761561" y="416176"/>
                </a:cubicBezTo>
                <a:cubicBezTo>
                  <a:pt x="6764469" y="469532"/>
                  <a:pt x="6741209" y="494431"/>
                  <a:pt x="6700505" y="505101"/>
                </a:cubicBezTo>
                <a:cubicBezTo>
                  <a:pt x="6651077" y="519330"/>
                  <a:pt x="6601651" y="537116"/>
                  <a:pt x="6537687" y="558458"/>
                </a:cubicBezTo>
                <a:cubicBezTo>
                  <a:pt x="6607466" y="594028"/>
                  <a:pt x="6659800" y="586915"/>
                  <a:pt x="6712134" y="558458"/>
                </a:cubicBezTo>
                <a:cubicBezTo>
                  <a:pt x="6776098" y="526444"/>
                  <a:pt x="6860414" y="483759"/>
                  <a:pt x="6912748" y="522887"/>
                </a:cubicBezTo>
                <a:cubicBezTo>
                  <a:pt x="6991249" y="579800"/>
                  <a:pt x="7055213" y="544229"/>
                  <a:pt x="7124992" y="533558"/>
                </a:cubicBezTo>
                <a:cubicBezTo>
                  <a:pt x="7270366" y="512216"/>
                  <a:pt x="7180234" y="480203"/>
                  <a:pt x="7325607" y="462417"/>
                </a:cubicBezTo>
                <a:cubicBezTo>
                  <a:pt x="7383756" y="455303"/>
                  <a:pt x="7444813" y="426847"/>
                  <a:pt x="7529129" y="465975"/>
                </a:cubicBezTo>
                <a:cubicBezTo>
                  <a:pt x="7148252" y="672284"/>
                  <a:pt x="6967990" y="658055"/>
                  <a:pt x="6627818" y="910606"/>
                </a:cubicBezTo>
                <a:cubicBezTo>
                  <a:pt x="6642355" y="935506"/>
                  <a:pt x="6656892" y="924835"/>
                  <a:pt x="6671430" y="921277"/>
                </a:cubicBezTo>
                <a:cubicBezTo>
                  <a:pt x="6694689" y="917720"/>
                  <a:pt x="6723764" y="903491"/>
                  <a:pt x="6729579" y="949734"/>
                </a:cubicBezTo>
                <a:cubicBezTo>
                  <a:pt x="6732487" y="985305"/>
                  <a:pt x="6715041" y="1003089"/>
                  <a:pt x="6685967" y="1006647"/>
                </a:cubicBezTo>
                <a:cubicBezTo>
                  <a:pt x="6601651" y="1020875"/>
                  <a:pt x="6526057" y="1070674"/>
                  <a:pt x="6450463" y="1113358"/>
                </a:cubicBezTo>
                <a:cubicBezTo>
                  <a:pt x="6415574" y="1131144"/>
                  <a:pt x="6377777" y="1156043"/>
                  <a:pt x="6392314" y="1220069"/>
                </a:cubicBezTo>
                <a:cubicBezTo>
                  <a:pt x="6421388" y="1237855"/>
                  <a:pt x="6441741" y="1212955"/>
                  <a:pt x="6465001" y="1209399"/>
                </a:cubicBezTo>
                <a:cubicBezTo>
                  <a:pt x="6488260" y="1205842"/>
                  <a:pt x="6543502" y="1220069"/>
                  <a:pt x="6528964" y="1230741"/>
                </a:cubicBezTo>
                <a:cubicBezTo>
                  <a:pt x="6462093" y="1269868"/>
                  <a:pt x="6584206" y="1365909"/>
                  <a:pt x="6502798" y="1365909"/>
                </a:cubicBezTo>
                <a:cubicBezTo>
                  <a:pt x="6369055" y="1365909"/>
                  <a:pt x="6296368" y="1536647"/>
                  <a:pt x="6168440" y="1540204"/>
                </a:cubicBezTo>
                <a:cubicBezTo>
                  <a:pt x="6148088" y="1540204"/>
                  <a:pt x="6139366" y="1572219"/>
                  <a:pt x="6139366" y="1597117"/>
                </a:cubicBezTo>
                <a:cubicBezTo>
                  <a:pt x="6139366" y="1629132"/>
                  <a:pt x="6159717" y="1632688"/>
                  <a:pt x="6180070" y="1636245"/>
                </a:cubicBezTo>
                <a:cubicBezTo>
                  <a:pt x="6212052" y="1639802"/>
                  <a:pt x="6246941" y="1597117"/>
                  <a:pt x="6287645" y="1657587"/>
                </a:cubicBezTo>
                <a:cubicBezTo>
                  <a:pt x="6212052" y="1693158"/>
                  <a:pt x="6133551" y="1728729"/>
                  <a:pt x="6136458" y="1849668"/>
                </a:cubicBezTo>
                <a:cubicBezTo>
                  <a:pt x="6136458" y="1881683"/>
                  <a:pt x="6104476" y="1895910"/>
                  <a:pt x="6081216" y="1903025"/>
                </a:cubicBezTo>
                <a:cubicBezTo>
                  <a:pt x="6040512" y="1917252"/>
                  <a:pt x="6008530" y="1938595"/>
                  <a:pt x="5985270" y="1984836"/>
                </a:cubicBezTo>
                <a:cubicBezTo>
                  <a:pt x="5985270" y="1995507"/>
                  <a:pt x="5985270" y="2002622"/>
                  <a:pt x="5985270" y="2013292"/>
                </a:cubicBezTo>
                <a:cubicBezTo>
                  <a:pt x="5991085" y="2123562"/>
                  <a:pt x="6049234" y="2120004"/>
                  <a:pt x="6113198" y="2102219"/>
                </a:cubicBezTo>
                <a:cubicBezTo>
                  <a:pt x="6188792" y="2080877"/>
                  <a:pt x="6264386" y="2038192"/>
                  <a:pt x="6345795" y="2077320"/>
                </a:cubicBezTo>
                <a:cubicBezTo>
                  <a:pt x="6232404" y="2130676"/>
                  <a:pt x="6107384" y="2134233"/>
                  <a:pt x="6002715" y="2208931"/>
                </a:cubicBezTo>
                <a:cubicBezTo>
                  <a:pt x="6392314" y="2223159"/>
                  <a:pt x="6735394" y="1984836"/>
                  <a:pt x="7113363" y="1892353"/>
                </a:cubicBezTo>
                <a:cubicBezTo>
                  <a:pt x="7101733" y="1952823"/>
                  <a:pt x="7069751" y="1967051"/>
                  <a:pt x="7043584" y="1974165"/>
                </a:cubicBezTo>
                <a:cubicBezTo>
                  <a:pt x="6904026" y="2020407"/>
                  <a:pt x="6781913" y="2112891"/>
                  <a:pt x="6653985" y="2191146"/>
                </a:cubicBezTo>
                <a:cubicBezTo>
                  <a:pt x="6601651" y="2223159"/>
                  <a:pt x="6563854" y="2258731"/>
                  <a:pt x="6543502" y="2326314"/>
                </a:cubicBezTo>
                <a:cubicBezTo>
                  <a:pt x="6526057" y="2390340"/>
                  <a:pt x="6491167" y="2418796"/>
                  <a:pt x="6427203" y="2401012"/>
                </a:cubicBezTo>
                <a:cubicBezTo>
                  <a:pt x="6374869" y="2386784"/>
                  <a:pt x="6319627" y="2393898"/>
                  <a:pt x="6264386" y="2401012"/>
                </a:cubicBezTo>
                <a:cubicBezTo>
                  <a:pt x="6203330" y="2408126"/>
                  <a:pt x="6133551" y="2479267"/>
                  <a:pt x="6148088" y="2518395"/>
                </a:cubicBezTo>
                <a:cubicBezTo>
                  <a:pt x="6177162" y="2582422"/>
                  <a:pt x="6226589" y="2550408"/>
                  <a:pt x="6267294" y="2543294"/>
                </a:cubicBezTo>
                <a:cubicBezTo>
                  <a:pt x="6316720" y="2536181"/>
                  <a:pt x="6406851" y="2518395"/>
                  <a:pt x="6406851" y="2525509"/>
                </a:cubicBezTo>
                <a:cubicBezTo>
                  <a:pt x="6438834" y="2685576"/>
                  <a:pt x="6511520" y="2564636"/>
                  <a:pt x="6563854" y="2564636"/>
                </a:cubicBezTo>
                <a:cubicBezTo>
                  <a:pt x="6613281" y="2564636"/>
                  <a:pt x="6662707" y="2546851"/>
                  <a:pt x="6709227" y="2532623"/>
                </a:cubicBezTo>
                <a:cubicBezTo>
                  <a:pt x="6770283" y="2514837"/>
                  <a:pt x="6825524" y="2546851"/>
                  <a:pt x="6883674" y="2553965"/>
                </a:cubicBezTo>
                <a:cubicBezTo>
                  <a:pt x="6936008" y="2561080"/>
                  <a:pt x="6906934" y="2653563"/>
                  <a:pt x="6938916" y="2692689"/>
                </a:cubicBezTo>
                <a:cubicBezTo>
                  <a:pt x="6944730" y="2703362"/>
                  <a:pt x="6950545" y="2703362"/>
                  <a:pt x="6956360" y="2703362"/>
                </a:cubicBezTo>
                <a:cubicBezTo>
                  <a:pt x="6973805" y="2980812"/>
                  <a:pt x="7279088" y="2913227"/>
                  <a:pt x="7279088" y="2923898"/>
                </a:cubicBezTo>
                <a:cubicBezTo>
                  <a:pt x="7305255" y="2941684"/>
                  <a:pt x="7337237" y="2899000"/>
                  <a:pt x="7369219" y="2941684"/>
                </a:cubicBezTo>
                <a:cubicBezTo>
                  <a:pt x="7232569" y="3137322"/>
                  <a:pt x="7023231" y="3183563"/>
                  <a:pt x="6837155" y="3329402"/>
                </a:cubicBezTo>
                <a:cubicBezTo>
                  <a:pt x="6991249" y="3379202"/>
                  <a:pt x="7081381" y="3208463"/>
                  <a:pt x="7194772" y="3229805"/>
                </a:cubicBezTo>
                <a:cubicBezTo>
                  <a:pt x="7250013" y="3283162"/>
                  <a:pt x="7084288" y="3368530"/>
                  <a:pt x="7244198" y="3393429"/>
                </a:cubicBezTo>
                <a:cubicBezTo>
                  <a:pt x="7174420" y="3439672"/>
                  <a:pt x="7124992" y="3485914"/>
                  <a:pt x="7075566" y="3539269"/>
                </a:cubicBezTo>
                <a:cubicBezTo>
                  <a:pt x="6991249" y="3635309"/>
                  <a:pt x="6973805" y="3699337"/>
                  <a:pt x="7014509" y="3827390"/>
                </a:cubicBezTo>
                <a:cubicBezTo>
                  <a:pt x="7040677" y="3912759"/>
                  <a:pt x="7078473" y="3991015"/>
                  <a:pt x="7043584" y="4090612"/>
                </a:cubicBezTo>
                <a:cubicBezTo>
                  <a:pt x="7020324" y="4158196"/>
                  <a:pt x="7029047" y="4204438"/>
                  <a:pt x="7116270" y="4172424"/>
                </a:cubicBezTo>
                <a:cubicBezTo>
                  <a:pt x="7209309" y="4140411"/>
                  <a:pt x="7244198" y="4200882"/>
                  <a:pt x="7220938" y="4321821"/>
                </a:cubicBezTo>
                <a:cubicBezTo>
                  <a:pt x="7206402" y="4400076"/>
                  <a:pt x="7220938" y="4424975"/>
                  <a:pt x="7284903" y="4414305"/>
                </a:cubicBezTo>
                <a:cubicBezTo>
                  <a:pt x="7354681" y="4403633"/>
                  <a:pt x="7421553" y="4353835"/>
                  <a:pt x="7508777" y="4378734"/>
                </a:cubicBezTo>
                <a:cubicBezTo>
                  <a:pt x="7438998" y="4521016"/>
                  <a:pt x="7290717" y="4478331"/>
                  <a:pt x="7209309" y="4613499"/>
                </a:cubicBezTo>
                <a:cubicBezTo>
                  <a:pt x="7305255" y="4613499"/>
                  <a:pt x="7380849" y="4613499"/>
                  <a:pt x="7450627" y="4585042"/>
                </a:cubicBezTo>
                <a:cubicBezTo>
                  <a:pt x="7479702" y="4574373"/>
                  <a:pt x="7511684" y="4560144"/>
                  <a:pt x="7529129" y="4602828"/>
                </a:cubicBezTo>
                <a:cubicBezTo>
                  <a:pt x="7549482" y="4652628"/>
                  <a:pt x="7508777" y="4670412"/>
                  <a:pt x="7485517" y="4677526"/>
                </a:cubicBezTo>
                <a:cubicBezTo>
                  <a:pt x="7418645" y="4702425"/>
                  <a:pt x="7366312" y="4759339"/>
                  <a:pt x="7308162" y="4805580"/>
                </a:cubicBezTo>
                <a:cubicBezTo>
                  <a:pt x="7183142" y="4905177"/>
                  <a:pt x="7046491" y="4990547"/>
                  <a:pt x="6941823" y="5154171"/>
                </a:cubicBezTo>
                <a:cubicBezTo>
                  <a:pt x="7072659" y="5111487"/>
                  <a:pt x="7171512" y="5011889"/>
                  <a:pt x="7296533" y="4994104"/>
                </a:cubicBezTo>
                <a:cubicBezTo>
                  <a:pt x="7188956" y="5143500"/>
                  <a:pt x="7052306" y="5243097"/>
                  <a:pt x="6924378" y="5353367"/>
                </a:cubicBezTo>
                <a:cubicBezTo>
                  <a:pt x="6886581" y="5385379"/>
                  <a:pt x="6848784" y="5406721"/>
                  <a:pt x="6842970" y="5474306"/>
                </a:cubicBezTo>
                <a:cubicBezTo>
                  <a:pt x="6825524" y="5605917"/>
                  <a:pt x="6779006" y="5712629"/>
                  <a:pt x="6674337" y="5769542"/>
                </a:cubicBezTo>
                <a:cubicBezTo>
                  <a:pt x="6674337" y="5769542"/>
                  <a:pt x="6680152" y="5790884"/>
                  <a:pt x="6683059" y="5801555"/>
                </a:cubicBezTo>
                <a:cubicBezTo>
                  <a:pt x="6747024" y="5805112"/>
                  <a:pt x="6796450" y="5726858"/>
                  <a:pt x="6874952" y="5755314"/>
                </a:cubicBezTo>
                <a:cubicBezTo>
                  <a:pt x="6796450" y="5862025"/>
                  <a:pt x="6732487" y="5954508"/>
                  <a:pt x="6624910" y="6004307"/>
                </a:cubicBezTo>
                <a:cubicBezTo>
                  <a:pt x="6537687" y="6043434"/>
                  <a:pt x="6430111" y="6068335"/>
                  <a:pt x="6366147" y="6196388"/>
                </a:cubicBezTo>
                <a:cubicBezTo>
                  <a:pt x="6438834" y="6221287"/>
                  <a:pt x="6494075" y="6189274"/>
                  <a:pt x="6549317" y="6167932"/>
                </a:cubicBezTo>
                <a:cubicBezTo>
                  <a:pt x="6633633" y="6132361"/>
                  <a:pt x="6717949" y="6093234"/>
                  <a:pt x="6802265" y="6057663"/>
                </a:cubicBezTo>
                <a:cubicBezTo>
                  <a:pt x="6834248" y="6043434"/>
                  <a:pt x="6869137" y="6036320"/>
                  <a:pt x="6889489" y="6100347"/>
                </a:cubicBezTo>
                <a:cubicBezTo>
                  <a:pt x="6781913" y="6114575"/>
                  <a:pt x="6717949" y="6199945"/>
                  <a:pt x="6651077" y="6281757"/>
                </a:cubicBezTo>
                <a:cubicBezTo>
                  <a:pt x="6613281" y="6327999"/>
                  <a:pt x="6581298" y="6388469"/>
                  <a:pt x="6514427" y="6367127"/>
                </a:cubicBezTo>
                <a:cubicBezTo>
                  <a:pt x="6479538" y="6356456"/>
                  <a:pt x="6456278" y="6388469"/>
                  <a:pt x="6459185" y="6431153"/>
                </a:cubicBezTo>
                <a:cubicBezTo>
                  <a:pt x="6473723" y="6580550"/>
                  <a:pt x="6389406" y="6630349"/>
                  <a:pt x="6302183" y="6658805"/>
                </a:cubicBezTo>
                <a:cubicBezTo>
                  <a:pt x="6174255" y="6701489"/>
                  <a:pt x="6060864" y="6786859"/>
                  <a:pt x="5941659" y="6858000"/>
                </a:cubicBezTo>
                <a:lnTo>
                  <a:pt x="3114003" y="6858000"/>
                </a:lnTo>
                <a:lnTo>
                  <a:pt x="2238233" y="6858000"/>
                </a:lnTo>
                <a:lnTo>
                  <a:pt x="2022952" y="6858000"/>
                </a:lnTo>
                <a:lnTo>
                  <a:pt x="234679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18D8D5F-B07E-48ED-B6A8-B73020C353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4873" y="1674546"/>
            <a:ext cx="5594224" cy="3508908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7200" dirty="0" err="1">
                <a:solidFill>
                  <a:srgbClr val="FFFFFF"/>
                </a:solidFill>
              </a:rPr>
              <a:t>Спасибо</a:t>
            </a:r>
            <a:r>
              <a:rPr lang="en-US" sz="7200" dirty="0">
                <a:solidFill>
                  <a:srgbClr val="FFFFFF"/>
                </a:solidFill>
              </a:rPr>
              <a:t> </a:t>
            </a:r>
            <a:r>
              <a:rPr lang="en-US" sz="7200" dirty="0" err="1">
                <a:solidFill>
                  <a:srgbClr val="FFFFFF"/>
                </a:solidFill>
              </a:rPr>
              <a:t>за</a:t>
            </a:r>
            <a:r>
              <a:rPr lang="en-US" sz="7200" dirty="0">
                <a:solidFill>
                  <a:srgbClr val="FFFFFF"/>
                </a:solidFill>
              </a:rPr>
              <a:t> </a:t>
            </a:r>
            <a:r>
              <a:rPr lang="en-US" sz="7200" dirty="0" err="1">
                <a:solidFill>
                  <a:srgbClr val="FFFFFF"/>
                </a:solidFill>
              </a:rPr>
              <a:t>внимание</a:t>
            </a:r>
            <a:r>
              <a:rPr lang="en-US" sz="7200" dirty="0">
                <a:solidFill>
                  <a:srgbClr val="FFFFFF"/>
                </a:solidFill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3432180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38200" y="937845"/>
            <a:ext cx="6696453" cy="3643679"/>
          </a:xfrm>
        </p:spPr>
        <p:txBody>
          <a:bodyPr anchor="b">
            <a:normAutofit fontScale="90000"/>
          </a:bodyPr>
          <a:lstStyle/>
          <a:p>
            <a:pPr algn="ctr"/>
            <a:br>
              <a:rPr lang="ru-RU" sz="3300" b="1" dirty="0">
                <a:latin typeface="Times New Roman"/>
                <a:cs typeface="Calibri Light"/>
              </a:rPr>
            </a:br>
            <a:br>
              <a:rPr lang="ru-RU" sz="3300" b="1" dirty="0">
                <a:latin typeface="Times New Roman"/>
                <a:cs typeface="Calibri Light"/>
              </a:rPr>
            </a:br>
            <a:br>
              <a:rPr lang="ru-RU" sz="3300" b="1" dirty="0">
                <a:latin typeface="Times New Roman"/>
                <a:cs typeface="Calibri Light"/>
              </a:rPr>
            </a:br>
            <a:r>
              <a:rPr lang="ru-RU" b="1" i="1" dirty="0">
                <a:latin typeface="Times New Roman"/>
                <a:cs typeface="Calibri Light"/>
              </a:rPr>
              <a:t>Технологические </a:t>
            </a:r>
            <a:r>
              <a:rPr lang="ru-RU" b="1" dirty="0">
                <a:latin typeface="Times New Roman"/>
                <a:cs typeface="Calibri Light"/>
              </a:rPr>
              <a:t>приёмы</a:t>
            </a:r>
            <a:r>
              <a:rPr lang="ru-RU" b="1" i="1" dirty="0">
                <a:latin typeface="Times New Roman"/>
                <a:cs typeface="Calibri Light"/>
              </a:rPr>
              <a:t> визуализации учебного материала на уроках истории</a:t>
            </a:r>
            <a:br>
              <a:rPr lang="ru-RU" b="1" i="1" dirty="0">
                <a:latin typeface="Times New Roman"/>
                <a:cs typeface="Calibri Light"/>
              </a:rPr>
            </a:br>
            <a:endParaRPr lang="ru-RU" sz="3300" b="1">
              <a:latin typeface="Times New Roman"/>
              <a:cs typeface="Times New Roman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82064" y="5041616"/>
            <a:ext cx="4471736" cy="1246472"/>
          </a:xfr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algn="r">
              <a:lnSpc>
                <a:spcPct val="90000"/>
              </a:lnSpc>
            </a:pPr>
            <a:r>
              <a:rPr lang="ru-RU" sz="1300" dirty="0">
                <a:cs typeface="Calibri"/>
              </a:rPr>
              <a:t>   </a:t>
            </a:r>
            <a:endParaRPr lang="ru-RU" sz="1300" b="1" dirty="0">
              <a:cs typeface="Calibri"/>
            </a:endParaRPr>
          </a:p>
          <a:p>
            <a:pPr algn="r">
              <a:lnSpc>
                <a:spcPct val="90000"/>
              </a:lnSpc>
            </a:pPr>
            <a:r>
              <a:rPr lang="ru-RU" sz="1300" b="1" dirty="0">
                <a:cs typeface="Calibri"/>
              </a:rPr>
              <a:t>       </a:t>
            </a:r>
            <a:r>
              <a:rPr lang="ru-RU" sz="2000" b="1" dirty="0" err="1">
                <a:cs typeface="Calibri"/>
              </a:rPr>
              <a:t>Витлиб</a:t>
            </a:r>
            <a:r>
              <a:rPr lang="ru-RU" sz="2000" b="1" dirty="0">
                <a:cs typeface="Calibri"/>
              </a:rPr>
              <a:t> Елена Сергеевна        </a:t>
            </a:r>
          </a:p>
          <a:p>
            <a:pPr algn="r">
              <a:lnSpc>
                <a:spcPct val="90000"/>
              </a:lnSpc>
            </a:pPr>
            <a:r>
              <a:rPr lang="ru-RU" sz="2000" b="1" dirty="0">
                <a:cs typeface="Calibri"/>
              </a:rPr>
              <a:t>    - учитель истории                </a:t>
            </a:r>
            <a:endParaRPr lang="ru-RU" sz="2000" b="1">
              <a:ea typeface="Source Sans Pro"/>
              <a:cs typeface="Calibri"/>
            </a:endParaRPr>
          </a:p>
          <a:p>
            <a:pPr algn="r">
              <a:lnSpc>
                <a:spcPct val="90000"/>
              </a:lnSpc>
            </a:pPr>
            <a:r>
              <a:rPr lang="ru-RU" sz="2000" b="1" dirty="0">
                <a:cs typeface="Calibri"/>
              </a:rPr>
              <a:t>  МОУ "ТСОШ № 1 с. Турунтаево</a:t>
            </a:r>
            <a:endParaRPr lang="ru-RU" sz="2000" b="1"/>
          </a:p>
        </p:txBody>
      </p:sp>
    </p:spTree>
    <p:extLst>
      <p:ext uri="{BB962C8B-B14F-4D97-AF65-F5344CB8AC3E}">
        <p14:creationId xmlns:p14="http://schemas.microsoft.com/office/powerpoint/2010/main" val="4283171768"/>
      </p:ext>
    </p:extLst>
  </p:cSld>
  <p:clrMapOvr>
    <a:masterClrMapping/>
  </p:clrMapOvr>
</p:sld>
</file>

<file path=ppt/theme/theme1.xml><?xml version="1.0" encoding="utf-8"?>
<a:theme xmlns:a="http://schemas.openxmlformats.org/drawingml/2006/main" name="BrushVTI">
  <a:themeElements>
    <a:clrScheme name="Custom 17">
      <a:dk1>
        <a:sysClr val="windowText" lastClr="000000"/>
      </a:dk1>
      <a:lt1>
        <a:sysClr val="window" lastClr="FFFFFF"/>
      </a:lt1>
      <a:dk2>
        <a:srgbClr val="57495C"/>
      </a:dk2>
      <a:lt2>
        <a:srgbClr val="E7E6E6"/>
      </a:lt2>
      <a:accent1>
        <a:srgbClr val="F07C98"/>
      </a:accent1>
      <a:accent2>
        <a:srgbClr val="A6778D"/>
      </a:accent2>
      <a:accent3>
        <a:srgbClr val="768BA6"/>
      </a:accent3>
      <a:accent4>
        <a:srgbClr val="E8908B"/>
      </a:accent4>
      <a:accent5>
        <a:srgbClr val="C47A93"/>
      </a:accent5>
      <a:accent6>
        <a:srgbClr val="70A8DB"/>
      </a:accent6>
      <a:hlink>
        <a:srgbClr val="EB8067"/>
      </a:hlink>
      <a:folHlink>
        <a:srgbClr val="7BC7C0"/>
      </a:folHlink>
    </a:clrScheme>
    <a:fontScheme name="Custom 3">
      <a:majorFont>
        <a:latin typeface="Elephant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rushVTI" id="{7102FA3A-9D7B-4497-8C4B-FB535AAFDE06}" vid="{C6D41F62-6FAB-440A-BEC7-CB7BF190811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655</Words>
  <Application>Microsoft Office PowerPoint</Application>
  <PresentationFormat>Широкоэкранный</PresentationFormat>
  <Paragraphs>83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BrushVTI</vt:lpstr>
      <vt:lpstr>   Технологические приёмы визуализации учебного материала на уроках истории </vt:lpstr>
      <vt:lpstr>Визуализация - это наглядный способ представления учебного материала, облегчающий его усвоение и запоминание обучающимися.</vt:lpstr>
      <vt:lpstr>Приёмы визуализации используемые  на уроках истории: </vt:lpstr>
      <vt:lpstr>Работа с картами </vt:lpstr>
      <vt:lpstr>Работа  с лентой времени</vt:lpstr>
      <vt:lpstr>Работа со схемами</vt:lpstr>
      <vt:lpstr>Работа  с инфографикой </vt:lpstr>
      <vt:lpstr> Работа с таблицами</vt:lpstr>
      <vt:lpstr>Работа с иллюстрациями</vt:lpstr>
      <vt:lpstr>Картина Андрея Рябушкина "Сидение царя Михаила Фёдоровича с боярами в его государевой комнате" (1893) </vt:lpstr>
      <vt:lpstr>Он представляет собой стандартное поле из девяти квадратиков, в которых помещены изображения.    Девять изображений расставлены в нём таким образом, что каждая картинка имеет связь с предыдущей и последующей, а центральная объединяет по смыслу сразу несколько.   Задача учащихся – объяснить кроссенс, составить рассказ – ассоциативную цепочку, посредством взаимосвязи изображений.   Читать кроссенс нужно сверху вниз и слева направо, далее двигаться только вперед и заканчивать на центральном  квадрате, таким образом, получается цепочка завернутая «улиткой». </vt:lpstr>
      <vt:lpstr>"Кроссенс" История Древнего мира 5 класс</vt:lpstr>
      <vt:lpstr>Интеллект-карта</vt:lpstr>
      <vt:lpstr>Презентация PowerPoint</vt:lpstr>
      <vt:lpstr>Вывод</vt:lpstr>
      <vt:lpstr>Спасибо за внимание!</vt:lpstr>
      <vt:lpstr>   Технологические приёмы визуализации учебного материала на уроках истории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golav</dc:creator>
  <cp:lastModifiedBy>golavskaya.bsu@mail.ru</cp:lastModifiedBy>
  <cp:revision>745</cp:revision>
  <dcterms:created xsi:type="dcterms:W3CDTF">2021-12-09T11:38:20Z</dcterms:created>
  <dcterms:modified xsi:type="dcterms:W3CDTF">2021-12-13T12:42:36Z</dcterms:modified>
</cp:coreProperties>
</file>