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80" r:id="rId4"/>
    <p:sldId id="273" r:id="rId5"/>
    <p:sldId id="275" r:id="rId6"/>
    <p:sldId id="274" r:id="rId7"/>
    <p:sldId id="285" r:id="rId8"/>
    <p:sldId id="294" r:id="rId9"/>
    <p:sldId id="259" r:id="rId10"/>
    <p:sldId id="283" r:id="rId11"/>
    <p:sldId id="28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518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00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59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284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478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151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380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715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136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08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582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396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417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608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093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8951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409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818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9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549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4977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71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DFF01-84D0-45B9-A099-C4F1F64738F6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21EF1-91BF-4E80-AAFC-2E3113E8CE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39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D578A-E6DC-4D80-A7CE-1E0699C62E4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16.05.2022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7BE24-A798-455B-A0AF-2044F81173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0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teldov03" TargetMode="External"/><Relationship Id="rId2" Type="http://schemas.openxmlformats.org/officeDocument/2006/relationships/hyperlink" Target="https://telefon-doveria.ru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FCA0BBC-3603-0BCD-12D5-B7C4466DB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067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6216" y="804228"/>
            <a:ext cx="116478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Единый</a:t>
            </a:r>
            <a:r>
              <a:rPr lang="ru-RU" sz="48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общероссийский </a:t>
            </a:r>
            <a:r>
              <a:rPr lang="ru-RU" sz="4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телефон доверия </a:t>
            </a:r>
            <a:r>
              <a:rPr lang="ru-RU" sz="48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детей, подростков и их родителей </a:t>
            </a:r>
          </a:p>
          <a:p>
            <a:pPr algn="just"/>
            <a:r>
              <a:rPr lang="ru-RU" sz="48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8-800-2000-122</a:t>
            </a:r>
            <a:r>
              <a:rPr lang="ru-RU" sz="48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i="1" dirty="0">
                <a:latin typeface="Times New Roman" pitchFamily="18" charset="0"/>
                <a:cs typeface="Times New Roman" pitchFamily="18" charset="0"/>
              </a:rPr>
              <a:t>- служба оказания анонимной, бесплатной и круглосуточной психологической помощи  по телефону.</a:t>
            </a:r>
            <a:endParaRPr lang="ru-RU" sz="4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vkclub.su/_data/stickers/spotty/sticker_vk_spotty_0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230" y="4589880"/>
            <a:ext cx="1755775" cy="197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965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A4-maket-princip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6083300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A4-maket-princip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0" y="2"/>
            <a:ext cx="60578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2ch.hk/mobi/src/1102687/1507475870163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135" y="3429001"/>
            <a:ext cx="1744329" cy="174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025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A4-maket-princip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620" y="0"/>
            <a:ext cx="608838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</p:pic>
      <p:pic>
        <p:nvPicPr>
          <p:cNvPr id="5122" name="Picture 2" descr="A4-maket-princip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610362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562735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-maket-princip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960" y="0"/>
            <a:ext cx="63779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freestickers.world/packs/mobile_vk/512/mobile_vk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11" y="511514"/>
            <a:ext cx="2255922" cy="233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747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460" y="251460"/>
            <a:ext cx="1172718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228600" algn="ctr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Обращаясь в службу «Телефон доверия» </a:t>
            </a:r>
          </a:p>
          <a:p>
            <a:pPr marL="457200" indent="-228600" algn="ctr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 всегда можешь поговорить:</a:t>
            </a:r>
          </a:p>
          <a:p>
            <a:pPr marL="457200" indent="-228600"/>
            <a:endParaRPr lang="ru-RU" sz="320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685800" indent="-457200">
              <a:buFont typeface="Arial" pitchFamily="34" charset="0"/>
              <a:buChar char="•"/>
            </a:pP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i="0" dirty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б отношениях с родителями и 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учителями,</a:t>
            </a:r>
          </a:p>
          <a:p>
            <a:pPr marL="685800" indent="-457200">
              <a:buFont typeface="Arial" pitchFamily="34" charset="0"/>
              <a:buChar char="•"/>
            </a:pP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 дружбе и любви,</a:t>
            </a:r>
            <a:endParaRPr lang="ru-RU" sz="320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685800" indent="-457200">
              <a:buFont typeface="Arial" pitchFamily="34" charset="0"/>
              <a:buChar char="•"/>
            </a:pP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 своей жизни и проблемах,</a:t>
            </a:r>
          </a:p>
          <a:p>
            <a:pPr marL="685800" indent="-457200">
              <a:buFont typeface="Arial" pitchFamily="34" charset="0"/>
              <a:buChar char="•"/>
            </a:pP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 жестоком обращении с тобой или сверстниками,</a:t>
            </a:r>
          </a:p>
          <a:p>
            <a:pPr marL="685800" indent="-457200">
              <a:buFont typeface="Arial" pitchFamily="34" charset="0"/>
              <a:buChar char="•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 потере интереса к жизни,</a:t>
            </a:r>
          </a:p>
          <a:p>
            <a:pPr marL="685800" indent="-457200">
              <a:buFont typeface="Arial" pitchFamily="34" charset="0"/>
              <a:buChar char="•"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 другом…</a:t>
            </a:r>
            <a:endParaRPr lang="ru-RU" sz="3200" i="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228600"/>
            <a:endParaRPr lang="ru-RU" sz="2800" b="0" i="0" dirty="0">
              <a:solidFill>
                <a:srgbClr val="000000"/>
              </a:solidFill>
              <a:effectLst/>
              <a:latin typeface="+mj-lt"/>
            </a:endParaRPr>
          </a:p>
        </p:txBody>
      </p:sp>
      <p:pic>
        <p:nvPicPr>
          <p:cNvPr id="2050" name="Picture 2" descr="http://vkclub.su/_data/stickers/lovematters/sticker_vk_lovematters_01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232" y="3550693"/>
            <a:ext cx="2959768" cy="305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55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399" y="296214"/>
            <a:ext cx="10934163" cy="5615189"/>
          </a:xfrm>
        </p:spPr>
        <p:txBody>
          <a:bodyPr>
            <a:noAutofit/>
          </a:bodyPr>
          <a:lstStyle/>
          <a:p>
            <a:pPr marL="457200" indent="457200" algn="l"/>
            <a:br>
              <a:rPr lang="ru-RU" sz="2400" dirty="0"/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Профессиональные психологи </a:t>
            </a:r>
            <a:r>
              <a:rPr lang="ru-RU" sz="2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КРУГЛОСУТОЧНО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без праздничных и выходных дней оказывают экстренную психологическую помощь по телефону детям, подросткам и родителям.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2021 году службу поступило более 6000 звонков, из них свыше 4500-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обращения!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Актуальные детские проблемы на сегодняшний день:</a:t>
            </a:r>
            <a:br>
              <a:rPr lang="ru-RU" sz="2400" b="1" u="sng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- детско-родительские отношения;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- проблемы принятия себя;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- проблемы взаимоотношений полов;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- отношения со сверстниками;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- постоянно звонящие абоненты и другие…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329" y="4412396"/>
            <a:ext cx="2352436" cy="2117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1888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461" y="1902364"/>
            <a:ext cx="553289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i="0" dirty="0">
                <a:effectLst/>
                <a:latin typeface="Times New Roman" pitchFamily="18" charset="0"/>
                <a:cs typeface="Times New Roman" pitchFamily="18" charset="0"/>
              </a:rPr>
              <a:t>Мобильное </a:t>
            </a:r>
          </a:p>
          <a:p>
            <a:pPr algn="ctr"/>
            <a:r>
              <a:rPr lang="ru-RU" sz="4800" b="0" i="0" dirty="0">
                <a:effectLst/>
                <a:latin typeface="Times New Roman" pitchFamily="18" charset="0"/>
                <a:cs typeface="Times New Roman" pitchFamily="18" charset="0"/>
              </a:rPr>
              <a:t>приложение </a:t>
            </a:r>
          </a:p>
          <a:p>
            <a:pPr algn="ctr"/>
            <a:r>
              <a:rPr lang="ru-RU" sz="4800" b="0" i="0" dirty="0">
                <a:effectLst/>
                <a:latin typeface="Times New Roman" pitchFamily="18" charset="0"/>
                <a:cs typeface="Times New Roman" pitchFamily="18" charset="0"/>
              </a:rPr>
              <a:t>«Телефона доверия»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pp.userapi.com/c830708/v830708650/dbf7f/iSdk8RyJT3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356" y="283576"/>
            <a:ext cx="4257675" cy="6284563"/>
          </a:xfrm>
          <a:prstGeom prst="rect">
            <a:avLst/>
          </a:prstGeom>
          <a:noFill/>
          <a:effectLst>
            <a:outerShdw blurRad="596900" dist="50800" dir="5400000" algn="ctr" rotWithShape="0">
              <a:srgbClr val="000000">
                <a:alpha val="54000"/>
              </a:srgbClr>
            </a:outerShdw>
            <a:softEdge rad="0"/>
          </a:effectLst>
          <a:scene3d>
            <a:camera prst="orthographicFront"/>
            <a:lightRig rig="threePt" dir="t"/>
          </a:scene3d>
          <a:sp3d>
            <a:bevelT prst="slope"/>
            <a:bevelB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115" y="4518227"/>
            <a:ext cx="17430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891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342900"/>
            <a:ext cx="1219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Наши контакты в сети интернет</a:t>
            </a:r>
          </a:p>
          <a:p>
            <a:pPr algn="just"/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marL="450000" algn="just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Сайт единого  общероссийского телефона доверия:</a:t>
            </a:r>
          </a:p>
          <a:p>
            <a:pPr marL="450000" algn="just"/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https://telefon-doveria.ru/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0000"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450000" algn="just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Наша группа в контакте:</a:t>
            </a:r>
          </a:p>
          <a:p>
            <a:pPr marL="450000" algn="just"/>
            <a:r>
              <a:rPr lang="en-US" sz="36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https://vk.com/</a:t>
            </a:r>
            <a:r>
              <a:rPr lang="en-US" sz="3600" b="1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dtd.buryatia</a:t>
            </a:r>
            <a:endParaRPr lang="ru-RU" sz="36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0000"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943" y="4494414"/>
            <a:ext cx="2306973" cy="2306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6552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0826" y="1940466"/>
            <a:ext cx="8092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6000" b="1" dirty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за внимание !!! </a:t>
            </a:r>
            <a:endParaRPr lang="ru-RU" sz="6000" b="0" i="0" dirty="0">
              <a:solidFill>
                <a:schemeClr val="accent5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Телефон довер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455" y="4991733"/>
            <a:ext cx="1637665" cy="163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Телефон довер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" y="4991733"/>
            <a:ext cx="171450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vkclub.su/_data/stickers/sberkot/sticker_vk_sberkot_00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936" y="1030138"/>
            <a:ext cx="1820656" cy="182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98465" y="4239491"/>
            <a:ext cx="29371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НАМ 12 ЛЕТ</a:t>
            </a:r>
          </a:p>
        </p:txBody>
      </p:sp>
    </p:spTree>
    <p:extLst>
      <p:ext uri="{BB962C8B-B14F-4D97-AF65-F5344CB8AC3E}">
        <p14:creationId xmlns:p14="http://schemas.microsoft.com/office/powerpoint/2010/main" val="31031704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204</Words>
  <Application>Microsoft Office PowerPoint</Application>
  <PresentationFormat>Широкоэкранный</PresentationFormat>
  <Paragraphs>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Профессиональные психологи КРУГЛОСУТОЧНО, без праздничных и выходных дней оказывают экстренную психологическую помощь по телефону детям, подросткам и родителям.   В 2021 году службу поступило более 6000 звонков, из них свыше 4500- обращения!  Актуальные детские проблемы на сегодняшний день:       - детско-родительские отношения;      - проблемы принятия себя;      - проблемы взаимоотношений полов;      - отношения со сверстниками;      - постоянно звонящие абоненты и другие… 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1</cp:lastModifiedBy>
  <cp:revision>69</cp:revision>
  <dcterms:created xsi:type="dcterms:W3CDTF">2018-04-19T08:42:21Z</dcterms:created>
  <dcterms:modified xsi:type="dcterms:W3CDTF">2022-05-16T18:34:35Z</dcterms:modified>
</cp:coreProperties>
</file>