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73" r:id="rId3"/>
    <p:sldId id="258" r:id="rId4"/>
    <p:sldId id="259" r:id="rId5"/>
    <p:sldId id="277" r:id="rId6"/>
    <p:sldId id="260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3300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4710D1-702B-408A-8AAF-67B13ACE4B47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8F83D6E-E23D-4A74-90D1-71680E5D2C9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0489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BCEFC42-F510-4398-BCCD-B3112EE4D83F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F591B00-8F2F-4A5D-BC02-B20F968C15A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46833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71027F5F-4F21-40E4-8543-7100A51A2CFA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D49AC7-67BE-4683-B4C4-110B455205C1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59270-A508-415A-BCA0-EAF8B3DF625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ECD13B-DE4E-448E-9138-5C380D7A4DF5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89E38-0979-4DD7-B357-4574A6CC6C7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33868B-B145-48EB-B343-9B5A8F8F4702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AAF280-CEEE-4D0F-9D12-4A3C52F4B5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C7D526-C95E-4BFD-AE9E-3A0D8234F0F6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869D8E-1710-4124-9A09-2FC799C1F5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66D93C-6281-47B4-A4EA-4E2F0941D197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5C665-B29E-4827-8F8B-8B79019F69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BEA52A-4672-411E-9618-CC2AE8D84610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F58F1-C802-4E86-99F7-92A10ED20A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90F38D-596E-49FB-8535-59802E5ECBAB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A09BD-6DFA-4F86-947C-381B30AA5A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1C70B2-CF3B-4B44-BC65-69C3A325BC7B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CEB73-8275-4E75-A98E-C87C47AE35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C0FF03-DDE9-460F-A2B7-878729FFE2B7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B8689-99FA-40CE-BCB6-34D0A4667C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C8A466-0D45-48F7-83FA-D8229372628B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4C7E7-A32B-4490-86C9-772BAAD764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78BDDB-4F72-4313-88BF-0BAE1B2F86D2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EDA46-62E9-4C14-8844-3A21E9C486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13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0D70C891-3B83-45B2-AEED-2F8D0BF38680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B340C5-6B63-4AC6-8F06-72BEF41A8DF5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3000">
    <p:wipe dir="d"/>
  </p:transition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4868863"/>
            <a:ext cx="8424862" cy="1685925"/>
          </a:xfrm>
        </p:spPr>
        <p:txBody>
          <a:bodyPr/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Лингвистический </a:t>
            </a:r>
            <a:r>
              <a:rPr lang="ru-RU" sz="6000" b="1" dirty="0" smtClean="0">
                <a:solidFill>
                  <a:schemeClr val="bg1"/>
                </a:solidFill>
              </a:rPr>
              <a:t>анализ </a:t>
            </a:r>
            <a:r>
              <a:rPr lang="ru-RU" sz="6000" b="1" dirty="0" smtClean="0">
                <a:solidFill>
                  <a:schemeClr val="bg1"/>
                </a:solidFill>
              </a:rPr>
              <a:t>текста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2349500"/>
            <a:ext cx="5832475" cy="838200"/>
          </a:xfrm>
        </p:spPr>
        <p:txBody>
          <a:bodyPr/>
          <a:lstStyle/>
          <a:p>
            <a:r>
              <a:rPr lang="ru-RU" sz="4000" dirty="0" smtClean="0"/>
              <a:t>Урок русского языка</a:t>
            </a:r>
            <a:endParaRPr lang="ru-RU" sz="4000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Pictures\90e049542a774ec7c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Анатолий Приставкин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D13B-DE4E-448E-9138-5C380D7A4DF5}" type="datetime1">
              <a:rPr lang="ru-RU" smtClean="0"/>
              <a:pPr/>
              <a:t>04.10.2018</a:t>
            </a:fld>
            <a:endParaRPr lang="ru-RU"/>
          </a:p>
        </p:txBody>
      </p:sp>
      <p:pic>
        <p:nvPicPr>
          <p:cNvPr id="1027" name="Picture 3" descr="C:\Users\Анна\Pictures\Anatoly_Ignatyevich_Pristavkin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571612"/>
            <a:ext cx="3023343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7158" y="1926119"/>
            <a:ext cx="521497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72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родился в 1931 г. в г. Люберцы Московской обл.;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трудовая семья: отец работал на заводе, мать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 на фабрике;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с 10 лет будущий писатель сирота: отец погиб на фронте, мать умерла от туберкулеза;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А. Приставкин вместе с сестрой испытали все трудности детдомовской жизни;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трудовая деятельность с мальчишеских лет;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служил в Советской Армии, после службы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Times New Roman" pitchFamily="18" charset="0"/>
              </a:rPr>
              <a:t> учеба в Литературном институте; писал стихи, прозу, работал корреспондентом.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C:\Users\Анна\Pictures\10005388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0"/>
            <a:ext cx="1681170" cy="2412302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274638"/>
            <a:ext cx="6119813" cy="777875"/>
          </a:xfrm>
        </p:spPr>
        <p:txBody>
          <a:bodyPr/>
          <a:lstStyle/>
          <a:p>
            <a:r>
              <a:rPr lang="ru-RU" b="1" dirty="0" smtClean="0">
                <a:solidFill>
                  <a:srgbClr val="003300"/>
                </a:solidFill>
              </a:rPr>
              <a:t>Книги А.И.ПРИСТАВКИНА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>
              <a:buFontTx/>
              <a:buNone/>
            </a:pPr>
            <a:endParaRPr lang="ru-RU" dirty="0">
              <a:solidFill>
                <a:srgbClr val="003300"/>
              </a:solidFill>
            </a:endParaRPr>
          </a:p>
        </p:txBody>
      </p:sp>
      <p:pic>
        <p:nvPicPr>
          <p:cNvPr id="4103" name="Picture 7" descr="C:\Users\Анна\Pictures\28568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4929222" cy="4929222"/>
          </a:xfrm>
          <a:prstGeom prst="rect">
            <a:avLst/>
          </a:prstGeom>
          <a:noFill/>
        </p:spPr>
      </p:pic>
      <p:pic>
        <p:nvPicPr>
          <p:cNvPr id="4105" name="Picture 9" descr="C:\Users\Анна\Pictures\_10004235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1357298"/>
            <a:ext cx="2857520" cy="4771837"/>
          </a:xfrm>
          <a:prstGeom prst="rect">
            <a:avLst/>
          </a:prstGeom>
          <a:noFill/>
        </p:spPr>
      </p:pic>
      <p:pic>
        <p:nvPicPr>
          <p:cNvPr id="4107" name="Picture 11" descr="C:\Users\Анна\Pictures\1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2253729"/>
            <a:ext cx="3000396" cy="4604271"/>
          </a:xfrm>
          <a:prstGeom prst="rect">
            <a:avLst/>
          </a:prstGeom>
          <a:noFill/>
        </p:spPr>
      </p:pic>
      <p:pic>
        <p:nvPicPr>
          <p:cNvPr id="4106" name="Picture 10" descr="C:\Users\Анна\Pictures\4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1285860"/>
            <a:ext cx="3214710" cy="4926542"/>
          </a:xfrm>
          <a:prstGeom prst="rect">
            <a:avLst/>
          </a:prstGeom>
          <a:noFill/>
        </p:spPr>
      </p:pic>
      <p:pic>
        <p:nvPicPr>
          <p:cNvPr id="4110" name="Picture 14" descr="C:\Users\Анна\Pictures\p12964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2643182"/>
            <a:ext cx="2563824" cy="40579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274638"/>
            <a:ext cx="6119813" cy="777875"/>
          </a:xfrm>
        </p:spPr>
        <p:txBody>
          <a:bodyPr/>
          <a:lstStyle/>
          <a:p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algn="r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Я не только боялся писать </a:t>
            </a:r>
            <a:endParaRPr lang="ru-RU" b="1" i="1" dirty="0" smtClean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r">
              <a:buNone/>
            </a:pP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тех страшных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r">
              <a:buNone/>
            </a:pP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военных днях, я боялся прикоснуться к ним</a:t>
            </a:r>
            <a:endParaRPr lang="ru-RU" dirty="0" smtClean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r">
              <a:buNone/>
            </a:pP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даже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памятью: </a:t>
            </a:r>
            <a:endParaRPr lang="ru-RU" b="1" i="1" dirty="0" smtClean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r">
              <a:buNone/>
            </a:pP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это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было больно.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r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А. Приставкин.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>
              <a:buFontTx/>
              <a:buNone/>
            </a:pPr>
            <a:endParaRPr lang="ru-RU" dirty="0">
              <a:solidFill>
                <a:srgbClr val="003300"/>
              </a:solidFill>
            </a:endParaRPr>
          </a:p>
        </p:txBody>
      </p:sp>
      <p:pic>
        <p:nvPicPr>
          <p:cNvPr id="1026" name="Picture 2" descr="C:\Users\123\Desktop\00719711233922324138 —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338437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D13B-DE4E-448E-9138-5C380D7A4DF5}" type="datetime1">
              <a:rPr lang="ru-RU" smtClean="0"/>
              <a:pPr/>
              <a:t>04.10.2018</a:t>
            </a:fld>
            <a:endParaRPr lang="ru-RU"/>
          </a:p>
        </p:txBody>
      </p:sp>
      <p:pic>
        <p:nvPicPr>
          <p:cNvPr id="36866" name="Picture 2" descr="C:\Users\Анна\Desktop\Урок Война и дети\cda7975dc84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8715436" cy="653657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6F9D3-81AD-4C7C-96FE-8F5454931702}" type="datetime1">
              <a:rPr lang="ru-RU"/>
              <a:pPr/>
              <a:t>04.10.2018</a:t>
            </a:fld>
            <a:endParaRPr lang="ru-RU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274638"/>
            <a:ext cx="6119813" cy="777875"/>
          </a:xfrm>
        </p:spPr>
        <p:txBody>
          <a:bodyPr/>
          <a:lstStyle/>
          <a:p>
            <a:endParaRPr lang="ru-RU" b="1">
              <a:solidFill>
                <a:srgbClr val="0033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357298"/>
            <a:ext cx="8586790" cy="5354640"/>
          </a:xfrm>
        </p:spPr>
        <p:txBody>
          <a:bodyPr/>
          <a:lstStyle/>
          <a:p>
            <a:pPr>
              <a:buFontTx/>
              <a:buNone/>
            </a:pPr>
            <a:endParaRPr lang="ru-RU" dirty="0">
              <a:solidFill>
                <a:srgbClr val="003300"/>
              </a:solidFill>
            </a:endParaRPr>
          </a:p>
        </p:txBody>
      </p:sp>
      <p:pic>
        <p:nvPicPr>
          <p:cNvPr id="15361" name="Picture 1" descr="C:\Users\Анна\Desktop\Урок Война и дети\0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5" y="142852"/>
            <a:ext cx="8882124" cy="65544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Tm="1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рок в 11 классе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Урок в 11 классе</Template>
  <TotalTime>413</TotalTime>
  <Words>124</Words>
  <Application>Microsoft Office PowerPoint</Application>
  <PresentationFormat>Экран (4:3)</PresentationFormat>
  <Paragraphs>20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Урок в 11 классе</vt:lpstr>
      <vt:lpstr>Лингвистический анализ текста</vt:lpstr>
      <vt:lpstr>Анатолий Приставкин</vt:lpstr>
      <vt:lpstr>Книги А.И.ПРИСТАВКИНА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Комплексный анализ текста</dc:title>
  <dc:creator>Анна</dc:creator>
  <cp:lastModifiedBy>Пользователь Windows</cp:lastModifiedBy>
  <cp:revision>49</cp:revision>
  <dcterms:created xsi:type="dcterms:W3CDTF">2010-03-25T18:21:31Z</dcterms:created>
  <dcterms:modified xsi:type="dcterms:W3CDTF">2018-10-03T20:34:50Z</dcterms:modified>
</cp:coreProperties>
</file>