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2" r:id="rId16"/>
    <p:sldId id="273" r:id="rId17"/>
    <p:sldId id="274" r:id="rId18"/>
    <p:sldId id="288" r:id="rId19"/>
    <p:sldId id="275" r:id="rId20"/>
    <p:sldId id="277" r:id="rId21"/>
    <p:sldId id="278" r:id="rId22"/>
    <p:sldId id="281" r:id="rId23"/>
    <p:sldId id="282" r:id="rId24"/>
    <p:sldId id="283" r:id="rId25"/>
    <p:sldId id="284" r:id="rId26"/>
    <p:sldId id="285" r:id="rId27"/>
    <p:sldId id="286" r:id="rId28"/>
    <p:sldId id="28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A8CF2F-DF2B-4D91-A455-F84A17DA4B1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361565-2FC1-43AF-85B7-B420A92E177B}">
      <dgm:prSet phldrT="[Текст]"/>
      <dgm:spPr/>
      <dgm:t>
        <a:bodyPr/>
        <a:lstStyle/>
        <a:p>
          <a:r>
            <a:rPr lang="ru-RU" dirty="0" smtClean="0"/>
            <a:t>Магистральные </a:t>
          </a:r>
          <a:r>
            <a:rPr lang="ru-RU" b="1" dirty="0" smtClean="0"/>
            <a:t>направления</a:t>
          </a:r>
          <a:r>
            <a:rPr lang="ru-RU" dirty="0" smtClean="0"/>
            <a:t>: </a:t>
          </a:r>
        </a:p>
        <a:p>
          <a:endParaRPr lang="ru-RU" dirty="0" smtClean="0"/>
        </a:p>
      </dgm:t>
    </dgm:pt>
    <dgm:pt modelId="{893069FE-BAAE-4D93-8DDE-088EA75B76CF}" type="parTrans" cxnId="{772B9E8C-62BE-4B9C-B30E-041FEDFA3A69}">
      <dgm:prSet/>
      <dgm:spPr/>
      <dgm:t>
        <a:bodyPr/>
        <a:lstStyle/>
        <a:p>
          <a:endParaRPr lang="ru-RU"/>
        </a:p>
      </dgm:t>
    </dgm:pt>
    <dgm:pt modelId="{EF5C83BF-7D2B-4BE6-BDDB-3E5FCC60B804}" type="sibTrans" cxnId="{772B9E8C-62BE-4B9C-B30E-041FEDFA3A69}">
      <dgm:prSet/>
      <dgm:spPr/>
      <dgm:t>
        <a:bodyPr/>
        <a:lstStyle/>
        <a:p>
          <a:endParaRPr lang="ru-RU"/>
        </a:p>
      </dgm:t>
    </dgm:pt>
    <dgm:pt modelId="{D71DEFFF-B47F-44FA-9CD2-E2C6B15C74BF}">
      <dgm:prSet phldrT="[Текст]" custT="1"/>
      <dgm:spPr/>
      <dgm:t>
        <a:bodyPr/>
        <a:lstStyle/>
        <a:p>
          <a:r>
            <a:rPr lang="ru-RU" sz="2000" dirty="0" smtClean="0"/>
            <a:t>«</a:t>
          </a:r>
          <a:r>
            <a:rPr lang="ru-RU" sz="2000" dirty="0" err="1" smtClean="0"/>
            <a:t>ученикоцентричные</a:t>
          </a:r>
          <a:r>
            <a:rPr lang="ru-RU" sz="2000" dirty="0" smtClean="0"/>
            <a:t>»: знание, здоровье, творчество, воспитание, профориентация</a:t>
          </a:r>
        </a:p>
      </dgm:t>
    </dgm:pt>
    <dgm:pt modelId="{03EACC2B-4E2D-439C-8949-943C78FFA90A}" type="parTrans" cxnId="{F6D89C6D-C011-4E47-8977-E9C87A5C1B87}">
      <dgm:prSet/>
      <dgm:spPr/>
      <dgm:t>
        <a:bodyPr/>
        <a:lstStyle/>
        <a:p>
          <a:endParaRPr lang="ru-RU"/>
        </a:p>
      </dgm:t>
    </dgm:pt>
    <dgm:pt modelId="{5F617BB6-DE07-4014-AB68-C1D3A0267BEE}" type="sibTrans" cxnId="{F6D89C6D-C011-4E47-8977-E9C87A5C1B87}">
      <dgm:prSet/>
      <dgm:spPr/>
      <dgm:t>
        <a:bodyPr/>
        <a:lstStyle/>
        <a:p>
          <a:endParaRPr lang="ru-RU"/>
        </a:p>
      </dgm:t>
    </dgm:pt>
    <dgm:pt modelId="{1103574E-3A54-4EB8-AC50-37BD4D9B82F0}">
      <dgm:prSet phldrT="[Текст]" custT="1"/>
      <dgm:spPr/>
      <dgm:t>
        <a:bodyPr/>
        <a:lstStyle/>
        <a:p>
          <a:endParaRPr lang="ru-RU" sz="2000" dirty="0"/>
        </a:p>
      </dgm:t>
    </dgm:pt>
    <dgm:pt modelId="{DA0194F5-733C-4B0B-8FCF-9779D854C3C8}" type="parTrans" cxnId="{2608E8A8-ED24-4659-89B9-278D9DFD0939}">
      <dgm:prSet/>
      <dgm:spPr/>
      <dgm:t>
        <a:bodyPr/>
        <a:lstStyle/>
        <a:p>
          <a:endParaRPr lang="ru-RU"/>
        </a:p>
      </dgm:t>
    </dgm:pt>
    <dgm:pt modelId="{FBE22819-834F-4D98-A982-FAB7F48B608A}" type="sibTrans" cxnId="{2608E8A8-ED24-4659-89B9-278D9DFD0939}">
      <dgm:prSet/>
      <dgm:spPr/>
      <dgm:t>
        <a:bodyPr/>
        <a:lstStyle/>
        <a:p>
          <a:endParaRPr lang="ru-RU"/>
        </a:p>
      </dgm:t>
    </dgm:pt>
    <dgm:pt modelId="{E467B7A0-542A-40FE-AE55-C93671BBCA10}">
      <dgm:prSet phldrT="[Текст]" custT="1"/>
      <dgm:spPr/>
      <dgm:t>
        <a:bodyPr/>
        <a:lstStyle/>
        <a:p>
          <a:r>
            <a:rPr lang="ru-RU" sz="2000" dirty="0" smtClean="0"/>
            <a:t>учитель</a:t>
          </a:r>
        </a:p>
      </dgm:t>
    </dgm:pt>
    <dgm:pt modelId="{D6FEF5FC-8438-4ADC-8392-E45EC13863D5}" type="parTrans" cxnId="{B35C7179-308C-4799-8C7B-6705D260EEA7}">
      <dgm:prSet/>
      <dgm:spPr/>
      <dgm:t>
        <a:bodyPr/>
        <a:lstStyle/>
        <a:p>
          <a:endParaRPr lang="ru-RU"/>
        </a:p>
      </dgm:t>
    </dgm:pt>
    <dgm:pt modelId="{0AD83505-91D5-4AFD-8E09-0832C19E842A}" type="sibTrans" cxnId="{B35C7179-308C-4799-8C7B-6705D260EEA7}">
      <dgm:prSet/>
      <dgm:spPr/>
      <dgm:t>
        <a:bodyPr/>
        <a:lstStyle/>
        <a:p>
          <a:endParaRPr lang="ru-RU"/>
        </a:p>
      </dgm:t>
    </dgm:pt>
    <dgm:pt modelId="{F8FBF7AE-6708-49BB-AE2A-5261ACBEFC77}">
      <dgm:prSet custT="1"/>
      <dgm:spPr/>
      <dgm:t>
        <a:bodyPr/>
        <a:lstStyle/>
        <a:p>
          <a:r>
            <a:rPr lang="ru-RU" sz="2000" dirty="0" smtClean="0"/>
            <a:t>школьный климат</a:t>
          </a:r>
          <a:endParaRPr lang="ru-RU" sz="2000" dirty="0"/>
        </a:p>
      </dgm:t>
    </dgm:pt>
    <dgm:pt modelId="{539651C9-3C07-401F-A3FE-55A35A685D2F}" type="parTrans" cxnId="{2A25C104-861B-450B-8274-7C94B93F997D}">
      <dgm:prSet/>
      <dgm:spPr/>
      <dgm:t>
        <a:bodyPr/>
        <a:lstStyle/>
        <a:p>
          <a:endParaRPr lang="ru-RU"/>
        </a:p>
      </dgm:t>
    </dgm:pt>
    <dgm:pt modelId="{DF3CA3E6-F39E-47FC-92B1-67D2343F8937}" type="sibTrans" cxnId="{2A25C104-861B-450B-8274-7C94B93F997D}">
      <dgm:prSet/>
      <dgm:spPr/>
      <dgm:t>
        <a:bodyPr/>
        <a:lstStyle/>
        <a:p>
          <a:endParaRPr lang="ru-RU"/>
        </a:p>
      </dgm:t>
    </dgm:pt>
    <dgm:pt modelId="{49CF7E40-74E1-452F-9788-C0A93B6B5C79}">
      <dgm:prSet custT="1"/>
      <dgm:spPr/>
      <dgm:t>
        <a:bodyPr/>
        <a:lstStyle/>
        <a:p>
          <a:r>
            <a:rPr lang="ru-RU" sz="2000" dirty="0" smtClean="0"/>
            <a:t>образовательная среда</a:t>
          </a:r>
          <a:endParaRPr lang="ru-RU" sz="2000" dirty="0"/>
        </a:p>
      </dgm:t>
    </dgm:pt>
    <dgm:pt modelId="{6F96E0FF-0EBA-4E86-9B10-23214226768C}" type="parTrans" cxnId="{062A6515-15A9-4AD8-98A5-5B3641F2D0A4}">
      <dgm:prSet/>
      <dgm:spPr/>
      <dgm:t>
        <a:bodyPr/>
        <a:lstStyle/>
        <a:p>
          <a:endParaRPr lang="ru-RU"/>
        </a:p>
      </dgm:t>
    </dgm:pt>
    <dgm:pt modelId="{5612B79F-8660-4755-9F69-B2E4DB99A55B}" type="sibTrans" cxnId="{062A6515-15A9-4AD8-98A5-5B3641F2D0A4}">
      <dgm:prSet/>
      <dgm:spPr/>
      <dgm:t>
        <a:bodyPr/>
        <a:lstStyle/>
        <a:p>
          <a:endParaRPr lang="ru-RU"/>
        </a:p>
      </dgm:t>
    </dgm:pt>
    <dgm:pt modelId="{D4C4A9C2-FDE7-4701-8A61-BE02155D4187}" type="pres">
      <dgm:prSet presAssocID="{75A8CF2F-DF2B-4D91-A455-F84A17DA4B1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E4A008-ACE5-4E66-B010-BC12BBC6A55B}" type="pres">
      <dgm:prSet presAssocID="{6C361565-2FC1-43AF-85B7-B420A92E177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03E59-4C87-461C-B306-D3DB1F33FB10}" type="pres">
      <dgm:prSet presAssocID="{6C361565-2FC1-43AF-85B7-B420A92E177B}" presName="childText" presStyleLbl="revTx" presStyleIdx="0" presStyleCnt="1" custScaleY="169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E177AF-920B-454D-82B3-7845F45830B1}" type="presOf" srcId="{75A8CF2F-DF2B-4D91-A455-F84A17DA4B14}" destId="{D4C4A9C2-FDE7-4701-8A61-BE02155D4187}" srcOrd="0" destOrd="0" presId="urn:microsoft.com/office/officeart/2005/8/layout/vList2"/>
    <dgm:cxn modelId="{82367ACE-7E1F-4812-82C8-CDA0EAF42F67}" type="presOf" srcId="{F8FBF7AE-6708-49BB-AE2A-5261ACBEFC77}" destId="{07303E59-4C87-461C-B306-D3DB1F33FB10}" srcOrd="0" destOrd="2" presId="urn:microsoft.com/office/officeart/2005/8/layout/vList2"/>
    <dgm:cxn modelId="{C14B0D36-9A98-4ECE-BA29-D82C624B31D3}" type="presOf" srcId="{49CF7E40-74E1-452F-9788-C0A93B6B5C79}" destId="{07303E59-4C87-461C-B306-D3DB1F33FB10}" srcOrd="0" destOrd="3" presId="urn:microsoft.com/office/officeart/2005/8/layout/vList2"/>
    <dgm:cxn modelId="{B35C7179-308C-4799-8C7B-6705D260EEA7}" srcId="{6C361565-2FC1-43AF-85B7-B420A92E177B}" destId="{E467B7A0-542A-40FE-AE55-C93671BBCA10}" srcOrd="1" destOrd="0" parTransId="{D6FEF5FC-8438-4ADC-8392-E45EC13863D5}" sibTransId="{0AD83505-91D5-4AFD-8E09-0832C19E842A}"/>
    <dgm:cxn modelId="{062A6515-15A9-4AD8-98A5-5B3641F2D0A4}" srcId="{6C361565-2FC1-43AF-85B7-B420A92E177B}" destId="{49CF7E40-74E1-452F-9788-C0A93B6B5C79}" srcOrd="3" destOrd="0" parTransId="{6F96E0FF-0EBA-4E86-9B10-23214226768C}" sibTransId="{5612B79F-8660-4755-9F69-B2E4DB99A55B}"/>
    <dgm:cxn modelId="{493CF091-5EAE-4C84-A4F1-CDE5A7E90964}" type="presOf" srcId="{6C361565-2FC1-43AF-85B7-B420A92E177B}" destId="{0CE4A008-ACE5-4E66-B010-BC12BBC6A55B}" srcOrd="0" destOrd="0" presId="urn:microsoft.com/office/officeart/2005/8/layout/vList2"/>
    <dgm:cxn modelId="{13A2770E-303B-4B5A-B1EF-F077D0CD5E96}" type="presOf" srcId="{D71DEFFF-B47F-44FA-9CD2-E2C6B15C74BF}" destId="{07303E59-4C87-461C-B306-D3DB1F33FB10}" srcOrd="0" destOrd="0" presId="urn:microsoft.com/office/officeart/2005/8/layout/vList2"/>
    <dgm:cxn modelId="{F6D89C6D-C011-4E47-8977-E9C87A5C1B87}" srcId="{6C361565-2FC1-43AF-85B7-B420A92E177B}" destId="{D71DEFFF-B47F-44FA-9CD2-E2C6B15C74BF}" srcOrd="0" destOrd="0" parTransId="{03EACC2B-4E2D-439C-8949-943C78FFA90A}" sibTransId="{5F617BB6-DE07-4014-AB68-C1D3A0267BEE}"/>
    <dgm:cxn modelId="{772B9E8C-62BE-4B9C-B30E-041FEDFA3A69}" srcId="{75A8CF2F-DF2B-4D91-A455-F84A17DA4B14}" destId="{6C361565-2FC1-43AF-85B7-B420A92E177B}" srcOrd="0" destOrd="0" parTransId="{893069FE-BAAE-4D93-8DDE-088EA75B76CF}" sibTransId="{EF5C83BF-7D2B-4BE6-BDDB-3E5FCC60B804}"/>
    <dgm:cxn modelId="{2A25C104-861B-450B-8274-7C94B93F997D}" srcId="{6C361565-2FC1-43AF-85B7-B420A92E177B}" destId="{F8FBF7AE-6708-49BB-AE2A-5261ACBEFC77}" srcOrd="2" destOrd="0" parTransId="{539651C9-3C07-401F-A3FE-55A35A685D2F}" sibTransId="{DF3CA3E6-F39E-47FC-92B1-67D2343F8937}"/>
    <dgm:cxn modelId="{BF195A3A-826D-4A33-B608-F71466010643}" type="presOf" srcId="{1103574E-3A54-4EB8-AC50-37BD4D9B82F0}" destId="{07303E59-4C87-461C-B306-D3DB1F33FB10}" srcOrd="0" destOrd="4" presId="urn:microsoft.com/office/officeart/2005/8/layout/vList2"/>
    <dgm:cxn modelId="{C22C9468-6655-464C-8FF8-BC56BBDBC150}" type="presOf" srcId="{E467B7A0-542A-40FE-AE55-C93671BBCA10}" destId="{07303E59-4C87-461C-B306-D3DB1F33FB10}" srcOrd="0" destOrd="1" presId="urn:microsoft.com/office/officeart/2005/8/layout/vList2"/>
    <dgm:cxn modelId="{2608E8A8-ED24-4659-89B9-278D9DFD0939}" srcId="{6C361565-2FC1-43AF-85B7-B420A92E177B}" destId="{1103574E-3A54-4EB8-AC50-37BD4D9B82F0}" srcOrd="4" destOrd="0" parTransId="{DA0194F5-733C-4B0B-8FCF-9779D854C3C8}" sibTransId="{FBE22819-834F-4D98-A982-FAB7F48B608A}"/>
    <dgm:cxn modelId="{0DC94C30-5DCD-452E-B6CA-C66671FA0582}" type="presParOf" srcId="{D4C4A9C2-FDE7-4701-8A61-BE02155D4187}" destId="{0CE4A008-ACE5-4E66-B010-BC12BBC6A55B}" srcOrd="0" destOrd="0" presId="urn:microsoft.com/office/officeart/2005/8/layout/vList2"/>
    <dgm:cxn modelId="{B9E3D3AC-251B-4D6F-9266-C9B2A378CE12}" type="presParOf" srcId="{D4C4A9C2-FDE7-4701-8A61-BE02155D4187}" destId="{07303E59-4C87-461C-B306-D3DB1F33FB1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3F6955-AE06-45C6-B550-EC0F2EAD6067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E0CE52-B8EA-4DF9-A1F0-315BB4852E6F}">
      <dgm:prSet phldrT="[Текст]" custT="1"/>
      <dgm:spPr/>
      <dgm:t>
        <a:bodyPr/>
        <a:lstStyle/>
        <a:p>
          <a:r>
            <a:rPr lang="ru-RU" sz="1400" dirty="0" smtClean="0"/>
            <a:t>блок «Результаты обучения»</a:t>
          </a:r>
          <a:endParaRPr lang="ru-RU" sz="1400" dirty="0"/>
        </a:p>
      </dgm:t>
    </dgm:pt>
    <dgm:pt modelId="{48DD5F31-C2E7-4E86-8FAB-C2C28E24EBBD}" type="parTrans" cxnId="{43910307-EED5-4901-AB7B-1B03BB08CE04}">
      <dgm:prSet/>
      <dgm:spPr/>
      <dgm:t>
        <a:bodyPr/>
        <a:lstStyle/>
        <a:p>
          <a:endParaRPr lang="ru-RU"/>
        </a:p>
      </dgm:t>
    </dgm:pt>
    <dgm:pt modelId="{69749B4D-1012-4CFF-AAD6-70F9353BD028}" type="sibTrans" cxnId="{43910307-EED5-4901-AB7B-1B03BB08CE04}">
      <dgm:prSet/>
      <dgm:spPr/>
      <dgm:t>
        <a:bodyPr/>
        <a:lstStyle/>
        <a:p>
          <a:endParaRPr lang="ru-RU"/>
        </a:p>
      </dgm:t>
    </dgm:pt>
    <dgm:pt modelId="{F7CD728F-8E4A-4C57-8270-77AC80255192}">
      <dgm:prSet phldrT="[Текст]"/>
      <dgm:spPr/>
      <dgm:t>
        <a:bodyPr/>
        <a:lstStyle/>
        <a:p>
          <a:r>
            <a:rPr lang="ru-RU" dirty="0" smtClean="0"/>
            <a:t>«Достижение минимального уровня подготовки»- 77,1 в республике, 80,5 в районе </a:t>
          </a:r>
          <a:endParaRPr lang="ru-RU" dirty="0"/>
        </a:p>
      </dgm:t>
    </dgm:pt>
    <dgm:pt modelId="{AF6BB7DB-8584-4F82-B9C6-1F826F448EE2}" type="parTrans" cxnId="{D5765337-8204-4769-B7AC-91B5D137416D}">
      <dgm:prSet/>
      <dgm:spPr/>
      <dgm:t>
        <a:bodyPr/>
        <a:lstStyle/>
        <a:p>
          <a:endParaRPr lang="ru-RU"/>
        </a:p>
      </dgm:t>
    </dgm:pt>
    <dgm:pt modelId="{1F3F8DCD-33C4-4B23-92F9-CE48C4B21FE0}" type="sibTrans" cxnId="{D5765337-8204-4769-B7AC-91B5D137416D}">
      <dgm:prSet/>
      <dgm:spPr/>
      <dgm:t>
        <a:bodyPr/>
        <a:lstStyle/>
        <a:p>
          <a:endParaRPr lang="ru-RU"/>
        </a:p>
      </dgm:t>
    </dgm:pt>
    <dgm:pt modelId="{FE53D1BD-7599-4FBF-800A-A4737C12CE1E}">
      <dgm:prSet phldrT="[Текст]"/>
      <dgm:spPr/>
      <dgm:t>
        <a:bodyPr/>
        <a:lstStyle/>
        <a:p>
          <a:r>
            <a:rPr lang="ru-RU" dirty="0" smtClean="0"/>
            <a:t>«Достижение высокого уровня подготовки» - 3,5 в республике,  2,7 в районе</a:t>
          </a:r>
          <a:endParaRPr lang="ru-RU" dirty="0"/>
        </a:p>
      </dgm:t>
    </dgm:pt>
    <dgm:pt modelId="{ECBEF1A5-3188-482F-9D40-5648A1BC9B8F}" type="parTrans" cxnId="{E3FAD597-6021-4BEE-A990-1D72FFAD5BA7}">
      <dgm:prSet/>
      <dgm:spPr/>
      <dgm:t>
        <a:bodyPr/>
        <a:lstStyle/>
        <a:p>
          <a:endParaRPr lang="ru-RU"/>
        </a:p>
      </dgm:t>
    </dgm:pt>
    <dgm:pt modelId="{D1D1444E-5355-4B32-B176-7AD495072ADD}" type="sibTrans" cxnId="{E3FAD597-6021-4BEE-A990-1D72FFAD5BA7}">
      <dgm:prSet/>
      <dgm:spPr/>
      <dgm:t>
        <a:bodyPr/>
        <a:lstStyle/>
        <a:p>
          <a:endParaRPr lang="ru-RU"/>
        </a:p>
      </dgm:t>
    </dgm:pt>
    <dgm:pt modelId="{92A9641E-D371-4A64-B82C-A7C4E8908E0F}">
      <dgm:prSet phldrT="[Текст]" custT="1"/>
      <dgm:spPr/>
      <dgm:t>
        <a:bodyPr/>
        <a:lstStyle/>
        <a:p>
          <a:r>
            <a:rPr lang="ru-RU" sz="1400" dirty="0" smtClean="0"/>
            <a:t>блок «</a:t>
          </a:r>
          <a:r>
            <a:rPr lang="ru-RU" sz="1400" dirty="0" err="1" smtClean="0"/>
            <a:t>Практикоориентированность</a:t>
          </a:r>
          <a:r>
            <a:rPr lang="ru-RU" sz="1400" dirty="0" smtClean="0"/>
            <a:t> школьного образования»  </a:t>
          </a:r>
          <a:endParaRPr lang="ru-RU" sz="1400" dirty="0"/>
        </a:p>
      </dgm:t>
    </dgm:pt>
    <dgm:pt modelId="{2B6C75A4-D28C-49A0-BC75-E163227D7FF6}" type="parTrans" cxnId="{B0E3A1BB-5CED-4BDB-8E2B-BFC20A4FF80F}">
      <dgm:prSet/>
      <dgm:spPr/>
      <dgm:t>
        <a:bodyPr/>
        <a:lstStyle/>
        <a:p>
          <a:endParaRPr lang="ru-RU"/>
        </a:p>
      </dgm:t>
    </dgm:pt>
    <dgm:pt modelId="{373B7DC6-4D54-4E00-9562-A21BCB269735}" type="sibTrans" cxnId="{B0E3A1BB-5CED-4BDB-8E2B-BFC20A4FF80F}">
      <dgm:prSet/>
      <dgm:spPr/>
      <dgm:t>
        <a:bodyPr/>
        <a:lstStyle/>
        <a:p>
          <a:endParaRPr lang="ru-RU"/>
        </a:p>
      </dgm:t>
    </dgm:pt>
    <dgm:pt modelId="{D3F24CC5-EE68-4385-B5E8-95A2B838E503}">
      <dgm:prSet phldrT="[Текст]"/>
      <dgm:spPr/>
      <dgm:t>
        <a:bodyPr/>
        <a:lstStyle/>
        <a:p>
          <a:r>
            <a:rPr lang="ru-RU" dirty="0" smtClean="0"/>
            <a:t>«Поступление в вузы своего региона» - 29,3 в республике, 25,4 в районе </a:t>
          </a:r>
          <a:endParaRPr lang="ru-RU" dirty="0"/>
        </a:p>
      </dgm:t>
    </dgm:pt>
    <dgm:pt modelId="{FDAB55F9-FCA0-4B19-842F-F6542371CFEE}" type="parTrans" cxnId="{CE937CB9-4E6F-476D-8B3B-036D12B70C30}">
      <dgm:prSet/>
      <dgm:spPr/>
      <dgm:t>
        <a:bodyPr/>
        <a:lstStyle/>
        <a:p>
          <a:endParaRPr lang="ru-RU"/>
        </a:p>
      </dgm:t>
    </dgm:pt>
    <dgm:pt modelId="{FDC56C95-5393-4723-A079-8A1A1D0C5BB2}" type="sibTrans" cxnId="{CE937CB9-4E6F-476D-8B3B-036D12B70C30}">
      <dgm:prSet/>
      <dgm:spPr/>
      <dgm:t>
        <a:bodyPr/>
        <a:lstStyle/>
        <a:p>
          <a:endParaRPr lang="ru-RU"/>
        </a:p>
      </dgm:t>
    </dgm:pt>
    <dgm:pt modelId="{8FB47C74-1C26-41B8-B7BB-70A3B3570F77}">
      <dgm:prSet phldrT="[Текст]" custT="1"/>
      <dgm:spPr/>
      <dgm:t>
        <a:bodyPr/>
        <a:lstStyle/>
        <a:p>
          <a:r>
            <a:rPr lang="ru-RU" sz="1400" dirty="0" smtClean="0"/>
            <a:t>блок «Управление системой образования» </a:t>
          </a:r>
          <a:endParaRPr lang="ru-RU" sz="1400" dirty="0"/>
        </a:p>
      </dgm:t>
    </dgm:pt>
    <dgm:pt modelId="{9ABA6DE7-7052-4CB6-B37C-F829C73666E3}" type="parTrans" cxnId="{E3CE0BE5-48BB-4EAE-96E3-F16A0DC8460C}">
      <dgm:prSet/>
      <dgm:spPr/>
      <dgm:t>
        <a:bodyPr/>
        <a:lstStyle/>
        <a:p>
          <a:endParaRPr lang="ru-RU"/>
        </a:p>
      </dgm:t>
    </dgm:pt>
    <dgm:pt modelId="{259B9304-5C24-46B7-9E1C-60BA481E79F2}" type="sibTrans" cxnId="{E3CE0BE5-48BB-4EAE-96E3-F16A0DC8460C}">
      <dgm:prSet/>
      <dgm:spPr/>
      <dgm:t>
        <a:bodyPr/>
        <a:lstStyle/>
        <a:p>
          <a:endParaRPr lang="ru-RU"/>
        </a:p>
      </dgm:t>
    </dgm:pt>
    <dgm:pt modelId="{BD2AA2A4-4539-42ED-82DD-842E52CFC403}">
      <dgm:prSet phldrT="[Текст]"/>
      <dgm:spPr/>
      <dgm:t>
        <a:bodyPr/>
        <a:lstStyle/>
        <a:p>
          <a:r>
            <a:rPr lang="ru-RU" dirty="0" smtClean="0"/>
            <a:t>«Объективность оценочных процедур» - 87,2 в республике, 84,9 в районе </a:t>
          </a:r>
          <a:endParaRPr lang="ru-RU" dirty="0"/>
        </a:p>
      </dgm:t>
    </dgm:pt>
    <dgm:pt modelId="{8420891A-82BA-48F5-B74D-48D002440D18}" type="parTrans" cxnId="{3533D67E-90B9-4FA3-883D-D3E02FB4B4BC}">
      <dgm:prSet/>
      <dgm:spPr/>
      <dgm:t>
        <a:bodyPr/>
        <a:lstStyle/>
        <a:p>
          <a:endParaRPr lang="ru-RU"/>
        </a:p>
      </dgm:t>
    </dgm:pt>
    <dgm:pt modelId="{25BACC7A-B932-4CB7-99AB-48F43C5A4EA7}" type="sibTrans" cxnId="{3533D67E-90B9-4FA3-883D-D3E02FB4B4BC}">
      <dgm:prSet/>
      <dgm:spPr/>
      <dgm:t>
        <a:bodyPr/>
        <a:lstStyle/>
        <a:p>
          <a:endParaRPr lang="ru-RU"/>
        </a:p>
      </dgm:t>
    </dgm:pt>
    <dgm:pt modelId="{4A26A467-C706-486B-AEA8-3C3B282869BD}">
      <dgm:prSet phldrT="[Текст]"/>
      <dgm:spPr/>
      <dgm:t>
        <a:bodyPr/>
        <a:lstStyle/>
        <a:p>
          <a:r>
            <a:rPr lang="ru-RU" dirty="0" smtClean="0"/>
            <a:t>«Эффективность механизмов управления качеством образования» - 58 в республике, 45,8 в районе</a:t>
          </a:r>
          <a:endParaRPr lang="ru-RU" dirty="0"/>
        </a:p>
      </dgm:t>
    </dgm:pt>
    <dgm:pt modelId="{69C9CE13-3772-40C2-A6DA-76CC14F94D69}" type="parTrans" cxnId="{6A400859-26F3-4B5C-B6E9-0CE48466871E}">
      <dgm:prSet/>
      <dgm:spPr/>
      <dgm:t>
        <a:bodyPr/>
        <a:lstStyle/>
        <a:p>
          <a:endParaRPr lang="ru-RU"/>
        </a:p>
      </dgm:t>
    </dgm:pt>
    <dgm:pt modelId="{89575996-C1CA-48DE-B5B0-978FBDE71ABE}" type="sibTrans" cxnId="{6A400859-26F3-4B5C-B6E9-0CE48466871E}">
      <dgm:prSet/>
      <dgm:spPr/>
      <dgm:t>
        <a:bodyPr/>
        <a:lstStyle/>
        <a:p>
          <a:endParaRPr lang="ru-RU"/>
        </a:p>
      </dgm:t>
    </dgm:pt>
    <dgm:pt modelId="{7F09EC5D-6FB6-4BB1-B66C-485F5E218423}" type="pres">
      <dgm:prSet presAssocID="{E43F6955-AE06-45C6-B550-EC0F2EAD60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F8F67E-0E9C-48C6-9C2B-84F842953F50}" type="pres">
      <dgm:prSet presAssocID="{87E0CE52-B8EA-4DF9-A1F0-315BB4852E6F}" presName="composite" presStyleCnt="0"/>
      <dgm:spPr/>
    </dgm:pt>
    <dgm:pt modelId="{E023CD9E-D58A-4E39-9D0F-1928EB1174B6}" type="pres">
      <dgm:prSet presAssocID="{87E0CE52-B8EA-4DF9-A1F0-315BB4852E6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E0C3C5-7D47-460C-8CBC-5D50C5D7EAF7}" type="pres">
      <dgm:prSet presAssocID="{87E0CE52-B8EA-4DF9-A1F0-315BB4852E6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F9B3D7-D971-4D45-A6D0-F820E0B68C42}" type="pres">
      <dgm:prSet presAssocID="{69749B4D-1012-4CFF-AAD6-70F9353BD028}" presName="sp" presStyleCnt="0"/>
      <dgm:spPr/>
    </dgm:pt>
    <dgm:pt modelId="{7F30FD7A-AD81-4DE8-B4DB-E306DFB9D874}" type="pres">
      <dgm:prSet presAssocID="{92A9641E-D371-4A64-B82C-A7C4E8908E0F}" presName="composite" presStyleCnt="0"/>
      <dgm:spPr/>
    </dgm:pt>
    <dgm:pt modelId="{B0D53B9B-BDAD-4185-90DA-F2304DCAF65C}" type="pres">
      <dgm:prSet presAssocID="{92A9641E-D371-4A64-B82C-A7C4E8908E0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75906-1C06-4673-B553-2BA22BC0B7CD}" type="pres">
      <dgm:prSet presAssocID="{92A9641E-D371-4A64-B82C-A7C4E8908E0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7563A5-90EC-415D-A1D6-A25ED375A295}" type="pres">
      <dgm:prSet presAssocID="{373B7DC6-4D54-4E00-9562-A21BCB269735}" presName="sp" presStyleCnt="0"/>
      <dgm:spPr/>
    </dgm:pt>
    <dgm:pt modelId="{944A7C27-A769-4CBF-9934-59A2E94902C0}" type="pres">
      <dgm:prSet presAssocID="{8FB47C74-1C26-41B8-B7BB-70A3B3570F77}" presName="composite" presStyleCnt="0"/>
      <dgm:spPr/>
    </dgm:pt>
    <dgm:pt modelId="{EA640F6E-4D7C-4E62-9519-27B854F28541}" type="pres">
      <dgm:prSet presAssocID="{8FB47C74-1C26-41B8-B7BB-70A3B3570F7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F9CDE3-894D-46C7-A335-50761CEDD976}" type="pres">
      <dgm:prSet presAssocID="{8FB47C74-1C26-41B8-B7BB-70A3B3570F77}" presName="descendantText" presStyleLbl="alignAcc1" presStyleIdx="2" presStyleCnt="3" custLinFactNeighborX="-66" custLinFactNeighborY="-7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480ADD-8157-4E89-B9B5-388AE2AEA269}" type="presOf" srcId="{E43F6955-AE06-45C6-B550-EC0F2EAD6067}" destId="{7F09EC5D-6FB6-4BB1-B66C-485F5E218423}" srcOrd="0" destOrd="0" presId="urn:microsoft.com/office/officeart/2005/8/layout/chevron2"/>
    <dgm:cxn modelId="{43910307-EED5-4901-AB7B-1B03BB08CE04}" srcId="{E43F6955-AE06-45C6-B550-EC0F2EAD6067}" destId="{87E0CE52-B8EA-4DF9-A1F0-315BB4852E6F}" srcOrd="0" destOrd="0" parTransId="{48DD5F31-C2E7-4E86-8FAB-C2C28E24EBBD}" sibTransId="{69749B4D-1012-4CFF-AAD6-70F9353BD028}"/>
    <dgm:cxn modelId="{C28513F5-9B8E-434D-8D92-71084DCE48F3}" type="presOf" srcId="{4A26A467-C706-486B-AEA8-3C3B282869BD}" destId="{8AF9CDE3-894D-46C7-A335-50761CEDD976}" srcOrd="0" destOrd="1" presId="urn:microsoft.com/office/officeart/2005/8/layout/chevron2"/>
    <dgm:cxn modelId="{DBD96493-49C7-4E62-81F3-2BB1769A96DA}" type="presOf" srcId="{8FB47C74-1C26-41B8-B7BB-70A3B3570F77}" destId="{EA640F6E-4D7C-4E62-9519-27B854F28541}" srcOrd="0" destOrd="0" presId="urn:microsoft.com/office/officeart/2005/8/layout/chevron2"/>
    <dgm:cxn modelId="{B0E3A1BB-5CED-4BDB-8E2B-BFC20A4FF80F}" srcId="{E43F6955-AE06-45C6-B550-EC0F2EAD6067}" destId="{92A9641E-D371-4A64-B82C-A7C4E8908E0F}" srcOrd="1" destOrd="0" parTransId="{2B6C75A4-D28C-49A0-BC75-E163227D7FF6}" sibTransId="{373B7DC6-4D54-4E00-9562-A21BCB269735}"/>
    <dgm:cxn modelId="{7D9650E4-FEE6-469A-936E-CF860037EE4A}" type="presOf" srcId="{FE53D1BD-7599-4FBF-800A-A4737C12CE1E}" destId="{B1E0C3C5-7D47-460C-8CBC-5D50C5D7EAF7}" srcOrd="0" destOrd="1" presId="urn:microsoft.com/office/officeart/2005/8/layout/chevron2"/>
    <dgm:cxn modelId="{9AF13530-14C9-460E-91AF-8DE5C30F4F0E}" type="presOf" srcId="{87E0CE52-B8EA-4DF9-A1F0-315BB4852E6F}" destId="{E023CD9E-D58A-4E39-9D0F-1928EB1174B6}" srcOrd="0" destOrd="0" presId="urn:microsoft.com/office/officeart/2005/8/layout/chevron2"/>
    <dgm:cxn modelId="{DAE0F518-795A-4B97-80BB-B96755734736}" type="presOf" srcId="{D3F24CC5-EE68-4385-B5E8-95A2B838E503}" destId="{48B75906-1C06-4673-B553-2BA22BC0B7CD}" srcOrd="0" destOrd="0" presId="urn:microsoft.com/office/officeart/2005/8/layout/chevron2"/>
    <dgm:cxn modelId="{2C5B759F-7AA0-4414-9EB1-45D9411BC9BF}" type="presOf" srcId="{92A9641E-D371-4A64-B82C-A7C4E8908E0F}" destId="{B0D53B9B-BDAD-4185-90DA-F2304DCAF65C}" srcOrd="0" destOrd="0" presId="urn:microsoft.com/office/officeart/2005/8/layout/chevron2"/>
    <dgm:cxn modelId="{5E892D3C-4A50-441E-A41A-595711943C57}" type="presOf" srcId="{BD2AA2A4-4539-42ED-82DD-842E52CFC403}" destId="{8AF9CDE3-894D-46C7-A335-50761CEDD976}" srcOrd="0" destOrd="0" presId="urn:microsoft.com/office/officeart/2005/8/layout/chevron2"/>
    <dgm:cxn modelId="{BFF7C30A-582C-4456-8473-445D745F13E5}" type="presOf" srcId="{F7CD728F-8E4A-4C57-8270-77AC80255192}" destId="{B1E0C3C5-7D47-460C-8CBC-5D50C5D7EAF7}" srcOrd="0" destOrd="0" presId="urn:microsoft.com/office/officeart/2005/8/layout/chevron2"/>
    <dgm:cxn modelId="{E3FAD597-6021-4BEE-A990-1D72FFAD5BA7}" srcId="{87E0CE52-B8EA-4DF9-A1F0-315BB4852E6F}" destId="{FE53D1BD-7599-4FBF-800A-A4737C12CE1E}" srcOrd="1" destOrd="0" parTransId="{ECBEF1A5-3188-482F-9D40-5648A1BC9B8F}" sibTransId="{D1D1444E-5355-4B32-B176-7AD495072ADD}"/>
    <dgm:cxn modelId="{E3CE0BE5-48BB-4EAE-96E3-F16A0DC8460C}" srcId="{E43F6955-AE06-45C6-B550-EC0F2EAD6067}" destId="{8FB47C74-1C26-41B8-B7BB-70A3B3570F77}" srcOrd="2" destOrd="0" parTransId="{9ABA6DE7-7052-4CB6-B37C-F829C73666E3}" sibTransId="{259B9304-5C24-46B7-9E1C-60BA481E79F2}"/>
    <dgm:cxn modelId="{D5765337-8204-4769-B7AC-91B5D137416D}" srcId="{87E0CE52-B8EA-4DF9-A1F0-315BB4852E6F}" destId="{F7CD728F-8E4A-4C57-8270-77AC80255192}" srcOrd="0" destOrd="0" parTransId="{AF6BB7DB-8584-4F82-B9C6-1F826F448EE2}" sibTransId="{1F3F8DCD-33C4-4B23-92F9-CE48C4B21FE0}"/>
    <dgm:cxn modelId="{3533D67E-90B9-4FA3-883D-D3E02FB4B4BC}" srcId="{8FB47C74-1C26-41B8-B7BB-70A3B3570F77}" destId="{BD2AA2A4-4539-42ED-82DD-842E52CFC403}" srcOrd="0" destOrd="0" parTransId="{8420891A-82BA-48F5-B74D-48D002440D18}" sibTransId="{25BACC7A-B932-4CB7-99AB-48F43C5A4EA7}"/>
    <dgm:cxn modelId="{CE937CB9-4E6F-476D-8B3B-036D12B70C30}" srcId="{92A9641E-D371-4A64-B82C-A7C4E8908E0F}" destId="{D3F24CC5-EE68-4385-B5E8-95A2B838E503}" srcOrd="0" destOrd="0" parTransId="{FDAB55F9-FCA0-4B19-842F-F6542371CFEE}" sibTransId="{FDC56C95-5393-4723-A079-8A1A1D0C5BB2}"/>
    <dgm:cxn modelId="{6A400859-26F3-4B5C-B6E9-0CE48466871E}" srcId="{8FB47C74-1C26-41B8-B7BB-70A3B3570F77}" destId="{4A26A467-C706-486B-AEA8-3C3B282869BD}" srcOrd="1" destOrd="0" parTransId="{69C9CE13-3772-40C2-A6DA-76CC14F94D69}" sibTransId="{89575996-C1CA-48DE-B5B0-978FBDE71ABE}"/>
    <dgm:cxn modelId="{0E43A452-B20F-46AE-B607-A26619B4E069}" type="presParOf" srcId="{7F09EC5D-6FB6-4BB1-B66C-485F5E218423}" destId="{A4F8F67E-0E9C-48C6-9C2B-84F842953F50}" srcOrd="0" destOrd="0" presId="urn:microsoft.com/office/officeart/2005/8/layout/chevron2"/>
    <dgm:cxn modelId="{4D435D9C-B63A-41D3-B872-D585898E836E}" type="presParOf" srcId="{A4F8F67E-0E9C-48C6-9C2B-84F842953F50}" destId="{E023CD9E-D58A-4E39-9D0F-1928EB1174B6}" srcOrd="0" destOrd="0" presId="urn:microsoft.com/office/officeart/2005/8/layout/chevron2"/>
    <dgm:cxn modelId="{456014D5-8522-4F5B-8C0F-3C74C7BBC599}" type="presParOf" srcId="{A4F8F67E-0E9C-48C6-9C2B-84F842953F50}" destId="{B1E0C3C5-7D47-460C-8CBC-5D50C5D7EAF7}" srcOrd="1" destOrd="0" presId="urn:microsoft.com/office/officeart/2005/8/layout/chevron2"/>
    <dgm:cxn modelId="{2731F94C-3772-46DE-BC38-7F58DFB8BA2A}" type="presParOf" srcId="{7F09EC5D-6FB6-4BB1-B66C-485F5E218423}" destId="{D6F9B3D7-D971-4D45-A6D0-F820E0B68C42}" srcOrd="1" destOrd="0" presId="urn:microsoft.com/office/officeart/2005/8/layout/chevron2"/>
    <dgm:cxn modelId="{11A1EA27-DDE4-49F2-A8D4-ABE9DDDA0327}" type="presParOf" srcId="{7F09EC5D-6FB6-4BB1-B66C-485F5E218423}" destId="{7F30FD7A-AD81-4DE8-B4DB-E306DFB9D874}" srcOrd="2" destOrd="0" presId="urn:microsoft.com/office/officeart/2005/8/layout/chevron2"/>
    <dgm:cxn modelId="{9508E901-3641-4596-8ECC-0EF30CDAD603}" type="presParOf" srcId="{7F30FD7A-AD81-4DE8-B4DB-E306DFB9D874}" destId="{B0D53B9B-BDAD-4185-90DA-F2304DCAF65C}" srcOrd="0" destOrd="0" presId="urn:microsoft.com/office/officeart/2005/8/layout/chevron2"/>
    <dgm:cxn modelId="{288FCCEC-B373-4028-B04F-4A9D1B34E994}" type="presParOf" srcId="{7F30FD7A-AD81-4DE8-B4DB-E306DFB9D874}" destId="{48B75906-1C06-4673-B553-2BA22BC0B7CD}" srcOrd="1" destOrd="0" presId="urn:microsoft.com/office/officeart/2005/8/layout/chevron2"/>
    <dgm:cxn modelId="{344C98FE-328E-4330-B4D5-14F5749DFFAD}" type="presParOf" srcId="{7F09EC5D-6FB6-4BB1-B66C-485F5E218423}" destId="{097563A5-90EC-415D-A1D6-A25ED375A295}" srcOrd="3" destOrd="0" presId="urn:microsoft.com/office/officeart/2005/8/layout/chevron2"/>
    <dgm:cxn modelId="{25A970C4-5256-47EE-81A6-B17CEF8D42E8}" type="presParOf" srcId="{7F09EC5D-6FB6-4BB1-B66C-485F5E218423}" destId="{944A7C27-A769-4CBF-9934-59A2E94902C0}" srcOrd="4" destOrd="0" presId="urn:microsoft.com/office/officeart/2005/8/layout/chevron2"/>
    <dgm:cxn modelId="{EEA8088F-5838-45B7-98BF-67B5CE58CC2E}" type="presParOf" srcId="{944A7C27-A769-4CBF-9934-59A2E94902C0}" destId="{EA640F6E-4D7C-4E62-9519-27B854F28541}" srcOrd="0" destOrd="0" presId="urn:microsoft.com/office/officeart/2005/8/layout/chevron2"/>
    <dgm:cxn modelId="{6B2FFB41-0925-49B6-A752-ECB3DC727F32}" type="presParOf" srcId="{944A7C27-A769-4CBF-9934-59A2E94902C0}" destId="{8AF9CDE3-894D-46C7-A335-50761CEDD97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BAB3F3-64ED-4AAD-86EC-28AB681B9F1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398BB-3648-4EBA-99DB-BBF265F28884}">
      <dgm:prSet phldrT="[Текст]" custT="1"/>
      <dgm:spPr/>
      <dgm:t>
        <a:bodyPr/>
        <a:lstStyle/>
        <a:p>
          <a:r>
            <a:rPr lang="ru-RU" sz="1600" dirty="0" smtClean="0"/>
            <a:t>Единые примерные рабочие программы, единое календарно-тематическое планирование</a:t>
          </a:r>
        </a:p>
        <a:p>
          <a:r>
            <a:rPr lang="ru-RU" sz="1600" dirty="0" smtClean="0"/>
            <a:t>Единые подходы к составлению расписания уроков</a:t>
          </a:r>
          <a:endParaRPr lang="ru-RU" sz="1600" dirty="0"/>
        </a:p>
      </dgm:t>
    </dgm:pt>
    <dgm:pt modelId="{ABD9667B-5F53-48D6-8185-C7B4127CA6B0}" type="parTrans" cxnId="{CCB45B8C-2690-4100-9EFB-BE1BC7610A0C}">
      <dgm:prSet/>
      <dgm:spPr/>
      <dgm:t>
        <a:bodyPr/>
        <a:lstStyle/>
        <a:p>
          <a:endParaRPr lang="ru-RU"/>
        </a:p>
      </dgm:t>
    </dgm:pt>
    <dgm:pt modelId="{27C398B4-0540-4451-A271-103290866FAB}" type="sibTrans" cxnId="{CCB45B8C-2690-4100-9EFB-BE1BC7610A0C}">
      <dgm:prSet/>
      <dgm:spPr/>
      <dgm:t>
        <a:bodyPr/>
        <a:lstStyle/>
        <a:p>
          <a:endParaRPr lang="ru-RU"/>
        </a:p>
      </dgm:t>
    </dgm:pt>
    <dgm:pt modelId="{99A9C1FF-98BD-46B1-AFD3-58E4E85A8080}">
      <dgm:prSet phldrT="[Текст]" custT="1"/>
      <dgm:spPr/>
      <dgm:t>
        <a:bodyPr/>
        <a:lstStyle/>
        <a:p>
          <a:r>
            <a:rPr lang="ru-RU" sz="1600" dirty="0" smtClean="0"/>
            <a:t>Объективная </a:t>
          </a:r>
          <a:r>
            <a:rPr lang="ru-RU" sz="1600" dirty="0" err="1" smtClean="0"/>
            <a:t>внутришкольная</a:t>
          </a:r>
          <a:r>
            <a:rPr lang="ru-RU" sz="1600" dirty="0" smtClean="0"/>
            <a:t> система оценивания (в том числе ВПР)</a:t>
          </a:r>
        </a:p>
        <a:p>
          <a:r>
            <a:rPr lang="ru-RU" sz="1600" dirty="0" smtClean="0"/>
            <a:t>Единые рекомендации по контрольным работам и домашним заданиям</a:t>
          </a:r>
          <a:endParaRPr lang="ru-RU" sz="1600" dirty="0"/>
        </a:p>
      </dgm:t>
    </dgm:pt>
    <dgm:pt modelId="{A23B4030-7BA1-492D-9D72-7E48B055F87F}" type="parTrans" cxnId="{88B42B00-0C52-4EC9-B88A-D7C468502D44}">
      <dgm:prSet/>
      <dgm:spPr/>
      <dgm:t>
        <a:bodyPr/>
        <a:lstStyle/>
        <a:p>
          <a:endParaRPr lang="ru-RU"/>
        </a:p>
      </dgm:t>
    </dgm:pt>
    <dgm:pt modelId="{992D6B35-BC07-4C77-839B-41AF678CDF71}" type="sibTrans" cxnId="{88B42B00-0C52-4EC9-B88A-D7C468502D44}">
      <dgm:prSet/>
      <dgm:spPr/>
      <dgm:t>
        <a:bodyPr/>
        <a:lstStyle/>
        <a:p>
          <a:endParaRPr lang="ru-RU"/>
        </a:p>
      </dgm:t>
    </dgm:pt>
    <dgm:pt modelId="{4D5EDDC4-0B11-4C8A-A42C-85FFD3381A93}">
      <dgm:prSet phldrT="[Текст]" custT="1"/>
      <dgm:spPr/>
      <dgm:t>
        <a:bodyPr/>
        <a:lstStyle/>
        <a:p>
          <a:r>
            <a:rPr lang="ru-RU" sz="1600" dirty="0" smtClean="0"/>
            <a:t>Единая линейка учебников</a:t>
          </a:r>
        </a:p>
        <a:p>
          <a:r>
            <a:rPr lang="ru-RU" sz="1600" dirty="0" smtClean="0"/>
            <a:t>Примерные углубленные программы (с 7 класса)</a:t>
          </a:r>
          <a:endParaRPr lang="ru-RU" sz="1600" dirty="0"/>
        </a:p>
      </dgm:t>
    </dgm:pt>
    <dgm:pt modelId="{253484E5-4A74-422F-B475-A1DE4C977089}" type="parTrans" cxnId="{BFF8FCDF-31D9-46FB-A46A-E26C9BE295AD}">
      <dgm:prSet/>
      <dgm:spPr/>
      <dgm:t>
        <a:bodyPr/>
        <a:lstStyle/>
        <a:p>
          <a:endParaRPr lang="ru-RU"/>
        </a:p>
      </dgm:t>
    </dgm:pt>
    <dgm:pt modelId="{D57DC730-C3FD-477C-BB2B-FA1BE352FEEF}" type="sibTrans" cxnId="{BFF8FCDF-31D9-46FB-A46A-E26C9BE295AD}">
      <dgm:prSet/>
      <dgm:spPr/>
      <dgm:t>
        <a:bodyPr/>
        <a:lstStyle/>
        <a:p>
          <a:endParaRPr lang="ru-RU"/>
        </a:p>
      </dgm:t>
    </dgm:pt>
    <dgm:pt modelId="{DA9036E0-A715-4BB5-BDEC-7201ADB4F432}">
      <dgm:prSet custT="1"/>
      <dgm:spPr/>
      <dgm:t>
        <a:bodyPr/>
        <a:lstStyle/>
        <a:p>
          <a:r>
            <a:rPr lang="ru-RU" sz="1600" dirty="0" smtClean="0"/>
            <a:t>Внеурочная деятельность (10 часов рекомендованных курсов)</a:t>
          </a:r>
          <a:endParaRPr lang="ru-RU" sz="1600" dirty="0"/>
        </a:p>
      </dgm:t>
    </dgm:pt>
    <dgm:pt modelId="{E47C2749-D26C-4069-B97F-D7664DD817AB}" type="parTrans" cxnId="{15E8C016-AF32-41A0-8FFC-6A2F6B90A22C}">
      <dgm:prSet/>
      <dgm:spPr/>
      <dgm:t>
        <a:bodyPr/>
        <a:lstStyle/>
        <a:p>
          <a:endParaRPr lang="ru-RU"/>
        </a:p>
      </dgm:t>
    </dgm:pt>
    <dgm:pt modelId="{BDCCD1A0-A71E-49C4-B669-96349C793D7F}" type="sibTrans" cxnId="{15E8C016-AF32-41A0-8FFC-6A2F6B90A22C}">
      <dgm:prSet/>
      <dgm:spPr/>
      <dgm:t>
        <a:bodyPr/>
        <a:lstStyle/>
        <a:p>
          <a:endParaRPr lang="ru-RU"/>
        </a:p>
      </dgm:t>
    </dgm:pt>
    <dgm:pt modelId="{777025B2-105D-4CE7-B40F-CB02DFEE335D}">
      <dgm:prSet custT="1"/>
      <dgm:spPr/>
      <dgm:t>
        <a:bodyPr/>
        <a:lstStyle/>
        <a:p>
          <a:r>
            <a:rPr lang="ru-RU" sz="1600" dirty="0" smtClean="0"/>
            <a:t>Проектная и исследовательская деятельность</a:t>
          </a:r>
          <a:endParaRPr lang="ru-RU" sz="1600" dirty="0"/>
        </a:p>
      </dgm:t>
    </dgm:pt>
    <dgm:pt modelId="{CECE98A8-7726-40E4-AC6B-21A6C33B28F0}" type="parTrans" cxnId="{8C93D80A-96EC-4F51-A115-EE4C531DE64E}">
      <dgm:prSet/>
      <dgm:spPr/>
      <dgm:t>
        <a:bodyPr/>
        <a:lstStyle/>
        <a:p>
          <a:endParaRPr lang="ru-RU"/>
        </a:p>
      </dgm:t>
    </dgm:pt>
    <dgm:pt modelId="{6CD5CC56-AFAD-4F92-9C6A-4FCD4B396CC6}" type="sibTrans" cxnId="{8C93D80A-96EC-4F51-A115-EE4C531DE64E}">
      <dgm:prSet/>
      <dgm:spPr/>
      <dgm:t>
        <a:bodyPr/>
        <a:lstStyle/>
        <a:p>
          <a:endParaRPr lang="ru-RU"/>
        </a:p>
      </dgm:t>
    </dgm:pt>
    <dgm:pt modelId="{56F483C4-0D16-4EFF-945E-304C56DC1ABE}">
      <dgm:prSet custT="1"/>
      <dgm:spPr/>
      <dgm:t>
        <a:bodyPr/>
        <a:lstStyle/>
        <a:p>
          <a:r>
            <a:rPr lang="ru-RU" sz="1600" dirty="0" smtClean="0"/>
            <a:t>Сетевая форма обучения</a:t>
          </a:r>
          <a:endParaRPr lang="ru-RU" sz="1600" dirty="0"/>
        </a:p>
      </dgm:t>
    </dgm:pt>
    <dgm:pt modelId="{64B3C52B-5B74-4724-94A6-1D6259020F94}" type="parTrans" cxnId="{7AC58478-5D57-4C62-A691-6E5E2111C268}">
      <dgm:prSet/>
      <dgm:spPr/>
      <dgm:t>
        <a:bodyPr/>
        <a:lstStyle/>
        <a:p>
          <a:endParaRPr lang="ru-RU"/>
        </a:p>
      </dgm:t>
    </dgm:pt>
    <dgm:pt modelId="{E2EB85B1-9177-43DB-BF1C-7E3E7D1453E5}" type="sibTrans" cxnId="{7AC58478-5D57-4C62-A691-6E5E2111C268}">
      <dgm:prSet/>
      <dgm:spPr/>
      <dgm:t>
        <a:bodyPr/>
        <a:lstStyle/>
        <a:p>
          <a:endParaRPr lang="ru-RU"/>
        </a:p>
      </dgm:t>
    </dgm:pt>
    <dgm:pt modelId="{120FA049-9C8D-43A5-BD62-3F0F38C69CF4}" type="pres">
      <dgm:prSet presAssocID="{D1BAB3F3-64ED-4AAD-86EC-28AB681B9F1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08678-DBA0-4550-9A70-FE4AEE246EF0}" type="pres">
      <dgm:prSet presAssocID="{FA2398BB-3648-4EBA-99DB-BBF265F28884}" presName="parentLin" presStyleCnt="0"/>
      <dgm:spPr/>
    </dgm:pt>
    <dgm:pt modelId="{C4277A43-ABEC-4EC4-B4A7-433257FA956A}" type="pres">
      <dgm:prSet presAssocID="{FA2398BB-3648-4EBA-99DB-BBF265F28884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570B02A-E078-4DFB-98DA-55564D323F5D}" type="pres">
      <dgm:prSet presAssocID="{FA2398BB-3648-4EBA-99DB-BBF265F28884}" presName="parentText" presStyleLbl="node1" presStyleIdx="0" presStyleCnt="6" custScaleY="35240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CB8A-F311-448D-AD99-173A635BE269}" type="pres">
      <dgm:prSet presAssocID="{FA2398BB-3648-4EBA-99DB-BBF265F28884}" presName="negativeSpace" presStyleCnt="0"/>
      <dgm:spPr/>
    </dgm:pt>
    <dgm:pt modelId="{3D95092C-2779-4FA6-B2F9-C1BA5AAA95A0}" type="pres">
      <dgm:prSet presAssocID="{FA2398BB-3648-4EBA-99DB-BBF265F28884}" presName="childText" presStyleLbl="conFgAcc1" presStyleIdx="0" presStyleCnt="6">
        <dgm:presLayoutVars>
          <dgm:bulletEnabled val="1"/>
        </dgm:presLayoutVars>
      </dgm:prSet>
      <dgm:spPr/>
    </dgm:pt>
    <dgm:pt modelId="{5B023911-02DF-4D61-9E06-D8817128577D}" type="pres">
      <dgm:prSet presAssocID="{27C398B4-0540-4451-A271-103290866FAB}" presName="spaceBetweenRectangles" presStyleCnt="0"/>
      <dgm:spPr/>
    </dgm:pt>
    <dgm:pt modelId="{F3217FF3-8B6F-45F7-9AF0-674705E17B4B}" type="pres">
      <dgm:prSet presAssocID="{99A9C1FF-98BD-46B1-AFD3-58E4E85A8080}" presName="parentLin" presStyleCnt="0"/>
      <dgm:spPr/>
    </dgm:pt>
    <dgm:pt modelId="{ECDB2622-7266-49BF-AC62-E079B9E5C789}" type="pres">
      <dgm:prSet presAssocID="{99A9C1FF-98BD-46B1-AFD3-58E4E85A8080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7678978E-D5D7-427C-BDCA-5D01614D98CA}" type="pres">
      <dgm:prSet presAssocID="{99A9C1FF-98BD-46B1-AFD3-58E4E85A8080}" presName="parentText" presStyleLbl="node1" presStyleIdx="1" presStyleCnt="6" custScaleY="42428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21DD3-FFFC-41A5-8B1C-F2512110F0BE}" type="pres">
      <dgm:prSet presAssocID="{99A9C1FF-98BD-46B1-AFD3-58E4E85A8080}" presName="negativeSpace" presStyleCnt="0"/>
      <dgm:spPr/>
    </dgm:pt>
    <dgm:pt modelId="{41F251B7-B8C3-473C-971A-96CE98281081}" type="pres">
      <dgm:prSet presAssocID="{99A9C1FF-98BD-46B1-AFD3-58E4E85A8080}" presName="childText" presStyleLbl="conFgAcc1" presStyleIdx="1" presStyleCnt="6">
        <dgm:presLayoutVars>
          <dgm:bulletEnabled val="1"/>
        </dgm:presLayoutVars>
      </dgm:prSet>
      <dgm:spPr/>
    </dgm:pt>
    <dgm:pt modelId="{E62DD470-CE40-4296-9D62-1BD3DF6B6880}" type="pres">
      <dgm:prSet presAssocID="{992D6B35-BC07-4C77-839B-41AF678CDF71}" presName="spaceBetweenRectangles" presStyleCnt="0"/>
      <dgm:spPr/>
    </dgm:pt>
    <dgm:pt modelId="{5FF0BD46-9156-4A26-A0AF-75E095BD9F38}" type="pres">
      <dgm:prSet presAssocID="{4D5EDDC4-0B11-4C8A-A42C-85FFD3381A93}" presName="parentLin" presStyleCnt="0"/>
      <dgm:spPr/>
    </dgm:pt>
    <dgm:pt modelId="{3DC0491E-A836-43C8-A32F-38460335E0ED}" type="pres">
      <dgm:prSet presAssocID="{4D5EDDC4-0B11-4C8A-A42C-85FFD3381A93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A968F92E-F784-4564-AA1F-9810201A1D75}" type="pres">
      <dgm:prSet presAssocID="{4D5EDDC4-0B11-4C8A-A42C-85FFD3381A93}" presName="parentText" presStyleLbl="node1" presStyleIdx="2" presStyleCnt="6" custScaleY="2643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4CAF1-5CEB-4B09-8459-D519C5D40B6E}" type="pres">
      <dgm:prSet presAssocID="{4D5EDDC4-0B11-4C8A-A42C-85FFD3381A93}" presName="negativeSpace" presStyleCnt="0"/>
      <dgm:spPr/>
    </dgm:pt>
    <dgm:pt modelId="{E0E846E2-1280-4C28-82BA-7C9E0F9027DB}" type="pres">
      <dgm:prSet presAssocID="{4D5EDDC4-0B11-4C8A-A42C-85FFD3381A93}" presName="childText" presStyleLbl="conFgAcc1" presStyleIdx="2" presStyleCnt="6" custLinFactNeighborX="126" custLinFactNeighborY="-79319">
        <dgm:presLayoutVars>
          <dgm:bulletEnabled val="1"/>
        </dgm:presLayoutVars>
      </dgm:prSet>
      <dgm:spPr/>
    </dgm:pt>
    <dgm:pt modelId="{5FF81ADD-1037-4C29-A2EF-E6AFDA574E65}" type="pres">
      <dgm:prSet presAssocID="{D57DC730-C3FD-477C-BB2B-FA1BE352FEEF}" presName="spaceBetweenRectangles" presStyleCnt="0"/>
      <dgm:spPr/>
    </dgm:pt>
    <dgm:pt modelId="{B1D2905C-3AA2-4CA6-9D75-D2A7C5A5362E}" type="pres">
      <dgm:prSet presAssocID="{DA9036E0-A715-4BB5-BDEC-7201ADB4F432}" presName="parentLin" presStyleCnt="0"/>
      <dgm:spPr/>
    </dgm:pt>
    <dgm:pt modelId="{0E708520-1A55-45B4-A92A-442B72F069BD}" type="pres">
      <dgm:prSet presAssocID="{DA9036E0-A715-4BB5-BDEC-7201ADB4F432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028582A3-6D67-475D-AD9A-78BBF86B4A8C}" type="pres">
      <dgm:prSet presAssocID="{DA9036E0-A715-4BB5-BDEC-7201ADB4F432}" presName="parentText" presStyleLbl="node1" presStyleIdx="3" presStyleCnt="6" custScaleY="1809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A4ECD-FDC6-4FEB-A8BE-D025040E5BD7}" type="pres">
      <dgm:prSet presAssocID="{DA9036E0-A715-4BB5-BDEC-7201ADB4F432}" presName="negativeSpace" presStyleCnt="0"/>
      <dgm:spPr/>
    </dgm:pt>
    <dgm:pt modelId="{39A86451-0254-4FC2-85E5-D0D7EB20A854}" type="pres">
      <dgm:prSet presAssocID="{DA9036E0-A715-4BB5-BDEC-7201ADB4F432}" presName="childText" presStyleLbl="conFgAcc1" presStyleIdx="3" presStyleCnt="6">
        <dgm:presLayoutVars>
          <dgm:bulletEnabled val="1"/>
        </dgm:presLayoutVars>
      </dgm:prSet>
      <dgm:spPr/>
    </dgm:pt>
    <dgm:pt modelId="{DBEA1268-C14F-4B3A-B446-941D999BA905}" type="pres">
      <dgm:prSet presAssocID="{BDCCD1A0-A71E-49C4-B669-96349C793D7F}" presName="spaceBetweenRectangles" presStyleCnt="0"/>
      <dgm:spPr/>
    </dgm:pt>
    <dgm:pt modelId="{70D6886A-F581-4845-B091-D81EABB4EC8C}" type="pres">
      <dgm:prSet presAssocID="{777025B2-105D-4CE7-B40F-CB02DFEE335D}" presName="parentLin" presStyleCnt="0"/>
      <dgm:spPr/>
    </dgm:pt>
    <dgm:pt modelId="{D2A8B385-642A-418E-B425-A7A03B702DC2}" type="pres">
      <dgm:prSet presAssocID="{777025B2-105D-4CE7-B40F-CB02DFEE335D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523A05F8-B0E2-45BC-BFB1-D03B0D30873D}" type="pres">
      <dgm:prSet presAssocID="{777025B2-105D-4CE7-B40F-CB02DFEE335D}" presName="parentText" presStyleLbl="node1" presStyleIdx="4" presStyleCnt="6" custScaleY="17897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F99C95-7C56-4BAA-AB6B-E3FB04148EB0}" type="pres">
      <dgm:prSet presAssocID="{777025B2-105D-4CE7-B40F-CB02DFEE335D}" presName="negativeSpace" presStyleCnt="0"/>
      <dgm:spPr/>
    </dgm:pt>
    <dgm:pt modelId="{0871CEFC-06F5-47E6-9930-E13701716361}" type="pres">
      <dgm:prSet presAssocID="{777025B2-105D-4CE7-B40F-CB02DFEE335D}" presName="childText" presStyleLbl="conFgAcc1" presStyleIdx="4" presStyleCnt="6">
        <dgm:presLayoutVars>
          <dgm:bulletEnabled val="1"/>
        </dgm:presLayoutVars>
      </dgm:prSet>
      <dgm:spPr/>
    </dgm:pt>
    <dgm:pt modelId="{0FFA9CA0-C2EB-403B-860A-AD43A2F282F6}" type="pres">
      <dgm:prSet presAssocID="{6CD5CC56-AFAD-4F92-9C6A-4FCD4B396CC6}" presName="spaceBetweenRectangles" presStyleCnt="0"/>
      <dgm:spPr/>
    </dgm:pt>
    <dgm:pt modelId="{BE61B41F-8433-40E8-A379-CF5BA71C38E5}" type="pres">
      <dgm:prSet presAssocID="{56F483C4-0D16-4EFF-945E-304C56DC1ABE}" presName="parentLin" presStyleCnt="0"/>
      <dgm:spPr/>
    </dgm:pt>
    <dgm:pt modelId="{C21D94E6-4FE5-4505-A601-DC2E5DA88206}" type="pres">
      <dgm:prSet presAssocID="{56F483C4-0D16-4EFF-945E-304C56DC1ABE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91B129F0-3DB1-4619-9C59-12D2E3160032}" type="pres">
      <dgm:prSet presAssocID="{56F483C4-0D16-4EFF-945E-304C56DC1ABE}" presName="parentText" presStyleLbl="node1" presStyleIdx="5" presStyleCnt="6" custScaleY="2237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987455-3F0E-44E8-9072-02E8EA94D500}" type="pres">
      <dgm:prSet presAssocID="{56F483C4-0D16-4EFF-945E-304C56DC1ABE}" presName="negativeSpace" presStyleCnt="0"/>
      <dgm:spPr/>
    </dgm:pt>
    <dgm:pt modelId="{DB12FE4B-0E2A-4454-BE0D-0320D0EDA80B}" type="pres">
      <dgm:prSet presAssocID="{56F483C4-0D16-4EFF-945E-304C56DC1AB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F5373F1D-9B29-4EC5-949F-B3D654D2F859}" type="presOf" srcId="{D1BAB3F3-64ED-4AAD-86EC-28AB681B9F1D}" destId="{120FA049-9C8D-43A5-BD62-3F0F38C69CF4}" srcOrd="0" destOrd="0" presId="urn:microsoft.com/office/officeart/2005/8/layout/list1"/>
    <dgm:cxn modelId="{1F386055-1C9F-44A8-88A0-2B4A838ADD7A}" type="presOf" srcId="{56F483C4-0D16-4EFF-945E-304C56DC1ABE}" destId="{C21D94E6-4FE5-4505-A601-DC2E5DA88206}" srcOrd="0" destOrd="0" presId="urn:microsoft.com/office/officeart/2005/8/layout/list1"/>
    <dgm:cxn modelId="{6DFBE917-0FB4-45EE-BD1C-2BE4BC862D3B}" type="presOf" srcId="{4D5EDDC4-0B11-4C8A-A42C-85FFD3381A93}" destId="{3DC0491E-A836-43C8-A32F-38460335E0ED}" srcOrd="0" destOrd="0" presId="urn:microsoft.com/office/officeart/2005/8/layout/list1"/>
    <dgm:cxn modelId="{84421390-C418-4D15-AEB6-258446249A93}" type="presOf" srcId="{56F483C4-0D16-4EFF-945E-304C56DC1ABE}" destId="{91B129F0-3DB1-4619-9C59-12D2E3160032}" srcOrd="1" destOrd="0" presId="urn:microsoft.com/office/officeart/2005/8/layout/list1"/>
    <dgm:cxn modelId="{FE7174BF-CF5D-4EDF-8F11-4FBD9F7C5D3B}" type="presOf" srcId="{777025B2-105D-4CE7-B40F-CB02DFEE335D}" destId="{D2A8B385-642A-418E-B425-A7A03B702DC2}" srcOrd="0" destOrd="0" presId="urn:microsoft.com/office/officeart/2005/8/layout/list1"/>
    <dgm:cxn modelId="{1367DC4E-295D-4F7D-BD9D-0D0C6BDBFCF3}" type="presOf" srcId="{99A9C1FF-98BD-46B1-AFD3-58E4E85A8080}" destId="{7678978E-D5D7-427C-BDCA-5D01614D98CA}" srcOrd="1" destOrd="0" presId="urn:microsoft.com/office/officeart/2005/8/layout/list1"/>
    <dgm:cxn modelId="{BFF8FCDF-31D9-46FB-A46A-E26C9BE295AD}" srcId="{D1BAB3F3-64ED-4AAD-86EC-28AB681B9F1D}" destId="{4D5EDDC4-0B11-4C8A-A42C-85FFD3381A93}" srcOrd="2" destOrd="0" parTransId="{253484E5-4A74-422F-B475-A1DE4C977089}" sibTransId="{D57DC730-C3FD-477C-BB2B-FA1BE352FEEF}"/>
    <dgm:cxn modelId="{3B167707-EFDD-4D15-8803-DDAD5616AF96}" type="presOf" srcId="{FA2398BB-3648-4EBA-99DB-BBF265F28884}" destId="{C4277A43-ABEC-4EC4-B4A7-433257FA956A}" srcOrd="0" destOrd="0" presId="urn:microsoft.com/office/officeart/2005/8/layout/list1"/>
    <dgm:cxn modelId="{B8A46119-D649-4C18-AC4E-7D36B4B60DAB}" type="presOf" srcId="{4D5EDDC4-0B11-4C8A-A42C-85FFD3381A93}" destId="{A968F92E-F784-4564-AA1F-9810201A1D75}" srcOrd="1" destOrd="0" presId="urn:microsoft.com/office/officeart/2005/8/layout/list1"/>
    <dgm:cxn modelId="{CCB45B8C-2690-4100-9EFB-BE1BC7610A0C}" srcId="{D1BAB3F3-64ED-4AAD-86EC-28AB681B9F1D}" destId="{FA2398BB-3648-4EBA-99DB-BBF265F28884}" srcOrd="0" destOrd="0" parTransId="{ABD9667B-5F53-48D6-8185-C7B4127CA6B0}" sibTransId="{27C398B4-0540-4451-A271-103290866FAB}"/>
    <dgm:cxn modelId="{8C93D80A-96EC-4F51-A115-EE4C531DE64E}" srcId="{D1BAB3F3-64ED-4AAD-86EC-28AB681B9F1D}" destId="{777025B2-105D-4CE7-B40F-CB02DFEE335D}" srcOrd="4" destOrd="0" parTransId="{CECE98A8-7726-40E4-AC6B-21A6C33B28F0}" sibTransId="{6CD5CC56-AFAD-4F92-9C6A-4FCD4B396CC6}"/>
    <dgm:cxn modelId="{15E8C016-AF32-41A0-8FFC-6A2F6B90A22C}" srcId="{D1BAB3F3-64ED-4AAD-86EC-28AB681B9F1D}" destId="{DA9036E0-A715-4BB5-BDEC-7201ADB4F432}" srcOrd="3" destOrd="0" parTransId="{E47C2749-D26C-4069-B97F-D7664DD817AB}" sibTransId="{BDCCD1A0-A71E-49C4-B669-96349C793D7F}"/>
    <dgm:cxn modelId="{91446478-86EC-4588-92AB-7F71B73653DF}" type="presOf" srcId="{DA9036E0-A715-4BB5-BDEC-7201ADB4F432}" destId="{028582A3-6D67-475D-AD9A-78BBF86B4A8C}" srcOrd="1" destOrd="0" presId="urn:microsoft.com/office/officeart/2005/8/layout/list1"/>
    <dgm:cxn modelId="{FE3B2B2A-92CB-41F2-BDE0-9E028DFECFB8}" type="presOf" srcId="{99A9C1FF-98BD-46B1-AFD3-58E4E85A8080}" destId="{ECDB2622-7266-49BF-AC62-E079B9E5C789}" srcOrd="0" destOrd="0" presId="urn:microsoft.com/office/officeart/2005/8/layout/list1"/>
    <dgm:cxn modelId="{7AC58478-5D57-4C62-A691-6E5E2111C268}" srcId="{D1BAB3F3-64ED-4AAD-86EC-28AB681B9F1D}" destId="{56F483C4-0D16-4EFF-945E-304C56DC1ABE}" srcOrd="5" destOrd="0" parTransId="{64B3C52B-5B74-4724-94A6-1D6259020F94}" sibTransId="{E2EB85B1-9177-43DB-BF1C-7E3E7D1453E5}"/>
    <dgm:cxn modelId="{0EE47536-0D0E-4E25-BBC0-36E8B80F26B5}" type="presOf" srcId="{777025B2-105D-4CE7-B40F-CB02DFEE335D}" destId="{523A05F8-B0E2-45BC-BFB1-D03B0D30873D}" srcOrd="1" destOrd="0" presId="urn:microsoft.com/office/officeart/2005/8/layout/list1"/>
    <dgm:cxn modelId="{DE66061F-FD7F-4352-9436-AC61FE77E4F6}" type="presOf" srcId="{FA2398BB-3648-4EBA-99DB-BBF265F28884}" destId="{F570B02A-E078-4DFB-98DA-55564D323F5D}" srcOrd="1" destOrd="0" presId="urn:microsoft.com/office/officeart/2005/8/layout/list1"/>
    <dgm:cxn modelId="{88B42B00-0C52-4EC9-B88A-D7C468502D44}" srcId="{D1BAB3F3-64ED-4AAD-86EC-28AB681B9F1D}" destId="{99A9C1FF-98BD-46B1-AFD3-58E4E85A8080}" srcOrd="1" destOrd="0" parTransId="{A23B4030-7BA1-492D-9D72-7E48B055F87F}" sibTransId="{992D6B35-BC07-4C77-839B-41AF678CDF71}"/>
    <dgm:cxn modelId="{13FCC445-AA2A-4939-81B5-17951B480B86}" type="presOf" srcId="{DA9036E0-A715-4BB5-BDEC-7201ADB4F432}" destId="{0E708520-1A55-45B4-A92A-442B72F069BD}" srcOrd="0" destOrd="0" presId="urn:microsoft.com/office/officeart/2005/8/layout/list1"/>
    <dgm:cxn modelId="{66379F2B-3EE9-4C6A-9EA0-0C190A4E94B0}" type="presParOf" srcId="{120FA049-9C8D-43A5-BD62-3F0F38C69CF4}" destId="{AF608678-DBA0-4550-9A70-FE4AEE246EF0}" srcOrd="0" destOrd="0" presId="urn:microsoft.com/office/officeart/2005/8/layout/list1"/>
    <dgm:cxn modelId="{40FA494E-E50C-422D-9A31-2E4DBAC6ED08}" type="presParOf" srcId="{AF608678-DBA0-4550-9A70-FE4AEE246EF0}" destId="{C4277A43-ABEC-4EC4-B4A7-433257FA956A}" srcOrd="0" destOrd="0" presId="urn:microsoft.com/office/officeart/2005/8/layout/list1"/>
    <dgm:cxn modelId="{A2E3902E-F8A5-4900-B5A9-2D4D4605ABB9}" type="presParOf" srcId="{AF608678-DBA0-4550-9A70-FE4AEE246EF0}" destId="{F570B02A-E078-4DFB-98DA-55564D323F5D}" srcOrd="1" destOrd="0" presId="urn:microsoft.com/office/officeart/2005/8/layout/list1"/>
    <dgm:cxn modelId="{3BE4611D-5802-4A05-806F-B6634C81D8F2}" type="presParOf" srcId="{120FA049-9C8D-43A5-BD62-3F0F38C69CF4}" destId="{6D59CB8A-F311-448D-AD99-173A635BE269}" srcOrd="1" destOrd="0" presId="urn:microsoft.com/office/officeart/2005/8/layout/list1"/>
    <dgm:cxn modelId="{B8BDF2FD-B655-4A18-8E3D-E37A6636459E}" type="presParOf" srcId="{120FA049-9C8D-43A5-BD62-3F0F38C69CF4}" destId="{3D95092C-2779-4FA6-B2F9-C1BA5AAA95A0}" srcOrd="2" destOrd="0" presId="urn:microsoft.com/office/officeart/2005/8/layout/list1"/>
    <dgm:cxn modelId="{40D131CF-AE04-44FD-B176-BCBE29484119}" type="presParOf" srcId="{120FA049-9C8D-43A5-BD62-3F0F38C69CF4}" destId="{5B023911-02DF-4D61-9E06-D8817128577D}" srcOrd="3" destOrd="0" presId="urn:microsoft.com/office/officeart/2005/8/layout/list1"/>
    <dgm:cxn modelId="{B5EB12D6-DFEE-4C0F-AFA7-B7D7F6678A8A}" type="presParOf" srcId="{120FA049-9C8D-43A5-BD62-3F0F38C69CF4}" destId="{F3217FF3-8B6F-45F7-9AF0-674705E17B4B}" srcOrd="4" destOrd="0" presId="urn:microsoft.com/office/officeart/2005/8/layout/list1"/>
    <dgm:cxn modelId="{E1F633A7-B9D5-4184-A83F-C42D0AE5E806}" type="presParOf" srcId="{F3217FF3-8B6F-45F7-9AF0-674705E17B4B}" destId="{ECDB2622-7266-49BF-AC62-E079B9E5C789}" srcOrd="0" destOrd="0" presId="urn:microsoft.com/office/officeart/2005/8/layout/list1"/>
    <dgm:cxn modelId="{816D1541-7346-41E1-B939-44442F1013C7}" type="presParOf" srcId="{F3217FF3-8B6F-45F7-9AF0-674705E17B4B}" destId="{7678978E-D5D7-427C-BDCA-5D01614D98CA}" srcOrd="1" destOrd="0" presId="urn:microsoft.com/office/officeart/2005/8/layout/list1"/>
    <dgm:cxn modelId="{1D8C767C-B0F4-402C-BBF9-FD92AD866A62}" type="presParOf" srcId="{120FA049-9C8D-43A5-BD62-3F0F38C69CF4}" destId="{A7621DD3-FFFC-41A5-8B1C-F2512110F0BE}" srcOrd="5" destOrd="0" presId="urn:microsoft.com/office/officeart/2005/8/layout/list1"/>
    <dgm:cxn modelId="{2C344A13-A3FD-4B33-9C61-86897426F01D}" type="presParOf" srcId="{120FA049-9C8D-43A5-BD62-3F0F38C69CF4}" destId="{41F251B7-B8C3-473C-971A-96CE98281081}" srcOrd="6" destOrd="0" presId="urn:microsoft.com/office/officeart/2005/8/layout/list1"/>
    <dgm:cxn modelId="{E90EF431-EB18-4F23-A232-26EE5EA586FC}" type="presParOf" srcId="{120FA049-9C8D-43A5-BD62-3F0F38C69CF4}" destId="{E62DD470-CE40-4296-9D62-1BD3DF6B6880}" srcOrd="7" destOrd="0" presId="urn:microsoft.com/office/officeart/2005/8/layout/list1"/>
    <dgm:cxn modelId="{1C158C0F-E175-42C7-81BF-9FF103928F61}" type="presParOf" srcId="{120FA049-9C8D-43A5-BD62-3F0F38C69CF4}" destId="{5FF0BD46-9156-4A26-A0AF-75E095BD9F38}" srcOrd="8" destOrd="0" presId="urn:microsoft.com/office/officeart/2005/8/layout/list1"/>
    <dgm:cxn modelId="{FC61A114-A355-47FF-AD3F-4877C1101B06}" type="presParOf" srcId="{5FF0BD46-9156-4A26-A0AF-75E095BD9F38}" destId="{3DC0491E-A836-43C8-A32F-38460335E0ED}" srcOrd="0" destOrd="0" presId="urn:microsoft.com/office/officeart/2005/8/layout/list1"/>
    <dgm:cxn modelId="{657AFF80-906B-4407-8A1D-A78C0932E3CE}" type="presParOf" srcId="{5FF0BD46-9156-4A26-A0AF-75E095BD9F38}" destId="{A968F92E-F784-4564-AA1F-9810201A1D75}" srcOrd="1" destOrd="0" presId="urn:microsoft.com/office/officeart/2005/8/layout/list1"/>
    <dgm:cxn modelId="{F3FE2A20-A35D-4B2F-86D6-3AEB7CC9C24B}" type="presParOf" srcId="{120FA049-9C8D-43A5-BD62-3F0F38C69CF4}" destId="{9144CAF1-5CEB-4B09-8459-D519C5D40B6E}" srcOrd="9" destOrd="0" presId="urn:microsoft.com/office/officeart/2005/8/layout/list1"/>
    <dgm:cxn modelId="{F9D475E8-AE35-4921-AA7F-E0A31F9B7D4E}" type="presParOf" srcId="{120FA049-9C8D-43A5-BD62-3F0F38C69CF4}" destId="{E0E846E2-1280-4C28-82BA-7C9E0F9027DB}" srcOrd="10" destOrd="0" presId="urn:microsoft.com/office/officeart/2005/8/layout/list1"/>
    <dgm:cxn modelId="{6C8069CF-6003-4865-9A6E-1B54E2AF2124}" type="presParOf" srcId="{120FA049-9C8D-43A5-BD62-3F0F38C69CF4}" destId="{5FF81ADD-1037-4C29-A2EF-E6AFDA574E65}" srcOrd="11" destOrd="0" presId="urn:microsoft.com/office/officeart/2005/8/layout/list1"/>
    <dgm:cxn modelId="{6A94D169-2DFA-45CA-AAA6-15690843DD5E}" type="presParOf" srcId="{120FA049-9C8D-43A5-BD62-3F0F38C69CF4}" destId="{B1D2905C-3AA2-4CA6-9D75-D2A7C5A5362E}" srcOrd="12" destOrd="0" presId="urn:microsoft.com/office/officeart/2005/8/layout/list1"/>
    <dgm:cxn modelId="{6075FC5E-024A-4297-8F21-CB76E994FBBB}" type="presParOf" srcId="{B1D2905C-3AA2-4CA6-9D75-D2A7C5A5362E}" destId="{0E708520-1A55-45B4-A92A-442B72F069BD}" srcOrd="0" destOrd="0" presId="urn:microsoft.com/office/officeart/2005/8/layout/list1"/>
    <dgm:cxn modelId="{B468631B-9D82-4D81-B0F6-6F4CD150335E}" type="presParOf" srcId="{B1D2905C-3AA2-4CA6-9D75-D2A7C5A5362E}" destId="{028582A3-6D67-475D-AD9A-78BBF86B4A8C}" srcOrd="1" destOrd="0" presId="urn:microsoft.com/office/officeart/2005/8/layout/list1"/>
    <dgm:cxn modelId="{84929E56-406B-4273-A688-DE2B118AC919}" type="presParOf" srcId="{120FA049-9C8D-43A5-BD62-3F0F38C69CF4}" destId="{1BCA4ECD-FDC6-4FEB-A8BE-D025040E5BD7}" srcOrd="13" destOrd="0" presId="urn:microsoft.com/office/officeart/2005/8/layout/list1"/>
    <dgm:cxn modelId="{9CA8744F-44F6-4198-A815-FA3F031FD932}" type="presParOf" srcId="{120FA049-9C8D-43A5-BD62-3F0F38C69CF4}" destId="{39A86451-0254-4FC2-85E5-D0D7EB20A854}" srcOrd="14" destOrd="0" presId="urn:microsoft.com/office/officeart/2005/8/layout/list1"/>
    <dgm:cxn modelId="{3E5CD4AE-0621-488E-A19C-9B919DD62CF3}" type="presParOf" srcId="{120FA049-9C8D-43A5-BD62-3F0F38C69CF4}" destId="{DBEA1268-C14F-4B3A-B446-941D999BA905}" srcOrd="15" destOrd="0" presId="urn:microsoft.com/office/officeart/2005/8/layout/list1"/>
    <dgm:cxn modelId="{1E7CAB2E-D297-4B96-931B-FD21EC748375}" type="presParOf" srcId="{120FA049-9C8D-43A5-BD62-3F0F38C69CF4}" destId="{70D6886A-F581-4845-B091-D81EABB4EC8C}" srcOrd="16" destOrd="0" presId="urn:microsoft.com/office/officeart/2005/8/layout/list1"/>
    <dgm:cxn modelId="{F73C1AA6-D9C9-490F-8645-12654B1AEC3A}" type="presParOf" srcId="{70D6886A-F581-4845-B091-D81EABB4EC8C}" destId="{D2A8B385-642A-418E-B425-A7A03B702DC2}" srcOrd="0" destOrd="0" presId="urn:microsoft.com/office/officeart/2005/8/layout/list1"/>
    <dgm:cxn modelId="{246CED3C-75C0-443C-BE18-AC46576E34B8}" type="presParOf" srcId="{70D6886A-F581-4845-B091-D81EABB4EC8C}" destId="{523A05F8-B0E2-45BC-BFB1-D03B0D30873D}" srcOrd="1" destOrd="0" presId="urn:microsoft.com/office/officeart/2005/8/layout/list1"/>
    <dgm:cxn modelId="{40F9EF98-2A19-4EEE-81E9-31F92229EAB9}" type="presParOf" srcId="{120FA049-9C8D-43A5-BD62-3F0F38C69CF4}" destId="{48F99C95-7C56-4BAA-AB6B-E3FB04148EB0}" srcOrd="17" destOrd="0" presId="urn:microsoft.com/office/officeart/2005/8/layout/list1"/>
    <dgm:cxn modelId="{DDD799A4-4CEC-4946-B59A-686FE3426B63}" type="presParOf" srcId="{120FA049-9C8D-43A5-BD62-3F0F38C69CF4}" destId="{0871CEFC-06F5-47E6-9930-E13701716361}" srcOrd="18" destOrd="0" presId="urn:microsoft.com/office/officeart/2005/8/layout/list1"/>
    <dgm:cxn modelId="{C5C8A079-6A2C-4D9A-8C77-72F72BBAD5E7}" type="presParOf" srcId="{120FA049-9C8D-43A5-BD62-3F0F38C69CF4}" destId="{0FFA9CA0-C2EB-403B-860A-AD43A2F282F6}" srcOrd="19" destOrd="0" presId="urn:microsoft.com/office/officeart/2005/8/layout/list1"/>
    <dgm:cxn modelId="{8BDEF092-07CC-44AF-83FF-A076365F8234}" type="presParOf" srcId="{120FA049-9C8D-43A5-BD62-3F0F38C69CF4}" destId="{BE61B41F-8433-40E8-A379-CF5BA71C38E5}" srcOrd="20" destOrd="0" presId="urn:microsoft.com/office/officeart/2005/8/layout/list1"/>
    <dgm:cxn modelId="{35357328-01B7-48AE-B05D-26F3E4D62DAE}" type="presParOf" srcId="{BE61B41F-8433-40E8-A379-CF5BA71C38E5}" destId="{C21D94E6-4FE5-4505-A601-DC2E5DA88206}" srcOrd="0" destOrd="0" presId="urn:microsoft.com/office/officeart/2005/8/layout/list1"/>
    <dgm:cxn modelId="{DCD52B2C-A0FA-4C5B-96CE-05F6744D6CE0}" type="presParOf" srcId="{BE61B41F-8433-40E8-A379-CF5BA71C38E5}" destId="{91B129F0-3DB1-4619-9C59-12D2E3160032}" srcOrd="1" destOrd="0" presId="urn:microsoft.com/office/officeart/2005/8/layout/list1"/>
    <dgm:cxn modelId="{33053384-2555-44F8-B78F-C917754C8772}" type="presParOf" srcId="{120FA049-9C8D-43A5-BD62-3F0F38C69CF4}" destId="{32987455-3F0E-44E8-9072-02E8EA94D500}" srcOrd="21" destOrd="0" presId="urn:microsoft.com/office/officeart/2005/8/layout/list1"/>
    <dgm:cxn modelId="{EA2ABBB5-CC9F-4D8F-BEA8-8EBD771A13C0}" type="presParOf" srcId="{120FA049-9C8D-43A5-BD62-3F0F38C69CF4}" destId="{DB12FE4B-0E2A-4454-BE0D-0320D0EDA80B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1BAB3F3-64ED-4AAD-86EC-28AB681B9F1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398BB-3648-4EBA-99DB-BBF265F28884}">
      <dgm:prSet phldrT="[Текст]" custT="1"/>
      <dgm:spPr/>
      <dgm:t>
        <a:bodyPr/>
        <a:lstStyle/>
        <a:p>
          <a:r>
            <a:rPr lang="ru-RU" sz="1600" dirty="0" smtClean="0"/>
            <a:t>Внедрение единых рекомендаций по </a:t>
          </a:r>
          <a:r>
            <a:rPr lang="ru-RU" sz="1600" dirty="0" err="1" smtClean="0"/>
            <a:t>здоровьесбережению</a:t>
          </a:r>
          <a:r>
            <a:rPr lang="ru-RU" sz="1600" dirty="0" smtClean="0"/>
            <a:t> в школе, в том числе при занятиях за ПК</a:t>
          </a:r>
          <a:endParaRPr lang="ru-RU" sz="1600" dirty="0"/>
        </a:p>
      </dgm:t>
    </dgm:pt>
    <dgm:pt modelId="{ABD9667B-5F53-48D6-8185-C7B4127CA6B0}" type="parTrans" cxnId="{CCB45B8C-2690-4100-9EFB-BE1BC7610A0C}">
      <dgm:prSet/>
      <dgm:spPr/>
      <dgm:t>
        <a:bodyPr/>
        <a:lstStyle/>
        <a:p>
          <a:endParaRPr lang="ru-RU"/>
        </a:p>
      </dgm:t>
    </dgm:pt>
    <dgm:pt modelId="{27C398B4-0540-4451-A271-103290866FAB}" type="sibTrans" cxnId="{CCB45B8C-2690-4100-9EFB-BE1BC7610A0C}">
      <dgm:prSet/>
      <dgm:spPr/>
      <dgm:t>
        <a:bodyPr/>
        <a:lstStyle/>
        <a:p>
          <a:endParaRPr lang="ru-RU"/>
        </a:p>
      </dgm:t>
    </dgm:pt>
    <dgm:pt modelId="{99A9C1FF-98BD-46B1-AFD3-58E4E85A8080}">
      <dgm:prSet phldrT="[Текст]" custT="1"/>
      <dgm:spPr/>
      <dgm:t>
        <a:bodyPr/>
        <a:lstStyle/>
        <a:p>
          <a:r>
            <a:rPr lang="ru-RU" sz="1600" dirty="0" smtClean="0"/>
            <a:t>Среду без ПАВ (наркотики, алкоголь, табак)</a:t>
          </a:r>
        </a:p>
        <a:p>
          <a:r>
            <a:rPr lang="ru-RU" sz="1600" dirty="0" smtClean="0"/>
            <a:t>Внедрение комплекса ГТО</a:t>
          </a:r>
          <a:endParaRPr lang="ru-RU" sz="1600" dirty="0"/>
        </a:p>
      </dgm:t>
    </dgm:pt>
    <dgm:pt modelId="{A23B4030-7BA1-492D-9D72-7E48B055F87F}" type="parTrans" cxnId="{88B42B00-0C52-4EC9-B88A-D7C468502D44}">
      <dgm:prSet/>
      <dgm:spPr/>
      <dgm:t>
        <a:bodyPr/>
        <a:lstStyle/>
        <a:p>
          <a:endParaRPr lang="ru-RU"/>
        </a:p>
      </dgm:t>
    </dgm:pt>
    <dgm:pt modelId="{992D6B35-BC07-4C77-839B-41AF678CDF71}" type="sibTrans" cxnId="{88B42B00-0C52-4EC9-B88A-D7C468502D44}">
      <dgm:prSet/>
      <dgm:spPr/>
      <dgm:t>
        <a:bodyPr/>
        <a:lstStyle/>
        <a:p>
          <a:endParaRPr lang="ru-RU"/>
        </a:p>
      </dgm:t>
    </dgm:pt>
    <dgm:pt modelId="{4D5EDDC4-0B11-4C8A-A42C-85FFD3381A93}">
      <dgm:prSet phldrT="[Текст]" custT="1"/>
      <dgm:spPr/>
      <dgm:t>
        <a:bodyPr/>
        <a:lstStyle/>
        <a:p>
          <a:r>
            <a:rPr lang="ru-RU" sz="1600" dirty="0" smtClean="0"/>
            <a:t>Работу летних оздоровительных лагерей  (в том числе тематические смены)</a:t>
          </a:r>
          <a:endParaRPr lang="ru-RU" sz="1600" dirty="0"/>
        </a:p>
      </dgm:t>
    </dgm:pt>
    <dgm:pt modelId="{253484E5-4A74-422F-B475-A1DE4C977089}" type="parTrans" cxnId="{BFF8FCDF-31D9-46FB-A46A-E26C9BE295AD}">
      <dgm:prSet/>
      <dgm:spPr/>
      <dgm:t>
        <a:bodyPr/>
        <a:lstStyle/>
        <a:p>
          <a:endParaRPr lang="ru-RU"/>
        </a:p>
      </dgm:t>
    </dgm:pt>
    <dgm:pt modelId="{D57DC730-C3FD-477C-BB2B-FA1BE352FEEF}" type="sibTrans" cxnId="{BFF8FCDF-31D9-46FB-A46A-E26C9BE295AD}">
      <dgm:prSet/>
      <dgm:spPr/>
      <dgm:t>
        <a:bodyPr/>
        <a:lstStyle/>
        <a:p>
          <a:endParaRPr lang="ru-RU"/>
        </a:p>
      </dgm:t>
    </dgm:pt>
    <dgm:pt modelId="{DA9036E0-A715-4BB5-BDEC-7201ADB4F432}">
      <dgm:prSet custT="1"/>
      <dgm:spPr/>
      <dgm:t>
        <a:bodyPr/>
        <a:lstStyle/>
        <a:p>
          <a:r>
            <a:rPr lang="ru-RU" sz="1600" dirty="0" smtClean="0"/>
            <a:t>Доступность спортивной инфраструктуры для семей с детьми (во внеклассное время)</a:t>
          </a:r>
          <a:endParaRPr lang="ru-RU" sz="1600" dirty="0"/>
        </a:p>
      </dgm:t>
    </dgm:pt>
    <dgm:pt modelId="{E47C2749-D26C-4069-B97F-D7664DD817AB}" type="parTrans" cxnId="{15E8C016-AF32-41A0-8FFC-6A2F6B90A22C}">
      <dgm:prSet/>
      <dgm:spPr/>
      <dgm:t>
        <a:bodyPr/>
        <a:lstStyle/>
        <a:p>
          <a:endParaRPr lang="ru-RU"/>
        </a:p>
      </dgm:t>
    </dgm:pt>
    <dgm:pt modelId="{BDCCD1A0-A71E-49C4-B669-96349C793D7F}" type="sibTrans" cxnId="{15E8C016-AF32-41A0-8FFC-6A2F6B90A22C}">
      <dgm:prSet/>
      <dgm:spPr/>
      <dgm:t>
        <a:bodyPr/>
        <a:lstStyle/>
        <a:p>
          <a:endParaRPr lang="ru-RU"/>
        </a:p>
      </dgm:t>
    </dgm:pt>
    <dgm:pt modelId="{FD293F09-29F8-46CD-8F45-D79D64186540}">
      <dgm:prSet custT="1"/>
      <dgm:spPr/>
      <dgm:t>
        <a:bodyPr/>
        <a:lstStyle/>
        <a:p>
          <a:r>
            <a:rPr lang="ru-RU" sz="1600" dirty="0" smtClean="0"/>
            <a:t>Горячее питание (единое меню, родительский контроль)</a:t>
          </a:r>
          <a:endParaRPr lang="ru-RU" sz="1600" dirty="0"/>
        </a:p>
      </dgm:t>
    </dgm:pt>
    <dgm:pt modelId="{F4D12731-1AB1-4319-A251-F5BB68BF8825}" type="parTrans" cxnId="{94E490F5-B2B3-4ADD-A227-C425AF75FB54}">
      <dgm:prSet/>
      <dgm:spPr/>
      <dgm:t>
        <a:bodyPr/>
        <a:lstStyle/>
        <a:p>
          <a:endParaRPr lang="ru-RU"/>
        </a:p>
      </dgm:t>
    </dgm:pt>
    <dgm:pt modelId="{2146048A-6387-4E1F-957D-99351736F0F4}" type="sibTrans" cxnId="{94E490F5-B2B3-4ADD-A227-C425AF75FB54}">
      <dgm:prSet/>
      <dgm:spPr/>
      <dgm:t>
        <a:bodyPr/>
        <a:lstStyle/>
        <a:p>
          <a:endParaRPr lang="ru-RU"/>
        </a:p>
      </dgm:t>
    </dgm:pt>
    <dgm:pt modelId="{07012940-B664-4D19-BF78-919762DB2DB6}">
      <dgm:prSet custT="1"/>
      <dgm:spPr/>
      <dgm:t>
        <a:bodyPr/>
        <a:lstStyle/>
        <a:p>
          <a:r>
            <a:rPr lang="ru-RU" sz="1600" dirty="0" smtClean="0"/>
            <a:t>Создание школьных спортивных команд</a:t>
          </a:r>
          <a:endParaRPr lang="ru-RU" sz="1600" dirty="0"/>
        </a:p>
      </dgm:t>
    </dgm:pt>
    <dgm:pt modelId="{E250F2A6-BB07-4238-B9DB-93D0B91B67FD}" type="parTrans" cxnId="{6BC32D74-14CC-4ABD-B274-1B2EA77087D3}">
      <dgm:prSet/>
      <dgm:spPr/>
      <dgm:t>
        <a:bodyPr/>
        <a:lstStyle/>
        <a:p>
          <a:endParaRPr lang="ru-RU"/>
        </a:p>
      </dgm:t>
    </dgm:pt>
    <dgm:pt modelId="{5ECE1BA5-6A3B-4023-91A2-60AF3EB0B3AD}" type="sibTrans" cxnId="{6BC32D74-14CC-4ABD-B274-1B2EA77087D3}">
      <dgm:prSet/>
      <dgm:spPr/>
      <dgm:t>
        <a:bodyPr/>
        <a:lstStyle/>
        <a:p>
          <a:endParaRPr lang="ru-RU"/>
        </a:p>
      </dgm:t>
    </dgm:pt>
    <dgm:pt modelId="{120FA049-9C8D-43A5-BD62-3F0F38C69CF4}" type="pres">
      <dgm:prSet presAssocID="{D1BAB3F3-64ED-4AAD-86EC-28AB681B9F1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08678-DBA0-4550-9A70-FE4AEE246EF0}" type="pres">
      <dgm:prSet presAssocID="{FA2398BB-3648-4EBA-99DB-BBF265F28884}" presName="parentLin" presStyleCnt="0"/>
      <dgm:spPr/>
    </dgm:pt>
    <dgm:pt modelId="{C4277A43-ABEC-4EC4-B4A7-433257FA956A}" type="pres">
      <dgm:prSet presAssocID="{FA2398BB-3648-4EBA-99DB-BBF265F28884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570B02A-E078-4DFB-98DA-55564D323F5D}" type="pres">
      <dgm:prSet presAssocID="{FA2398BB-3648-4EBA-99DB-BBF265F28884}" presName="parentText" presStyleLbl="node1" presStyleIdx="0" presStyleCnt="6" custScaleY="1675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CB8A-F311-448D-AD99-173A635BE269}" type="pres">
      <dgm:prSet presAssocID="{FA2398BB-3648-4EBA-99DB-BBF265F28884}" presName="negativeSpace" presStyleCnt="0"/>
      <dgm:spPr/>
    </dgm:pt>
    <dgm:pt modelId="{3D95092C-2779-4FA6-B2F9-C1BA5AAA95A0}" type="pres">
      <dgm:prSet presAssocID="{FA2398BB-3648-4EBA-99DB-BBF265F28884}" presName="childText" presStyleLbl="conFgAcc1" presStyleIdx="0" presStyleCnt="6">
        <dgm:presLayoutVars>
          <dgm:bulletEnabled val="1"/>
        </dgm:presLayoutVars>
      </dgm:prSet>
      <dgm:spPr/>
    </dgm:pt>
    <dgm:pt modelId="{5B023911-02DF-4D61-9E06-D8817128577D}" type="pres">
      <dgm:prSet presAssocID="{27C398B4-0540-4451-A271-103290866FAB}" presName="spaceBetweenRectangles" presStyleCnt="0"/>
      <dgm:spPr/>
    </dgm:pt>
    <dgm:pt modelId="{F3217FF3-8B6F-45F7-9AF0-674705E17B4B}" type="pres">
      <dgm:prSet presAssocID="{99A9C1FF-98BD-46B1-AFD3-58E4E85A8080}" presName="parentLin" presStyleCnt="0"/>
      <dgm:spPr/>
    </dgm:pt>
    <dgm:pt modelId="{ECDB2622-7266-49BF-AC62-E079B9E5C789}" type="pres">
      <dgm:prSet presAssocID="{99A9C1FF-98BD-46B1-AFD3-58E4E85A8080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7678978E-D5D7-427C-BDCA-5D01614D98CA}" type="pres">
      <dgm:prSet presAssocID="{99A9C1FF-98BD-46B1-AFD3-58E4E85A8080}" presName="parentText" presStyleLbl="node1" presStyleIdx="1" presStyleCnt="6" custScaleY="1318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21DD3-FFFC-41A5-8B1C-F2512110F0BE}" type="pres">
      <dgm:prSet presAssocID="{99A9C1FF-98BD-46B1-AFD3-58E4E85A8080}" presName="negativeSpace" presStyleCnt="0"/>
      <dgm:spPr/>
    </dgm:pt>
    <dgm:pt modelId="{41F251B7-B8C3-473C-971A-96CE98281081}" type="pres">
      <dgm:prSet presAssocID="{99A9C1FF-98BD-46B1-AFD3-58E4E85A8080}" presName="childText" presStyleLbl="conFgAcc1" presStyleIdx="1" presStyleCnt="6">
        <dgm:presLayoutVars>
          <dgm:bulletEnabled val="1"/>
        </dgm:presLayoutVars>
      </dgm:prSet>
      <dgm:spPr/>
    </dgm:pt>
    <dgm:pt modelId="{E62DD470-CE40-4296-9D62-1BD3DF6B6880}" type="pres">
      <dgm:prSet presAssocID="{992D6B35-BC07-4C77-839B-41AF678CDF71}" presName="spaceBetweenRectangles" presStyleCnt="0"/>
      <dgm:spPr/>
    </dgm:pt>
    <dgm:pt modelId="{5FF0BD46-9156-4A26-A0AF-75E095BD9F38}" type="pres">
      <dgm:prSet presAssocID="{4D5EDDC4-0B11-4C8A-A42C-85FFD3381A93}" presName="parentLin" presStyleCnt="0"/>
      <dgm:spPr/>
    </dgm:pt>
    <dgm:pt modelId="{3DC0491E-A836-43C8-A32F-38460335E0ED}" type="pres">
      <dgm:prSet presAssocID="{4D5EDDC4-0B11-4C8A-A42C-85FFD3381A93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A968F92E-F784-4564-AA1F-9810201A1D75}" type="pres">
      <dgm:prSet presAssocID="{4D5EDDC4-0B11-4C8A-A42C-85FFD3381A93}" presName="parentText" presStyleLbl="node1" presStyleIdx="2" presStyleCnt="6" custScaleY="1483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4CAF1-5CEB-4B09-8459-D519C5D40B6E}" type="pres">
      <dgm:prSet presAssocID="{4D5EDDC4-0B11-4C8A-A42C-85FFD3381A93}" presName="negativeSpace" presStyleCnt="0"/>
      <dgm:spPr/>
    </dgm:pt>
    <dgm:pt modelId="{E0E846E2-1280-4C28-82BA-7C9E0F9027DB}" type="pres">
      <dgm:prSet presAssocID="{4D5EDDC4-0B11-4C8A-A42C-85FFD3381A93}" presName="childText" presStyleLbl="conFgAcc1" presStyleIdx="2" presStyleCnt="6" custLinFactNeighborX="126" custLinFactNeighborY="-79319">
        <dgm:presLayoutVars>
          <dgm:bulletEnabled val="1"/>
        </dgm:presLayoutVars>
      </dgm:prSet>
      <dgm:spPr/>
    </dgm:pt>
    <dgm:pt modelId="{5FF81ADD-1037-4C29-A2EF-E6AFDA574E65}" type="pres">
      <dgm:prSet presAssocID="{D57DC730-C3FD-477C-BB2B-FA1BE352FEEF}" presName="spaceBetweenRectangles" presStyleCnt="0"/>
      <dgm:spPr/>
    </dgm:pt>
    <dgm:pt modelId="{B1D2905C-3AA2-4CA6-9D75-D2A7C5A5362E}" type="pres">
      <dgm:prSet presAssocID="{DA9036E0-A715-4BB5-BDEC-7201ADB4F432}" presName="parentLin" presStyleCnt="0"/>
      <dgm:spPr/>
    </dgm:pt>
    <dgm:pt modelId="{0E708520-1A55-45B4-A92A-442B72F069BD}" type="pres">
      <dgm:prSet presAssocID="{DA9036E0-A715-4BB5-BDEC-7201ADB4F432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028582A3-6D67-475D-AD9A-78BBF86B4A8C}" type="pres">
      <dgm:prSet presAssocID="{DA9036E0-A715-4BB5-BDEC-7201ADB4F432}" presName="parentText" presStyleLbl="node1" presStyleIdx="3" presStyleCnt="6" custScaleY="1809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A4ECD-FDC6-4FEB-A8BE-D025040E5BD7}" type="pres">
      <dgm:prSet presAssocID="{DA9036E0-A715-4BB5-BDEC-7201ADB4F432}" presName="negativeSpace" presStyleCnt="0"/>
      <dgm:spPr/>
    </dgm:pt>
    <dgm:pt modelId="{39A86451-0254-4FC2-85E5-D0D7EB20A854}" type="pres">
      <dgm:prSet presAssocID="{DA9036E0-A715-4BB5-BDEC-7201ADB4F432}" presName="childText" presStyleLbl="conFgAcc1" presStyleIdx="3" presStyleCnt="6">
        <dgm:presLayoutVars>
          <dgm:bulletEnabled val="1"/>
        </dgm:presLayoutVars>
      </dgm:prSet>
      <dgm:spPr/>
    </dgm:pt>
    <dgm:pt modelId="{DBEA1268-C14F-4B3A-B446-941D999BA905}" type="pres">
      <dgm:prSet presAssocID="{BDCCD1A0-A71E-49C4-B669-96349C793D7F}" presName="spaceBetweenRectangles" presStyleCnt="0"/>
      <dgm:spPr/>
    </dgm:pt>
    <dgm:pt modelId="{C4D4DD8B-D903-4372-AC23-A4071A41DC9C}" type="pres">
      <dgm:prSet presAssocID="{FD293F09-29F8-46CD-8F45-D79D64186540}" presName="parentLin" presStyleCnt="0"/>
      <dgm:spPr/>
    </dgm:pt>
    <dgm:pt modelId="{E1CAF157-C06C-41B5-BC6E-78A9045C5AB1}" type="pres">
      <dgm:prSet presAssocID="{FD293F09-29F8-46CD-8F45-D79D64186540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0E3EEC05-0C20-4DBC-9D70-C8001FF378B4}" type="pres">
      <dgm:prSet presAssocID="{FD293F09-29F8-46CD-8F45-D79D6418654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9C228-2A7D-4198-907F-1CF70A1D30EB}" type="pres">
      <dgm:prSet presAssocID="{FD293F09-29F8-46CD-8F45-D79D64186540}" presName="negativeSpace" presStyleCnt="0"/>
      <dgm:spPr/>
    </dgm:pt>
    <dgm:pt modelId="{6B5E0FE8-0C17-41D7-9703-58DCDF469AA1}" type="pres">
      <dgm:prSet presAssocID="{FD293F09-29F8-46CD-8F45-D79D64186540}" presName="childText" presStyleLbl="conFgAcc1" presStyleIdx="4" presStyleCnt="6" custLinFactNeighborX="1001" custLinFactNeighborY="-35239">
        <dgm:presLayoutVars>
          <dgm:bulletEnabled val="1"/>
        </dgm:presLayoutVars>
      </dgm:prSet>
      <dgm:spPr/>
    </dgm:pt>
    <dgm:pt modelId="{F4C3C625-979C-4704-93DF-0659645F4F6E}" type="pres">
      <dgm:prSet presAssocID="{2146048A-6387-4E1F-957D-99351736F0F4}" presName="spaceBetweenRectangles" presStyleCnt="0"/>
      <dgm:spPr/>
    </dgm:pt>
    <dgm:pt modelId="{7E7BB8F4-0801-4A6D-9F67-A632DE74BEFF}" type="pres">
      <dgm:prSet presAssocID="{07012940-B664-4D19-BF78-919762DB2DB6}" presName="parentLin" presStyleCnt="0"/>
      <dgm:spPr/>
    </dgm:pt>
    <dgm:pt modelId="{A2105A2C-56DD-41DD-8BB7-420C95607BDD}" type="pres">
      <dgm:prSet presAssocID="{07012940-B664-4D19-BF78-919762DB2DB6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AF3F8E48-BE9A-45AF-83C9-9148270BDE23}" type="pres">
      <dgm:prSet presAssocID="{07012940-B664-4D19-BF78-919762DB2DB6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9C05E2-94C9-4A51-861F-77A07BA3B7D0}" type="pres">
      <dgm:prSet presAssocID="{07012940-B664-4D19-BF78-919762DB2DB6}" presName="negativeSpace" presStyleCnt="0"/>
      <dgm:spPr/>
    </dgm:pt>
    <dgm:pt modelId="{E145CEE1-3C88-478F-8469-FF1305C0579E}" type="pres">
      <dgm:prSet presAssocID="{07012940-B664-4D19-BF78-919762DB2DB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FA3F996B-4BDB-43E9-B6E3-400B7FC4A918}" type="presOf" srcId="{FA2398BB-3648-4EBA-99DB-BBF265F28884}" destId="{C4277A43-ABEC-4EC4-B4A7-433257FA956A}" srcOrd="0" destOrd="0" presId="urn:microsoft.com/office/officeart/2005/8/layout/list1"/>
    <dgm:cxn modelId="{5B141864-4138-4236-97A8-6259F725B836}" type="presOf" srcId="{FD293F09-29F8-46CD-8F45-D79D64186540}" destId="{E1CAF157-C06C-41B5-BC6E-78A9045C5AB1}" srcOrd="0" destOrd="0" presId="urn:microsoft.com/office/officeart/2005/8/layout/list1"/>
    <dgm:cxn modelId="{3BBC4201-57BD-4D09-A9FD-1D9AB8AF41D0}" type="presOf" srcId="{99A9C1FF-98BD-46B1-AFD3-58E4E85A8080}" destId="{7678978E-D5D7-427C-BDCA-5D01614D98CA}" srcOrd="1" destOrd="0" presId="urn:microsoft.com/office/officeart/2005/8/layout/list1"/>
    <dgm:cxn modelId="{AB6A3ACD-C12E-436E-B437-A73996639868}" type="presOf" srcId="{4D5EDDC4-0B11-4C8A-A42C-85FFD3381A93}" destId="{A968F92E-F784-4564-AA1F-9810201A1D75}" srcOrd="1" destOrd="0" presId="urn:microsoft.com/office/officeart/2005/8/layout/list1"/>
    <dgm:cxn modelId="{94E490F5-B2B3-4ADD-A227-C425AF75FB54}" srcId="{D1BAB3F3-64ED-4AAD-86EC-28AB681B9F1D}" destId="{FD293F09-29F8-46CD-8F45-D79D64186540}" srcOrd="4" destOrd="0" parTransId="{F4D12731-1AB1-4319-A251-F5BB68BF8825}" sibTransId="{2146048A-6387-4E1F-957D-99351736F0F4}"/>
    <dgm:cxn modelId="{BFF8FCDF-31D9-46FB-A46A-E26C9BE295AD}" srcId="{D1BAB3F3-64ED-4AAD-86EC-28AB681B9F1D}" destId="{4D5EDDC4-0B11-4C8A-A42C-85FFD3381A93}" srcOrd="2" destOrd="0" parTransId="{253484E5-4A74-422F-B475-A1DE4C977089}" sibTransId="{D57DC730-C3FD-477C-BB2B-FA1BE352FEEF}"/>
    <dgm:cxn modelId="{BC4A153D-4843-4430-BE5F-1CA7970AC9E3}" type="presOf" srcId="{D1BAB3F3-64ED-4AAD-86EC-28AB681B9F1D}" destId="{120FA049-9C8D-43A5-BD62-3F0F38C69CF4}" srcOrd="0" destOrd="0" presId="urn:microsoft.com/office/officeart/2005/8/layout/list1"/>
    <dgm:cxn modelId="{BD53BDD1-A36A-46FD-96B4-AD548E0B1D2B}" type="presOf" srcId="{07012940-B664-4D19-BF78-919762DB2DB6}" destId="{AF3F8E48-BE9A-45AF-83C9-9148270BDE23}" srcOrd="1" destOrd="0" presId="urn:microsoft.com/office/officeart/2005/8/layout/list1"/>
    <dgm:cxn modelId="{59A673D1-FB10-4D43-A914-BEED331FB82E}" type="presOf" srcId="{FD293F09-29F8-46CD-8F45-D79D64186540}" destId="{0E3EEC05-0C20-4DBC-9D70-C8001FF378B4}" srcOrd="1" destOrd="0" presId="urn:microsoft.com/office/officeart/2005/8/layout/list1"/>
    <dgm:cxn modelId="{CCB45B8C-2690-4100-9EFB-BE1BC7610A0C}" srcId="{D1BAB3F3-64ED-4AAD-86EC-28AB681B9F1D}" destId="{FA2398BB-3648-4EBA-99DB-BBF265F28884}" srcOrd="0" destOrd="0" parTransId="{ABD9667B-5F53-48D6-8185-C7B4127CA6B0}" sibTransId="{27C398B4-0540-4451-A271-103290866FAB}"/>
    <dgm:cxn modelId="{6BC32D74-14CC-4ABD-B274-1B2EA77087D3}" srcId="{D1BAB3F3-64ED-4AAD-86EC-28AB681B9F1D}" destId="{07012940-B664-4D19-BF78-919762DB2DB6}" srcOrd="5" destOrd="0" parTransId="{E250F2A6-BB07-4238-B9DB-93D0B91B67FD}" sibTransId="{5ECE1BA5-6A3B-4023-91A2-60AF3EB0B3AD}"/>
    <dgm:cxn modelId="{15E8C016-AF32-41A0-8FFC-6A2F6B90A22C}" srcId="{D1BAB3F3-64ED-4AAD-86EC-28AB681B9F1D}" destId="{DA9036E0-A715-4BB5-BDEC-7201ADB4F432}" srcOrd="3" destOrd="0" parTransId="{E47C2749-D26C-4069-B97F-D7664DD817AB}" sibTransId="{BDCCD1A0-A71E-49C4-B669-96349C793D7F}"/>
    <dgm:cxn modelId="{17CF52F2-63F5-4250-93B7-EDCDC5855572}" type="presOf" srcId="{DA9036E0-A715-4BB5-BDEC-7201ADB4F432}" destId="{0E708520-1A55-45B4-A92A-442B72F069BD}" srcOrd="0" destOrd="0" presId="urn:microsoft.com/office/officeart/2005/8/layout/list1"/>
    <dgm:cxn modelId="{AA8A3EF6-407E-4DA7-8E6D-21AE8EA56D8D}" type="presOf" srcId="{07012940-B664-4D19-BF78-919762DB2DB6}" destId="{A2105A2C-56DD-41DD-8BB7-420C95607BDD}" srcOrd="0" destOrd="0" presId="urn:microsoft.com/office/officeart/2005/8/layout/list1"/>
    <dgm:cxn modelId="{88B42B00-0C52-4EC9-B88A-D7C468502D44}" srcId="{D1BAB3F3-64ED-4AAD-86EC-28AB681B9F1D}" destId="{99A9C1FF-98BD-46B1-AFD3-58E4E85A8080}" srcOrd="1" destOrd="0" parTransId="{A23B4030-7BA1-492D-9D72-7E48B055F87F}" sibTransId="{992D6B35-BC07-4C77-839B-41AF678CDF71}"/>
    <dgm:cxn modelId="{86463559-EC62-439D-8AE7-C76CFF77C77E}" type="presOf" srcId="{DA9036E0-A715-4BB5-BDEC-7201ADB4F432}" destId="{028582A3-6D67-475D-AD9A-78BBF86B4A8C}" srcOrd="1" destOrd="0" presId="urn:microsoft.com/office/officeart/2005/8/layout/list1"/>
    <dgm:cxn modelId="{9E7B6444-B58D-45F0-B915-E7780927FEDF}" type="presOf" srcId="{99A9C1FF-98BD-46B1-AFD3-58E4E85A8080}" destId="{ECDB2622-7266-49BF-AC62-E079B9E5C789}" srcOrd="0" destOrd="0" presId="urn:microsoft.com/office/officeart/2005/8/layout/list1"/>
    <dgm:cxn modelId="{0082FA8A-2047-4B96-9579-B9D212EC2B8E}" type="presOf" srcId="{FA2398BB-3648-4EBA-99DB-BBF265F28884}" destId="{F570B02A-E078-4DFB-98DA-55564D323F5D}" srcOrd="1" destOrd="0" presId="urn:microsoft.com/office/officeart/2005/8/layout/list1"/>
    <dgm:cxn modelId="{22405353-0116-4B8D-B0CC-E0735C958C5B}" type="presOf" srcId="{4D5EDDC4-0B11-4C8A-A42C-85FFD3381A93}" destId="{3DC0491E-A836-43C8-A32F-38460335E0ED}" srcOrd="0" destOrd="0" presId="urn:microsoft.com/office/officeart/2005/8/layout/list1"/>
    <dgm:cxn modelId="{DAD10771-44F8-42C8-99CC-C6EF32F3B6F5}" type="presParOf" srcId="{120FA049-9C8D-43A5-BD62-3F0F38C69CF4}" destId="{AF608678-DBA0-4550-9A70-FE4AEE246EF0}" srcOrd="0" destOrd="0" presId="urn:microsoft.com/office/officeart/2005/8/layout/list1"/>
    <dgm:cxn modelId="{4282701D-3414-4589-BA95-AD42C50FE48F}" type="presParOf" srcId="{AF608678-DBA0-4550-9A70-FE4AEE246EF0}" destId="{C4277A43-ABEC-4EC4-B4A7-433257FA956A}" srcOrd="0" destOrd="0" presId="urn:microsoft.com/office/officeart/2005/8/layout/list1"/>
    <dgm:cxn modelId="{ADB4E4C1-298F-4A7C-8D78-F0723B8C81DD}" type="presParOf" srcId="{AF608678-DBA0-4550-9A70-FE4AEE246EF0}" destId="{F570B02A-E078-4DFB-98DA-55564D323F5D}" srcOrd="1" destOrd="0" presId="urn:microsoft.com/office/officeart/2005/8/layout/list1"/>
    <dgm:cxn modelId="{EF720439-260A-4436-B4BD-4AE034629254}" type="presParOf" srcId="{120FA049-9C8D-43A5-BD62-3F0F38C69CF4}" destId="{6D59CB8A-F311-448D-AD99-173A635BE269}" srcOrd="1" destOrd="0" presId="urn:microsoft.com/office/officeart/2005/8/layout/list1"/>
    <dgm:cxn modelId="{2FADA1D5-4802-4FE6-AC39-BC5F085BDE8B}" type="presParOf" srcId="{120FA049-9C8D-43A5-BD62-3F0F38C69CF4}" destId="{3D95092C-2779-4FA6-B2F9-C1BA5AAA95A0}" srcOrd="2" destOrd="0" presId="urn:microsoft.com/office/officeart/2005/8/layout/list1"/>
    <dgm:cxn modelId="{6BD1025F-FA70-4D64-A0B2-C3377E718EBE}" type="presParOf" srcId="{120FA049-9C8D-43A5-BD62-3F0F38C69CF4}" destId="{5B023911-02DF-4D61-9E06-D8817128577D}" srcOrd="3" destOrd="0" presId="urn:microsoft.com/office/officeart/2005/8/layout/list1"/>
    <dgm:cxn modelId="{A0CD749E-13D0-484D-84D4-4B285A252B48}" type="presParOf" srcId="{120FA049-9C8D-43A5-BD62-3F0F38C69CF4}" destId="{F3217FF3-8B6F-45F7-9AF0-674705E17B4B}" srcOrd="4" destOrd="0" presId="urn:microsoft.com/office/officeart/2005/8/layout/list1"/>
    <dgm:cxn modelId="{747F3886-B4BE-4354-BB8B-D5F621DD1DC8}" type="presParOf" srcId="{F3217FF3-8B6F-45F7-9AF0-674705E17B4B}" destId="{ECDB2622-7266-49BF-AC62-E079B9E5C789}" srcOrd="0" destOrd="0" presId="urn:microsoft.com/office/officeart/2005/8/layout/list1"/>
    <dgm:cxn modelId="{7842A725-7D67-4CDB-BA89-1D9CEA957F1D}" type="presParOf" srcId="{F3217FF3-8B6F-45F7-9AF0-674705E17B4B}" destId="{7678978E-D5D7-427C-BDCA-5D01614D98CA}" srcOrd="1" destOrd="0" presId="urn:microsoft.com/office/officeart/2005/8/layout/list1"/>
    <dgm:cxn modelId="{1EA0C6E1-9EC8-43E0-BE47-058340CE6DFD}" type="presParOf" srcId="{120FA049-9C8D-43A5-BD62-3F0F38C69CF4}" destId="{A7621DD3-FFFC-41A5-8B1C-F2512110F0BE}" srcOrd="5" destOrd="0" presId="urn:microsoft.com/office/officeart/2005/8/layout/list1"/>
    <dgm:cxn modelId="{F7542F5E-4D28-47F3-8B47-54092AD9DCEE}" type="presParOf" srcId="{120FA049-9C8D-43A5-BD62-3F0F38C69CF4}" destId="{41F251B7-B8C3-473C-971A-96CE98281081}" srcOrd="6" destOrd="0" presId="urn:microsoft.com/office/officeart/2005/8/layout/list1"/>
    <dgm:cxn modelId="{BCBA971C-0B40-4A6F-A1F4-EFD549B03650}" type="presParOf" srcId="{120FA049-9C8D-43A5-BD62-3F0F38C69CF4}" destId="{E62DD470-CE40-4296-9D62-1BD3DF6B6880}" srcOrd="7" destOrd="0" presId="urn:microsoft.com/office/officeart/2005/8/layout/list1"/>
    <dgm:cxn modelId="{8D8944EE-E4E0-4930-A74A-3CD9BE73DEC8}" type="presParOf" srcId="{120FA049-9C8D-43A5-BD62-3F0F38C69CF4}" destId="{5FF0BD46-9156-4A26-A0AF-75E095BD9F38}" srcOrd="8" destOrd="0" presId="urn:microsoft.com/office/officeart/2005/8/layout/list1"/>
    <dgm:cxn modelId="{30B1D02F-3FF6-42A3-BF5E-D198C15D0518}" type="presParOf" srcId="{5FF0BD46-9156-4A26-A0AF-75E095BD9F38}" destId="{3DC0491E-A836-43C8-A32F-38460335E0ED}" srcOrd="0" destOrd="0" presId="urn:microsoft.com/office/officeart/2005/8/layout/list1"/>
    <dgm:cxn modelId="{0E41B6DB-63ED-4ECA-9E90-94BB91B2EDD2}" type="presParOf" srcId="{5FF0BD46-9156-4A26-A0AF-75E095BD9F38}" destId="{A968F92E-F784-4564-AA1F-9810201A1D75}" srcOrd="1" destOrd="0" presId="urn:microsoft.com/office/officeart/2005/8/layout/list1"/>
    <dgm:cxn modelId="{5410ADC2-DB78-4EA0-971B-E5FED683EAFE}" type="presParOf" srcId="{120FA049-9C8D-43A5-BD62-3F0F38C69CF4}" destId="{9144CAF1-5CEB-4B09-8459-D519C5D40B6E}" srcOrd="9" destOrd="0" presId="urn:microsoft.com/office/officeart/2005/8/layout/list1"/>
    <dgm:cxn modelId="{6A12C6E6-BF4D-4DC8-968C-C9354F80DF99}" type="presParOf" srcId="{120FA049-9C8D-43A5-BD62-3F0F38C69CF4}" destId="{E0E846E2-1280-4C28-82BA-7C9E0F9027DB}" srcOrd="10" destOrd="0" presId="urn:microsoft.com/office/officeart/2005/8/layout/list1"/>
    <dgm:cxn modelId="{8E9C403C-DC1A-49FA-A918-15E8948F1EFF}" type="presParOf" srcId="{120FA049-9C8D-43A5-BD62-3F0F38C69CF4}" destId="{5FF81ADD-1037-4C29-A2EF-E6AFDA574E65}" srcOrd="11" destOrd="0" presId="urn:microsoft.com/office/officeart/2005/8/layout/list1"/>
    <dgm:cxn modelId="{E0554D95-87D1-424B-90D9-9A4685755CFB}" type="presParOf" srcId="{120FA049-9C8D-43A5-BD62-3F0F38C69CF4}" destId="{B1D2905C-3AA2-4CA6-9D75-D2A7C5A5362E}" srcOrd="12" destOrd="0" presId="urn:microsoft.com/office/officeart/2005/8/layout/list1"/>
    <dgm:cxn modelId="{4F80D256-2A39-4F1E-B1BC-A3F9AE49FDB5}" type="presParOf" srcId="{B1D2905C-3AA2-4CA6-9D75-D2A7C5A5362E}" destId="{0E708520-1A55-45B4-A92A-442B72F069BD}" srcOrd="0" destOrd="0" presId="urn:microsoft.com/office/officeart/2005/8/layout/list1"/>
    <dgm:cxn modelId="{116A99AF-B438-4482-8AB7-368360D36488}" type="presParOf" srcId="{B1D2905C-3AA2-4CA6-9D75-D2A7C5A5362E}" destId="{028582A3-6D67-475D-AD9A-78BBF86B4A8C}" srcOrd="1" destOrd="0" presId="urn:microsoft.com/office/officeart/2005/8/layout/list1"/>
    <dgm:cxn modelId="{895CD88E-0084-4826-8D63-39D670F6C05B}" type="presParOf" srcId="{120FA049-9C8D-43A5-BD62-3F0F38C69CF4}" destId="{1BCA4ECD-FDC6-4FEB-A8BE-D025040E5BD7}" srcOrd="13" destOrd="0" presId="urn:microsoft.com/office/officeart/2005/8/layout/list1"/>
    <dgm:cxn modelId="{B69BBD9A-F6E9-43B2-944C-4524C142DAA2}" type="presParOf" srcId="{120FA049-9C8D-43A5-BD62-3F0F38C69CF4}" destId="{39A86451-0254-4FC2-85E5-D0D7EB20A854}" srcOrd="14" destOrd="0" presId="urn:microsoft.com/office/officeart/2005/8/layout/list1"/>
    <dgm:cxn modelId="{8DB25BD9-A901-428C-A297-D24AB13C7337}" type="presParOf" srcId="{120FA049-9C8D-43A5-BD62-3F0F38C69CF4}" destId="{DBEA1268-C14F-4B3A-B446-941D999BA905}" srcOrd="15" destOrd="0" presId="urn:microsoft.com/office/officeart/2005/8/layout/list1"/>
    <dgm:cxn modelId="{5EE4ECE6-0FDC-469A-8A18-ECF65638C50C}" type="presParOf" srcId="{120FA049-9C8D-43A5-BD62-3F0F38C69CF4}" destId="{C4D4DD8B-D903-4372-AC23-A4071A41DC9C}" srcOrd="16" destOrd="0" presId="urn:microsoft.com/office/officeart/2005/8/layout/list1"/>
    <dgm:cxn modelId="{333B5751-C8D7-4960-A9B9-EDB575010F04}" type="presParOf" srcId="{C4D4DD8B-D903-4372-AC23-A4071A41DC9C}" destId="{E1CAF157-C06C-41B5-BC6E-78A9045C5AB1}" srcOrd="0" destOrd="0" presId="urn:microsoft.com/office/officeart/2005/8/layout/list1"/>
    <dgm:cxn modelId="{CFCAB687-6551-4FEA-A5DA-CE6A770620D8}" type="presParOf" srcId="{C4D4DD8B-D903-4372-AC23-A4071A41DC9C}" destId="{0E3EEC05-0C20-4DBC-9D70-C8001FF378B4}" srcOrd="1" destOrd="0" presId="urn:microsoft.com/office/officeart/2005/8/layout/list1"/>
    <dgm:cxn modelId="{A0977E23-7435-40F0-AC82-8823845673A9}" type="presParOf" srcId="{120FA049-9C8D-43A5-BD62-3F0F38C69CF4}" destId="{87F9C228-2A7D-4198-907F-1CF70A1D30EB}" srcOrd="17" destOrd="0" presId="urn:microsoft.com/office/officeart/2005/8/layout/list1"/>
    <dgm:cxn modelId="{8352CC69-F88B-4ADB-B7B6-0E8DD5612C5A}" type="presParOf" srcId="{120FA049-9C8D-43A5-BD62-3F0F38C69CF4}" destId="{6B5E0FE8-0C17-41D7-9703-58DCDF469AA1}" srcOrd="18" destOrd="0" presId="urn:microsoft.com/office/officeart/2005/8/layout/list1"/>
    <dgm:cxn modelId="{A09287A2-22A4-41EA-B10C-4CE88D55FA47}" type="presParOf" srcId="{120FA049-9C8D-43A5-BD62-3F0F38C69CF4}" destId="{F4C3C625-979C-4704-93DF-0659645F4F6E}" srcOrd="19" destOrd="0" presId="urn:microsoft.com/office/officeart/2005/8/layout/list1"/>
    <dgm:cxn modelId="{A8AC128A-7395-477D-9FD9-7344573150B8}" type="presParOf" srcId="{120FA049-9C8D-43A5-BD62-3F0F38C69CF4}" destId="{7E7BB8F4-0801-4A6D-9F67-A632DE74BEFF}" srcOrd="20" destOrd="0" presId="urn:microsoft.com/office/officeart/2005/8/layout/list1"/>
    <dgm:cxn modelId="{0961F1FF-2C18-45B4-8E2A-DFBE4A79F70E}" type="presParOf" srcId="{7E7BB8F4-0801-4A6D-9F67-A632DE74BEFF}" destId="{A2105A2C-56DD-41DD-8BB7-420C95607BDD}" srcOrd="0" destOrd="0" presId="urn:microsoft.com/office/officeart/2005/8/layout/list1"/>
    <dgm:cxn modelId="{748F9688-9E88-48BF-83EE-E3096673D675}" type="presParOf" srcId="{7E7BB8F4-0801-4A6D-9F67-A632DE74BEFF}" destId="{AF3F8E48-BE9A-45AF-83C9-9148270BDE23}" srcOrd="1" destOrd="0" presId="urn:microsoft.com/office/officeart/2005/8/layout/list1"/>
    <dgm:cxn modelId="{464318E1-1532-48E7-BD96-73EA62E98E83}" type="presParOf" srcId="{120FA049-9C8D-43A5-BD62-3F0F38C69CF4}" destId="{379C05E2-94C9-4A51-861F-77A07BA3B7D0}" srcOrd="21" destOrd="0" presId="urn:microsoft.com/office/officeart/2005/8/layout/list1"/>
    <dgm:cxn modelId="{493F65A1-ED5A-4E8D-996C-CB6E0667CBAD}" type="presParOf" srcId="{120FA049-9C8D-43A5-BD62-3F0F38C69CF4}" destId="{E145CEE1-3C88-478F-8469-FF1305C0579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BAB3F3-64ED-4AAD-86EC-28AB681B9F1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398BB-3648-4EBA-99DB-BBF265F28884}">
      <dgm:prSet phldrT="[Текст]" custT="1"/>
      <dgm:spPr/>
      <dgm:t>
        <a:bodyPr/>
        <a:lstStyle/>
        <a:p>
          <a:r>
            <a:rPr lang="ru-RU" sz="1600" dirty="0" smtClean="0"/>
            <a:t>Система конкурсов, фестивалей, олимпиад, конференций</a:t>
          </a:r>
          <a:endParaRPr lang="ru-RU" sz="1600" dirty="0"/>
        </a:p>
      </dgm:t>
    </dgm:pt>
    <dgm:pt modelId="{ABD9667B-5F53-48D6-8185-C7B4127CA6B0}" type="parTrans" cxnId="{CCB45B8C-2690-4100-9EFB-BE1BC7610A0C}">
      <dgm:prSet/>
      <dgm:spPr/>
      <dgm:t>
        <a:bodyPr/>
        <a:lstStyle/>
        <a:p>
          <a:endParaRPr lang="ru-RU"/>
        </a:p>
      </dgm:t>
    </dgm:pt>
    <dgm:pt modelId="{27C398B4-0540-4451-A271-103290866FAB}" type="sibTrans" cxnId="{CCB45B8C-2690-4100-9EFB-BE1BC7610A0C}">
      <dgm:prSet/>
      <dgm:spPr/>
      <dgm:t>
        <a:bodyPr/>
        <a:lstStyle/>
        <a:p>
          <a:endParaRPr lang="ru-RU"/>
        </a:p>
      </dgm:t>
    </dgm:pt>
    <dgm:pt modelId="{99A9C1FF-98BD-46B1-AFD3-58E4E85A8080}">
      <dgm:prSet phldrT="[Текст]" custT="1"/>
      <dgm:spPr/>
      <dgm:t>
        <a:bodyPr/>
        <a:lstStyle/>
        <a:p>
          <a:r>
            <a:rPr lang="ru-RU" sz="1600" dirty="0" smtClean="0"/>
            <a:t>«Большая перемена»</a:t>
          </a:r>
          <a:endParaRPr lang="ru-RU" sz="1600" dirty="0"/>
        </a:p>
      </dgm:t>
    </dgm:pt>
    <dgm:pt modelId="{A23B4030-7BA1-492D-9D72-7E48B055F87F}" type="parTrans" cxnId="{88B42B00-0C52-4EC9-B88A-D7C468502D44}">
      <dgm:prSet/>
      <dgm:spPr/>
      <dgm:t>
        <a:bodyPr/>
        <a:lstStyle/>
        <a:p>
          <a:endParaRPr lang="ru-RU"/>
        </a:p>
      </dgm:t>
    </dgm:pt>
    <dgm:pt modelId="{992D6B35-BC07-4C77-839B-41AF678CDF71}" type="sibTrans" cxnId="{88B42B00-0C52-4EC9-B88A-D7C468502D44}">
      <dgm:prSet/>
      <dgm:spPr/>
      <dgm:t>
        <a:bodyPr/>
        <a:lstStyle/>
        <a:p>
          <a:endParaRPr lang="ru-RU"/>
        </a:p>
      </dgm:t>
    </dgm:pt>
    <dgm:pt modelId="{4D5EDDC4-0B11-4C8A-A42C-85FFD3381A93}">
      <dgm:prSet phldrT="[Текст]" custT="1"/>
      <dgm:spPr/>
      <dgm:t>
        <a:bodyPr/>
        <a:lstStyle/>
        <a:p>
          <a:r>
            <a:rPr lang="ru-RU" sz="1600" dirty="0" smtClean="0"/>
            <a:t>Школьный хор</a:t>
          </a:r>
        </a:p>
        <a:p>
          <a:r>
            <a:rPr lang="ru-RU" sz="1600" dirty="0" smtClean="0"/>
            <a:t>Школьный театр</a:t>
          </a:r>
        </a:p>
        <a:p>
          <a:r>
            <a:rPr lang="ru-RU" sz="1600" dirty="0" smtClean="0"/>
            <a:t>Школьный музыкальный коллектив</a:t>
          </a:r>
          <a:endParaRPr lang="ru-RU" sz="1600" dirty="0"/>
        </a:p>
      </dgm:t>
    </dgm:pt>
    <dgm:pt modelId="{253484E5-4A74-422F-B475-A1DE4C977089}" type="parTrans" cxnId="{BFF8FCDF-31D9-46FB-A46A-E26C9BE295AD}">
      <dgm:prSet/>
      <dgm:spPr/>
      <dgm:t>
        <a:bodyPr/>
        <a:lstStyle/>
        <a:p>
          <a:endParaRPr lang="ru-RU"/>
        </a:p>
      </dgm:t>
    </dgm:pt>
    <dgm:pt modelId="{D57DC730-C3FD-477C-BB2B-FA1BE352FEEF}" type="sibTrans" cxnId="{BFF8FCDF-31D9-46FB-A46A-E26C9BE295AD}">
      <dgm:prSet/>
      <dgm:spPr/>
      <dgm:t>
        <a:bodyPr/>
        <a:lstStyle/>
        <a:p>
          <a:endParaRPr lang="ru-RU"/>
        </a:p>
      </dgm:t>
    </dgm:pt>
    <dgm:pt modelId="{DA9036E0-A715-4BB5-BDEC-7201ADB4F432}">
      <dgm:prSet custT="1"/>
      <dgm:spPr/>
      <dgm:t>
        <a:bodyPr/>
        <a:lstStyle/>
        <a:p>
          <a:r>
            <a:rPr lang="ru-RU" sz="1600" dirty="0" smtClean="0"/>
            <a:t>Школьный пресс-центр (телевидение, газета, журнал)</a:t>
          </a:r>
          <a:endParaRPr lang="ru-RU" sz="1600" dirty="0"/>
        </a:p>
      </dgm:t>
    </dgm:pt>
    <dgm:pt modelId="{E47C2749-D26C-4069-B97F-D7664DD817AB}" type="parTrans" cxnId="{15E8C016-AF32-41A0-8FFC-6A2F6B90A22C}">
      <dgm:prSet/>
      <dgm:spPr/>
      <dgm:t>
        <a:bodyPr/>
        <a:lstStyle/>
        <a:p>
          <a:endParaRPr lang="ru-RU"/>
        </a:p>
      </dgm:t>
    </dgm:pt>
    <dgm:pt modelId="{BDCCD1A0-A71E-49C4-B669-96349C793D7F}" type="sibTrans" cxnId="{15E8C016-AF32-41A0-8FFC-6A2F6B90A22C}">
      <dgm:prSet/>
      <dgm:spPr/>
      <dgm:t>
        <a:bodyPr/>
        <a:lstStyle/>
        <a:p>
          <a:endParaRPr lang="ru-RU"/>
        </a:p>
      </dgm:t>
    </dgm:pt>
    <dgm:pt modelId="{FD293F09-29F8-46CD-8F45-D79D64186540}">
      <dgm:prSet custT="1"/>
      <dgm:spPr/>
      <dgm:t>
        <a:bodyPr/>
        <a:lstStyle/>
        <a:p>
          <a:r>
            <a:rPr lang="ru-RU" sz="1600" dirty="0" smtClean="0"/>
            <a:t>Школьный музей и музейная педагогика</a:t>
          </a:r>
          <a:endParaRPr lang="ru-RU" sz="1600" dirty="0"/>
        </a:p>
      </dgm:t>
    </dgm:pt>
    <dgm:pt modelId="{F4D12731-1AB1-4319-A251-F5BB68BF8825}" type="parTrans" cxnId="{94E490F5-B2B3-4ADD-A227-C425AF75FB54}">
      <dgm:prSet/>
      <dgm:spPr/>
      <dgm:t>
        <a:bodyPr/>
        <a:lstStyle/>
        <a:p>
          <a:endParaRPr lang="ru-RU"/>
        </a:p>
      </dgm:t>
    </dgm:pt>
    <dgm:pt modelId="{2146048A-6387-4E1F-957D-99351736F0F4}" type="sibTrans" cxnId="{94E490F5-B2B3-4ADD-A227-C425AF75FB54}">
      <dgm:prSet/>
      <dgm:spPr/>
      <dgm:t>
        <a:bodyPr/>
        <a:lstStyle/>
        <a:p>
          <a:endParaRPr lang="ru-RU"/>
        </a:p>
      </dgm:t>
    </dgm:pt>
    <dgm:pt modelId="{120FA049-9C8D-43A5-BD62-3F0F38C69CF4}" type="pres">
      <dgm:prSet presAssocID="{D1BAB3F3-64ED-4AAD-86EC-28AB681B9F1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08678-DBA0-4550-9A70-FE4AEE246EF0}" type="pres">
      <dgm:prSet presAssocID="{FA2398BB-3648-4EBA-99DB-BBF265F28884}" presName="parentLin" presStyleCnt="0"/>
      <dgm:spPr/>
    </dgm:pt>
    <dgm:pt modelId="{C4277A43-ABEC-4EC4-B4A7-433257FA956A}" type="pres">
      <dgm:prSet presAssocID="{FA2398BB-3648-4EBA-99DB-BBF265F2888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F570B02A-E078-4DFB-98DA-55564D323F5D}" type="pres">
      <dgm:prSet presAssocID="{FA2398BB-3648-4EBA-99DB-BBF265F28884}" presName="parentText" presStyleLbl="node1" presStyleIdx="0" presStyleCnt="5" custScaleY="1675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CB8A-F311-448D-AD99-173A635BE269}" type="pres">
      <dgm:prSet presAssocID="{FA2398BB-3648-4EBA-99DB-BBF265F28884}" presName="negativeSpace" presStyleCnt="0"/>
      <dgm:spPr/>
    </dgm:pt>
    <dgm:pt modelId="{3D95092C-2779-4FA6-B2F9-C1BA5AAA95A0}" type="pres">
      <dgm:prSet presAssocID="{FA2398BB-3648-4EBA-99DB-BBF265F28884}" presName="childText" presStyleLbl="conFgAcc1" presStyleIdx="0" presStyleCnt="5">
        <dgm:presLayoutVars>
          <dgm:bulletEnabled val="1"/>
        </dgm:presLayoutVars>
      </dgm:prSet>
      <dgm:spPr/>
    </dgm:pt>
    <dgm:pt modelId="{5B023911-02DF-4D61-9E06-D8817128577D}" type="pres">
      <dgm:prSet presAssocID="{27C398B4-0540-4451-A271-103290866FAB}" presName="spaceBetweenRectangles" presStyleCnt="0"/>
      <dgm:spPr/>
    </dgm:pt>
    <dgm:pt modelId="{F3217FF3-8B6F-45F7-9AF0-674705E17B4B}" type="pres">
      <dgm:prSet presAssocID="{99A9C1FF-98BD-46B1-AFD3-58E4E85A8080}" presName="parentLin" presStyleCnt="0"/>
      <dgm:spPr/>
    </dgm:pt>
    <dgm:pt modelId="{ECDB2622-7266-49BF-AC62-E079B9E5C789}" type="pres">
      <dgm:prSet presAssocID="{99A9C1FF-98BD-46B1-AFD3-58E4E85A8080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7678978E-D5D7-427C-BDCA-5D01614D98CA}" type="pres">
      <dgm:prSet presAssocID="{99A9C1FF-98BD-46B1-AFD3-58E4E85A8080}" presName="parentText" presStyleLbl="node1" presStyleIdx="1" presStyleCnt="5" custScaleY="1318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21DD3-FFFC-41A5-8B1C-F2512110F0BE}" type="pres">
      <dgm:prSet presAssocID="{99A9C1FF-98BD-46B1-AFD3-58E4E85A8080}" presName="negativeSpace" presStyleCnt="0"/>
      <dgm:spPr/>
    </dgm:pt>
    <dgm:pt modelId="{41F251B7-B8C3-473C-971A-96CE98281081}" type="pres">
      <dgm:prSet presAssocID="{99A9C1FF-98BD-46B1-AFD3-58E4E85A8080}" presName="childText" presStyleLbl="conFgAcc1" presStyleIdx="1" presStyleCnt="5">
        <dgm:presLayoutVars>
          <dgm:bulletEnabled val="1"/>
        </dgm:presLayoutVars>
      </dgm:prSet>
      <dgm:spPr/>
    </dgm:pt>
    <dgm:pt modelId="{E62DD470-CE40-4296-9D62-1BD3DF6B6880}" type="pres">
      <dgm:prSet presAssocID="{992D6B35-BC07-4C77-839B-41AF678CDF71}" presName="spaceBetweenRectangles" presStyleCnt="0"/>
      <dgm:spPr/>
    </dgm:pt>
    <dgm:pt modelId="{5FF0BD46-9156-4A26-A0AF-75E095BD9F38}" type="pres">
      <dgm:prSet presAssocID="{4D5EDDC4-0B11-4C8A-A42C-85FFD3381A93}" presName="parentLin" presStyleCnt="0"/>
      <dgm:spPr/>
    </dgm:pt>
    <dgm:pt modelId="{3DC0491E-A836-43C8-A32F-38460335E0ED}" type="pres">
      <dgm:prSet presAssocID="{4D5EDDC4-0B11-4C8A-A42C-85FFD3381A93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A968F92E-F784-4564-AA1F-9810201A1D75}" type="pres">
      <dgm:prSet presAssocID="{4D5EDDC4-0B11-4C8A-A42C-85FFD3381A93}" presName="parentText" presStyleLbl="node1" presStyleIdx="2" presStyleCnt="5" custScaleY="2732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4CAF1-5CEB-4B09-8459-D519C5D40B6E}" type="pres">
      <dgm:prSet presAssocID="{4D5EDDC4-0B11-4C8A-A42C-85FFD3381A93}" presName="negativeSpace" presStyleCnt="0"/>
      <dgm:spPr/>
    </dgm:pt>
    <dgm:pt modelId="{E0E846E2-1280-4C28-82BA-7C9E0F9027DB}" type="pres">
      <dgm:prSet presAssocID="{4D5EDDC4-0B11-4C8A-A42C-85FFD3381A93}" presName="childText" presStyleLbl="conFgAcc1" presStyleIdx="2" presStyleCnt="5" custLinFactNeighborX="126" custLinFactNeighborY="-79319">
        <dgm:presLayoutVars>
          <dgm:bulletEnabled val="1"/>
        </dgm:presLayoutVars>
      </dgm:prSet>
      <dgm:spPr/>
    </dgm:pt>
    <dgm:pt modelId="{5FF81ADD-1037-4C29-A2EF-E6AFDA574E65}" type="pres">
      <dgm:prSet presAssocID="{D57DC730-C3FD-477C-BB2B-FA1BE352FEEF}" presName="spaceBetweenRectangles" presStyleCnt="0"/>
      <dgm:spPr/>
    </dgm:pt>
    <dgm:pt modelId="{B1D2905C-3AA2-4CA6-9D75-D2A7C5A5362E}" type="pres">
      <dgm:prSet presAssocID="{DA9036E0-A715-4BB5-BDEC-7201ADB4F432}" presName="parentLin" presStyleCnt="0"/>
      <dgm:spPr/>
    </dgm:pt>
    <dgm:pt modelId="{0E708520-1A55-45B4-A92A-442B72F069BD}" type="pres">
      <dgm:prSet presAssocID="{DA9036E0-A715-4BB5-BDEC-7201ADB4F432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028582A3-6D67-475D-AD9A-78BBF86B4A8C}" type="pres">
      <dgm:prSet presAssocID="{DA9036E0-A715-4BB5-BDEC-7201ADB4F432}" presName="parentText" presStyleLbl="node1" presStyleIdx="3" presStyleCnt="5" custScaleY="1809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A4ECD-FDC6-4FEB-A8BE-D025040E5BD7}" type="pres">
      <dgm:prSet presAssocID="{DA9036E0-A715-4BB5-BDEC-7201ADB4F432}" presName="negativeSpace" presStyleCnt="0"/>
      <dgm:spPr/>
    </dgm:pt>
    <dgm:pt modelId="{39A86451-0254-4FC2-85E5-D0D7EB20A854}" type="pres">
      <dgm:prSet presAssocID="{DA9036E0-A715-4BB5-BDEC-7201ADB4F432}" presName="childText" presStyleLbl="conFgAcc1" presStyleIdx="3" presStyleCnt="5">
        <dgm:presLayoutVars>
          <dgm:bulletEnabled val="1"/>
        </dgm:presLayoutVars>
      </dgm:prSet>
      <dgm:spPr/>
    </dgm:pt>
    <dgm:pt modelId="{DBEA1268-C14F-4B3A-B446-941D999BA905}" type="pres">
      <dgm:prSet presAssocID="{BDCCD1A0-A71E-49C4-B669-96349C793D7F}" presName="spaceBetweenRectangles" presStyleCnt="0"/>
      <dgm:spPr/>
    </dgm:pt>
    <dgm:pt modelId="{C4D4DD8B-D903-4372-AC23-A4071A41DC9C}" type="pres">
      <dgm:prSet presAssocID="{FD293F09-29F8-46CD-8F45-D79D64186540}" presName="parentLin" presStyleCnt="0"/>
      <dgm:spPr/>
    </dgm:pt>
    <dgm:pt modelId="{E1CAF157-C06C-41B5-BC6E-78A9045C5AB1}" type="pres">
      <dgm:prSet presAssocID="{FD293F09-29F8-46CD-8F45-D79D64186540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0E3EEC05-0C20-4DBC-9D70-C8001FF378B4}" type="pres">
      <dgm:prSet presAssocID="{FD293F09-29F8-46CD-8F45-D79D6418654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9C228-2A7D-4198-907F-1CF70A1D30EB}" type="pres">
      <dgm:prSet presAssocID="{FD293F09-29F8-46CD-8F45-D79D64186540}" presName="negativeSpace" presStyleCnt="0"/>
      <dgm:spPr/>
    </dgm:pt>
    <dgm:pt modelId="{6B5E0FE8-0C17-41D7-9703-58DCDF469AA1}" type="pres">
      <dgm:prSet presAssocID="{FD293F09-29F8-46CD-8F45-D79D64186540}" presName="childText" presStyleLbl="conFgAcc1" presStyleIdx="4" presStyleCnt="5" custLinFactNeighborX="1001" custLinFactNeighborY="-35239">
        <dgm:presLayoutVars>
          <dgm:bulletEnabled val="1"/>
        </dgm:presLayoutVars>
      </dgm:prSet>
      <dgm:spPr/>
    </dgm:pt>
  </dgm:ptLst>
  <dgm:cxnLst>
    <dgm:cxn modelId="{78E56E32-31B0-4CF7-855A-809B712214DC}" type="presOf" srcId="{FD293F09-29F8-46CD-8F45-D79D64186540}" destId="{E1CAF157-C06C-41B5-BC6E-78A9045C5AB1}" srcOrd="0" destOrd="0" presId="urn:microsoft.com/office/officeart/2005/8/layout/list1"/>
    <dgm:cxn modelId="{CA48BA66-D22F-41E2-A1B6-13F5DEAD2833}" type="presOf" srcId="{FD293F09-29F8-46CD-8F45-D79D64186540}" destId="{0E3EEC05-0C20-4DBC-9D70-C8001FF378B4}" srcOrd="1" destOrd="0" presId="urn:microsoft.com/office/officeart/2005/8/layout/list1"/>
    <dgm:cxn modelId="{94E490F5-B2B3-4ADD-A227-C425AF75FB54}" srcId="{D1BAB3F3-64ED-4AAD-86EC-28AB681B9F1D}" destId="{FD293F09-29F8-46CD-8F45-D79D64186540}" srcOrd="4" destOrd="0" parTransId="{F4D12731-1AB1-4319-A251-F5BB68BF8825}" sibTransId="{2146048A-6387-4E1F-957D-99351736F0F4}"/>
    <dgm:cxn modelId="{BFF8FCDF-31D9-46FB-A46A-E26C9BE295AD}" srcId="{D1BAB3F3-64ED-4AAD-86EC-28AB681B9F1D}" destId="{4D5EDDC4-0B11-4C8A-A42C-85FFD3381A93}" srcOrd="2" destOrd="0" parTransId="{253484E5-4A74-422F-B475-A1DE4C977089}" sibTransId="{D57DC730-C3FD-477C-BB2B-FA1BE352FEEF}"/>
    <dgm:cxn modelId="{BEC944A9-0033-469F-830C-399195FE57FC}" type="presOf" srcId="{4D5EDDC4-0B11-4C8A-A42C-85FFD3381A93}" destId="{3DC0491E-A836-43C8-A32F-38460335E0ED}" srcOrd="0" destOrd="0" presId="urn:microsoft.com/office/officeart/2005/8/layout/list1"/>
    <dgm:cxn modelId="{CCB45B8C-2690-4100-9EFB-BE1BC7610A0C}" srcId="{D1BAB3F3-64ED-4AAD-86EC-28AB681B9F1D}" destId="{FA2398BB-3648-4EBA-99DB-BBF265F28884}" srcOrd="0" destOrd="0" parTransId="{ABD9667B-5F53-48D6-8185-C7B4127CA6B0}" sibTransId="{27C398B4-0540-4451-A271-103290866FAB}"/>
    <dgm:cxn modelId="{69486D27-71D3-4C9C-A171-6F8888CC7ED8}" type="presOf" srcId="{DA9036E0-A715-4BB5-BDEC-7201ADB4F432}" destId="{028582A3-6D67-475D-AD9A-78BBF86B4A8C}" srcOrd="1" destOrd="0" presId="urn:microsoft.com/office/officeart/2005/8/layout/list1"/>
    <dgm:cxn modelId="{E2C9AB34-3494-4542-8AC8-7F38294ED8DA}" type="presOf" srcId="{4D5EDDC4-0B11-4C8A-A42C-85FFD3381A93}" destId="{A968F92E-F784-4564-AA1F-9810201A1D75}" srcOrd="1" destOrd="0" presId="urn:microsoft.com/office/officeart/2005/8/layout/list1"/>
    <dgm:cxn modelId="{B90E5D64-A0B6-4F8F-BADB-188C2D2AFB06}" type="presOf" srcId="{FA2398BB-3648-4EBA-99DB-BBF265F28884}" destId="{C4277A43-ABEC-4EC4-B4A7-433257FA956A}" srcOrd="0" destOrd="0" presId="urn:microsoft.com/office/officeart/2005/8/layout/list1"/>
    <dgm:cxn modelId="{B060D076-7B75-47E2-8260-59B1027E048D}" type="presOf" srcId="{FA2398BB-3648-4EBA-99DB-BBF265F28884}" destId="{F570B02A-E078-4DFB-98DA-55564D323F5D}" srcOrd="1" destOrd="0" presId="urn:microsoft.com/office/officeart/2005/8/layout/list1"/>
    <dgm:cxn modelId="{15E8C016-AF32-41A0-8FFC-6A2F6B90A22C}" srcId="{D1BAB3F3-64ED-4AAD-86EC-28AB681B9F1D}" destId="{DA9036E0-A715-4BB5-BDEC-7201ADB4F432}" srcOrd="3" destOrd="0" parTransId="{E47C2749-D26C-4069-B97F-D7664DD817AB}" sibTransId="{BDCCD1A0-A71E-49C4-B669-96349C793D7F}"/>
    <dgm:cxn modelId="{88B42B00-0C52-4EC9-B88A-D7C468502D44}" srcId="{D1BAB3F3-64ED-4AAD-86EC-28AB681B9F1D}" destId="{99A9C1FF-98BD-46B1-AFD3-58E4E85A8080}" srcOrd="1" destOrd="0" parTransId="{A23B4030-7BA1-492D-9D72-7E48B055F87F}" sibTransId="{992D6B35-BC07-4C77-839B-41AF678CDF71}"/>
    <dgm:cxn modelId="{24CAB981-C8A4-419F-B499-29446ACDBF9C}" type="presOf" srcId="{D1BAB3F3-64ED-4AAD-86EC-28AB681B9F1D}" destId="{120FA049-9C8D-43A5-BD62-3F0F38C69CF4}" srcOrd="0" destOrd="0" presId="urn:microsoft.com/office/officeart/2005/8/layout/list1"/>
    <dgm:cxn modelId="{D6E9DB6F-0482-4F5E-BAFE-2D4182CA654D}" type="presOf" srcId="{99A9C1FF-98BD-46B1-AFD3-58E4E85A8080}" destId="{7678978E-D5D7-427C-BDCA-5D01614D98CA}" srcOrd="1" destOrd="0" presId="urn:microsoft.com/office/officeart/2005/8/layout/list1"/>
    <dgm:cxn modelId="{27498D70-B2CB-4908-B668-E16EF011C302}" type="presOf" srcId="{DA9036E0-A715-4BB5-BDEC-7201ADB4F432}" destId="{0E708520-1A55-45B4-A92A-442B72F069BD}" srcOrd="0" destOrd="0" presId="urn:microsoft.com/office/officeart/2005/8/layout/list1"/>
    <dgm:cxn modelId="{5582D357-B962-4DA1-8302-2DF59D79F29D}" type="presOf" srcId="{99A9C1FF-98BD-46B1-AFD3-58E4E85A8080}" destId="{ECDB2622-7266-49BF-AC62-E079B9E5C789}" srcOrd="0" destOrd="0" presId="urn:microsoft.com/office/officeart/2005/8/layout/list1"/>
    <dgm:cxn modelId="{9DBAEBA4-E371-43AB-B688-3F60E56321C5}" type="presParOf" srcId="{120FA049-9C8D-43A5-BD62-3F0F38C69CF4}" destId="{AF608678-DBA0-4550-9A70-FE4AEE246EF0}" srcOrd="0" destOrd="0" presId="urn:microsoft.com/office/officeart/2005/8/layout/list1"/>
    <dgm:cxn modelId="{D8869B73-544C-4E75-A703-A8D378C9A162}" type="presParOf" srcId="{AF608678-DBA0-4550-9A70-FE4AEE246EF0}" destId="{C4277A43-ABEC-4EC4-B4A7-433257FA956A}" srcOrd="0" destOrd="0" presId="urn:microsoft.com/office/officeart/2005/8/layout/list1"/>
    <dgm:cxn modelId="{4D6DA9C2-FD14-497F-B458-159DB8AB5DDD}" type="presParOf" srcId="{AF608678-DBA0-4550-9A70-FE4AEE246EF0}" destId="{F570B02A-E078-4DFB-98DA-55564D323F5D}" srcOrd="1" destOrd="0" presId="urn:microsoft.com/office/officeart/2005/8/layout/list1"/>
    <dgm:cxn modelId="{70866850-F306-49B3-B5DD-11B8FAF3DAE0}" type="presParOf" srcId="{120FA049-9C8D-43A5-BD62-3F0F38C69CF4}" destId="{6D59CB8A-F311-448D-AD99-173A635BE269}" srcOrd="1" destOrd="0" presId="urn:microsoft.com/office/officeart/2005/8/layout/list1"/>
    <dgm:cxn modelId="{25B132AC-B83F-48BA-9A5D-62D68E9FBA0C}" type="presParOf" srcId="{120FA049-9C8D-43A5-BD62-3F0F38C69CF4}" destId="{3D95092C-2779-4FA6-B2F9-C1BA5AAA95A0}" srcOrd="2" destOrd="0" presId="urn:microsoft.com/office/officeart/2005/8/layout/list1"/>
    <dgm:cxn modelId="{FFD8E2EC-8D4C-4FBF-B654-8E9E6F9744C9}" type="presParOf" srcId="{120FA049-9C8D-43A5-BD62-3F0F38C69CF4}" destId="{5B023911-02DF-4D61-9E06-D8817128577D}" srcOrd="3" destOrd="0" presId="urn:microsoft.com/office/officeart/2005/8/layout/list1"/>
    <dgm:cxn modelId="{8F6ADFF3-8A61-4F3A-B44A-94FEDBD43855}" type="presParOf" srcId="{120FA049-9C8D-43A5-BD62-3F0F38C69CF4}" destId="{F3217FF3-8B6F-45F7-9AF0-674705E17B4B}" srcOrd="4" destOrd="0" presId="urn:microsoft.com/office/officeart/2005/8/layout/list1"/>
    <dgm:cxn modelId="{F5903869-A03C-4CD1-AD4C-5B5A9350E18B}" type="presParOf" srcId="{F3217FF3-8B6F-45F7-9AF0-674705E17B4B}" destId="{ECDB2622-7266-49BF-AC62-E079B9E5C789}" srcOrd="0" destOrd="0" presId="urn:microsoft.com/office/officeart/2005/8/layout/list1"/>
    <dgm:cxn modelId="{C62A4D39-DE9D-4DA3-BA6D-BDEFED1B4B9F}" type="presParOf" srcId="{F3217FF3-8B6F-45F7-9AF0-674705E17B4B}" destId="{7678978E-D5D7-427C-BDCA-5D01614D98CA}" srcOrd="1" destOrd="0" presId="urn:microsoft.com/office/officeart/2005/8/layout/list1"/>
    <dgm:cxn modelId="{9421F27A-22BE-42E9-A28E-ED886F921B13}" type="presParOf" srcId="{120FA049-9C8D-43A5-BD62-3F0F38C69CF4}" destId="{A7621DD3-FFFC-41A5-8B1C-F2512110F0BE}" srcOrd="5" destOrd="0" presId="urn:microsoft.com/office/officeart/2005/8/layout/list1"/>
    <dgm:cxn modelId="{14D9E911-EFA5-40A1-9C17-903007BFDFAB}" type="presParOf" srcId="{120FA049-9C8D-43A5-BD62-3F0F38C69CF4}" destId="{41F251B7-B8C3-473C-971A-96CE98281081}" srcOrd="6" destOrd="0" presId="urn:microsoft.com/office/officeart/2005/8/layout/list1"/>
    <dgm:cxn modelId="{CB3E772E-0B39-4E2C-A32F-B336E455FC00}" type="presParOf" srcId="{120FA049-9C8D-43A5-BD62-3F0F38C69CF4}" destId="{E62DD470-CE40-4296-9D62-1BD3DF6B6880}" srcOrd="7" destOrd="0" presId="urn:microsoft.com/office/officeart/2005/8/layout/list1"/>
    <dgm:cxn modelId="{56C63601-5079-4A95-B630-B349E4DB53BE}" type="presParOf" srcId="{120FA049-9C8D-43A5-BD62-3F0F38C69CF4}" destId="{5FF0BD46-9156-4A26-A0AF-75E095BD9F38}" srcOrd="8" destOrd="0" presId="urn:microsoft.com/office/officeart/2005/8/layout/list1"/>
    <dgm:cxn modelId="{841F54C2-29A9-4663-A16E-1C8910DF7694}" type="presParOf" srcId="{5FF0BD46-9156-4A26-A0AF-75E095BD9F38}" destId="{3DC0491E-A836-43C8-A32F-38460335E0ED}" srcOrd="0" destOrd="0" presId="urn:microsoft.com/office/officeart/2005/8/layout/list1"/>
    <dgm:cxn modelId="{B737178D-3E1A-43A2-9591-3218153040E2}" type="presParOf" srcId="{5FF0BD46-9156-4A26-A0AF-75E095BD9F38}" destId="{A968F92E-F784-4564-AA1F-9810201A1D75}" srcOrd="1" destOrd="0" presId="urn:microsoft.com/office/officeart/2005/8/layout/list1"/>
    <dgm:cxn modelId="{022D443E-644C-40B4-B79F-488BD759613B}" type="presParOf" srcId="{120FA049-9C8D-43A5-BD62-3F0F38C69CF4}" destId="{9144CAF1-5CEB-4B09-8459-D519C5D40B6E}" srcOrd="9" destOrd="0" presId="urn:microsoft.com/office/officeart/2005/8/layout/list1"/>
    <dgm:cxn modelId="{C437275A-0F95-45C8-B962-DFB755F9CBBF}" type="presParOf" srcId="{120FA049-9C8D-43A5-BD62-3F0F38C69CF4}" destId="{E0E846E2-1280-4C28-82BA-7C9E0F9027DB}" srcOrd="10" destOrd="0" presId="urn:microsoft.com/office/officeart/2005/8/layout/list1"/>
    <dgm:cxn modelId="{AFD4B678-B1DB-41E8-989D-55636CFE28AB}" type="presParOf" srcId="{120FA049-9C8D-43A5-BD62-3F0F38C69CF4}" destId="{5FF81ADD-1037-4C29-A2EF-E6AFDA574E65}" srcOrd="11" destOrd="0" presId="urn:microsoft.com/office/officeart/2005/8/layout/list1"/>
    <dgm:cxn modelId="{BA7A4A9F-C0E2-426C-B977-61BAC2BB183F}" type="presParOf" srcId="{120FA049-9C8D-43A5-BD62-3F0F38C69CF4}" destId="{B1D2905C-3AA2-4CA6-9D75-D2A7C5A5362E}" srcOrd="12" destOrd="0" presId="urn:microsoft.com/office/officeart/2005/8/layout/list1"/>
    <dgm:cxn modelId="{7A0CFE10-A8A3-4537-94D2-24447A88608A}" type="presParOf" srcId="{B1D2905C-3AA2-4CA6-9D75-D2A7C5A5362E}" destId="{0E708520-1A55-45B4-A92A-442B72F069BD}" srcOrd="0" destOrd="0" presId="urn:microsoft.com/office/officeart/2005/8/layout/list1"/>
    <dgm:cxn modelId="{1CBEB3E7-E418-42AF-80D4-7346C1CC8D87}" type="presParOf" srcId="{B1D2905C-3AA2-4CA6-9D75-D2A7C5A5362E}" destId="{028582A3-6D67-475D-AD9A-78BBF86B4A8C}" srcOrd="1" destOrd="0" presId="urn:microsoft.com/office/officeart/2005/8/layout/list1"/>
    <dgm:cxn modelId="{B2708C8B-C487-4962-A38A-124896441188}" type="presParOf" srcId="{120FA049-9C8D-43A5-BD62-3F0F38C69CF4}" destId="{1BCA4ECD-FDC6-4FEB-A8BE-D025040E5BD7}" srcOrd="13" destOrd="0" presId="urn:microsoft.com/office/officeart/2005/8/layout/list1"/>
    <dgm:cxn modelId="{98E02672-E46F-4318-922F-C3437089E24B}" type="presParOf" srcId="{120FA049-9C8D-43A5-BD62-3F0F38C69CF4}" destId="{39A86451-0254-4FC2-85E5-D0D7EB20A854}" srcOrd="14" destOrd="0" presId="urn:microsoft.com/office/officeart/2005/8/layout/list1"/>
    <dgm:cxn modelId="{8E4B6F02-AACF-4A45-90D1-6EDCF5955E8D}" type="presParOf" srcId="{120FA049-9C8D-43A5-BD62-3F0F38C69CF4}" destId="{DBEA1268-C14F-4B3A-B446-941D999BA905}" srcOrd="15" destOrd="0" presId="urn:microsoft.com/office/officeart/2005/8/layout/list1"/>
    <dgm:cxn modelId="{75C98234-86FC-481F-A02F-21FBA7E5707D}" type="presParOf" srcId="{120FA049-9C8D-43A5-BD62-3F0F38C69CF4}" destId="{C4D4DD8B-D903-4372-AC23-A4071A41DC9C}" srcOrd="16" destOrd="0" presId="urn:microsoft.com/office/officeart/2005/8/layout/list1"/>
    <dgm:cxn modelId="{97CE0AD6-BC36-46F5-AEDB-53B7ED0370BD}" type="presParOf" srcId="{C4D4DD8B-D903-4372-AC23-A4071A41DC9C}" destId="{E1CAF157-C06C-41B5-BC6E-78A9045C5AB1}" srcOrd="0" destOrd="0" presId="urn:microsoft.com/office/officeart/2005/8/layout/list1"/>
    <dgm:cxn modelId="{B74F9365-BCB9-458A-AC21-67C5074B2262}" type="presParOf" srcId="{C4D4DD8B-D903-4372-AC23-A4071A41DC9C}" destId="{0E3EEC05-0C20-4DBC-9D70-C8001FF378B4}" srcOrd="1" destOrd="0" presId="urn:microsoft.com/office/officeart/2005/8/layout/list1"/>
    <dgm:cxn modelId="{790DF34B-8535-4EFF-82C3-738461123918}" type="presParOf" srcId="{120FA049-9C8D-43A5-BD62-3F0F38C69CF4}" destId="{87F9C228-2A7D-4198-907F-1CF70A1D30EB}" srcOrd="17" destOrd="0" presId="urn:microsoft.com/office/officeart/2005/8/layout/list1"/>
    <dgm:cxn modelId="{B0FCCAF9-437A-4259-96E3-8A2061808089}" type="presParOf" srcId="{120FA049-9C8D-43A5-BD62-3F0F38C69CF4}" destId="{6B5E0FE8-0C17-41D7-9703-58DCDF469AA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BAB3F3-64ED-4AAD-86EC-28AB681B9F1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398BB-3648-4EBA-99DB-BBF265F28884}">
      <dgm:prSet phldrT="[Текст]" custT="1"/>
      <dgm:spPr/>
      <dgm:t>
        <a:bodyPr/>
        <a:lstStyle/>
        <a:p>
          <a:r>
            <a:rPr lang="ru-RU" sz="1600" dirty="0" smtClean="0"/>
            <a:t>Рабочая программа воспитания</a:t>
          </a:r>
        </a:p>
        <a:p>
          <a:r>
            <a:rPr lang="ru-RU" sz="1600" dirty="0" smtClean="0"/>
            <a:t>Календарный план воспитательной работы</a:t>
          </a:r>
          <a:endParaRPr lang="ru-RU" sz="1600" dirty="0"/>
        </a:p>
      </dgm:t>
    </dgm:pt>
    <dgm:pt modelId="{ABD9667B-5F53-48D6-8185-C7B4127CA6B0}" type="parTrans" cxnId="{CCB45B8C-2690-4100-9EFB-BE1BC7610A0C}">
      <dgm:prSet/>
      <dgm:spPr/>
      <dgm:t>
        <a:bodyPr/>
        <a:lstStyle/>
        <a:p>
          <a:endParaRPr lang="ru-RU"/>
        </a:p>
      </dgm:t>
    </dgm:pt>
    <dgm:pt modelId="{27C398B4-0540-4451-A271-103290866FAB}" type="sibTrans" cxnId="{CCB45B8C-2690-4100-9EFB-BE1BC7610A0C}">
      <dgm:prSet/>
      <dgm:spPr/>
      <dgm:t>
        <a:bodyPr/>
        <a:lstStyle/>
        <a:p>
          <a:endParaRPr lang="ru-RU"/>
        </a:p>
      </dgm:t>
    </dgm:pt>
    <dgm:pt modelId="{99A9C1FF-98BD-46B1-AFD3-58E4E85A8080}">
      <dgm:prSet phldrT="[Текст]" custT="1"/>
      <dgm:spPr/>
      <dgm:t>
        <a:bodyPr/>
        <a:lstStyle/>
        <a:p>
          <a:r>
            <a:rPr lang="ru-RU" sz="1600" dirty="0" smtClean="0"/>
            <a:t>Советник по воспитанию</a:t>
          </a:r>
        </a:p>
        <a:p>
          <a:r>
            <a:rPr lang="ru-RU" sz="1600" dirty="0" smtClean="0"/>
            <a:t>Штаб воспитательной работы</a:t>
          </a:r>
          <a:endParaRPr lang="ru-RU" sz="1600" dirty="0"/>
        </a:p>
      </dgm:t>
    </dgm:pt>
    <dgm:pt modelId="{A23B4030-7BA1-492D-9D72-7E48B055F87F}" type="parTrans" cxnId="{88B42B00-0C52-4EC9-B88A-D7C468502D44}">
      <dgm:prSet/>
      <dgm:spPr/>
      <dgm:t>
        <a:bodyPr/>
        <a:lstStyle/>
        <a:p>
          <a:endParaRPr lang="ru-RU"/>
        </a:p>
      </dgm:t>
    </dgm:pt>
    <dgm:pt modelId="{992D6B35-BC07-4C77-839B-41AF678CDF71}" type="sibTrans" cxnId="{88B42B00-0C52-4EC9-B88A-D7C468502D44}">
      <dgm:prSet/>
      <dgm:spPr/>
      <dgm:t>
        <a:bodyPr/>
        <a:lstStyle/>
        <a:p>
          <a:endParaRPr lang="ru-RU"/>
        </a:p>
      </dgm:t>
    </dgm:pt>
    <dgm:pt modelId="{4D5EDDC4-0B11-4C8A-A42C-85FFD3381A93}">
      <dgm:prSet phldrT="[Текст]" custT="1"/>
      <dgm:spPr/>
      <dgm:t>
        <a:bodyPr/>
        <a:lstStyle/>
        <a:p>
          <a:r>
            <a:rPr lang="ru-RU" sz="1600" dirty="0" smtClean="0"/>
            <a:t>Единые подходы к работе с родительским сообществом</a:t>
          </a:r>
        </a:p>
        <a:p>
          <a:r>
            <a:rPr lang="ru-RU" sz="1600" dirty="0" smtClean="0"/>
            <a:t>Комната детских инициатив/ученического самоуправления</a:t>
          </a:r>
          <a:endParaRPr lang="ru-RU" sz="1600" dirty="0"/>
        </a:p>
      </dgm:t>
    </dgm:pt>
    <dgm:pt modelId="{253484E5-4A74-422F-B475-A1DE4C977089}" type="parTrans" cxnId="{BFF8FCDF-31D9-46FB-A46A-E26C9BE295AD}">
      <dgm:prSet/>
      <dgm:spPr/>
      <dgm:t>
        <a:bodyPr/>
        <a:lstStyle/>
        <a:p>
          <a:endParaRPr lang="ru-RU"/>
        </a:p>
      </dgm:t>
    </dgm:pt>
    <dgm:pt modelId="{D57DC730-C3FD-477C-BB2B-FA1BE352FEEF}" type="sibTrans" cxnId="{BFF8FCDF-31D9-46FB-A46A-E26C9BE295AD}">
      <dgm:prSet/>
      <dgm:spPr/>
      <dgm:t>
        <a:bodyPr/>
        <a:lstStyle/>
        <a:p>
          <a:endParaRPr lang="ru-RU"/>
        </a:p>
      </dgm:t>
    </dgm:pt>
    <dgm:pt modelId="{DA9036E0-A715-4BB5-BDEC-7201ADB4F432}">
      <dgm:prSet custT="1"/>
      <dgm:spPr/>
      <dgm:t>
        <a:bodyPr/>
        <a:lstStyle/>
        <a:p>
          <a:r>
            <a:rPr lang="ru-RU" sz="1600" dirty="0" smtClean="0"/>
            <a:t>Государственная символика (флаг, герб, гимн)</a:t>
          </a:r>
        </a:p>
        <a:p>
          <a:r>
            <a:rPr lang="ru-RU" sz="1600" dirty="0" smtClean="0"/>
            <a:t>Ученическое самоуправление</a:t>
          </a:r>
          <a:endParaRPr lang="ru-RU" sz="1600" dirty="0"/>
        </a:p>
      </dgm:t>
    </dgm:pt>
    <dgm:pt modelId="{E47C2749-D26C-4069-B97F-D7664DD817AB}" type="parTrans" cxnId="{15E8C016-AF32-41A0-8FFC-6A2F6B90A22C}">
      <dgm:prSet/>
      <dgm:spPr/>
      <dgm:t>
        <a:bodyPr/>
        <a:lstStyle/>
        <a:p>
          <a:endParaRPr lang="ru-RU"/>
        </a:p>
      </dgm:t>
    </dgm:pt>
    <dgm:pt modelId="{BDCCD1A0-A71E-49C4-B669-96349C793D7F}" type="sibTrans" cxnId="{15E8C016-AF32-41A0-8FFC-6A2F6B90A22C}">
      <dgm:prSet/>
      <dgm:spPr/>
      <dgm:t>
        <a:bodyPr/>
        <a:lstStyle/>
        <a:p>
          <a:endParaRPr lang="ru-RU"/>
        </a:p>
      </dgm:t>
    </dgm:pt>
    <dgm:pt modelId="{FD293F09-29F8-46CD-8F45-D79D64186540}">
      <dgm:prSet custT="1"/>
      <dgm:spPr/>
      <dgm:t>
        <a:bodyPr/>
        <a:lstStyle/>
        <a:p>
          <a:r>
            <a:rPr lang="ru-RU" sz="1600" dirty="0" smtClean="0"/>
            <a:t>Детские и молодежные общественные объединения (РДШ, «</a:t>
          </a:r>
          <a:r>
            <a:rPr lang="ru-RU" sz="1600" dirty="0" err="1" smtClean="0"/>
            <a:t>Юнармия</a:t>
          </a:r>
          <a:r>
            <a:rPr lang="ru-RU" sz="1600" dirty="0" smtClean="0"/>
            <a:t>», «Большая перемена», «Орлята России»)</a:t>
          </a:r>
        </a:p>
        <a:p>
          <a:r>
            <a:rPr lang="ru-RU" sz="1600" dirty="0" smtClean="0"/>
            <a:t>Программы краеведения и школьного туризма</a:t>
          </a:r>
          <a:endParaRPr lang="ru-RU" sz="1600" dirty="0"/>
        </a:p>
      </dgm:t>
    </dgm:pt>
    <dgm:pt modelId="{F4D12731-1AB1-4319-A251-F5BB68BF8825}" type="parTrans" cxnId="{94E490F5-B2B3-4ADD-A227-C425AF75FB54}">
      <dgm:prSet/>
      <dgm:spPr/>
      <dgm:t>
        <a:bodyPr/>
        <a:lstStyle/>
        <a:p>
          <a:endParaRPr lang="ru-RU"/>
        </a:p>
      </dgm:t>
    </dgm:pt>
    <dgm:pt modelId="{2146048A-6387-4E1F-957D-99351736F0F4}" type="sibTrans" cxnId="{94E490F5-B2B3-4ADD-A227-C425AF75FB54}">
      <dgm:prSet/>
      <dgm:spPr/>
      <dgm:t>
        <a:bodyPr/>
        <a:lstStyle/>
        <a:p>
          <a:endParaRPr lang="ru-RU"/>
        </a:p>
      </dgm:t>
    </dgm:pt>
    <dgm:pt modelId="{120FA049-9C8D-43A5-BD62-3F0F38C69CF4}" type="pres">
      <dgm:prSet presAssocID="{D1BAB3F3-64ED-4AAD-86EC-28AB681B9F1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08678-DBA0-4550-9A70-FE4AEE246EF0}" type="pres">
      <dgm:prSet presAssocID="{FA2398BB-3648-4EBA-99DB-BBF265F28884}" presName="parentLin" presStyleCnt="0"/>
      <dgm:spPr/>
    </dgm:pt>
    <dgm:pt modelId="{C4277A43-ABEC-4EC4-B4A7-433257FA956A}" type="pres">
      <dgm:prSet presAssocID="{FA2398BB-3648-4EBA-99DB-BBF265F2888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F570B02A-E078-4DFB-98DA-55564D323F5D}" type="pres">
      <dgm:prSet presAssocID="{FA2398BB-3648-4EBA-99DB-BBF265F28884}" presName="parentText" presStyleLbl="node1" presStyleIdx="0" presStyleCnt="5" custScaleY="1675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CB8A-F311-448D-AD99-173A635BE269}" type="pres">
      <dgm:prSet presAssocID="{FA2398BB-3648-4EBA-99DB-BBF265F28884}" presName="negativeSpace" presStyleCnt="0"/>
      <dgm:spPr/>
    </dgm:pt>
    <dgm:pt modelId="{3D95092C-2779-4FA6-B2F9-C1BA5AAA95A0}" type="pres">
      <dgm:prSet presAssocID="{FA2398BB-3648-4EBA-99DB-BBF265F28884}" presName="childText" presStyleLbl="conFgAcc1" presStyleIdx="0" presStyleCnt="5">
        <dgm:presLayoutVars>
          <dgm:bulletEnabled val="1"/>
        </dgm:presLayoutVars>
      </dgm:prSet>
      <dgm:spPr/>
    </dgm:pt>
    <dgm:pt modelId="{5B023911-02DF-4D61-9E06-D8817128577D}" type="pres">
      <dgm:prSet presAssocID="{27C398B4-0540-4451-A271-103290866FAB}" presName="spaceBetweenRectangles" presStyleCnt="0"/>
      <dgm:spPr/>
    </dgm:pt>
    <dgm:pt modelId="{F3217FF3-8B6F-45F7-9AF0-674705E17B4B}" type="pres">
      <dgm:prSet presAssocID="{99A9C1FF-98BD-46B1-AFD3-58E4E85A8080}" presName="parentLin" presStyleCnt="0"/>
      <dgm:spPr/>
    </dgm:pt>
    <dgm:pt modelId="{ECDB2622-7266-49BF-AC62-E079B9E5C789}" type="pres">
      <dgm:prSet presAssocID="{99A9C1FF-98BD-46B1-AFD3-58E4E85A8080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7678978E-D5D7-427C-BDCA-5D01614D98CA}" type="pres">
      <dgm:prSet presAssocID="{99A9C1FF-98BD-46B1-AFD3-58E4E85A8080}" presName="parentText" presStyleLbl="node1" presStyleIdx="1" presStyleCnt="5" custScaleY="1318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21DD3-FFFC-41A5-8B1C-F2512110F0BE}" type="pres">
      <dgm:prSet presAssocID="{99A9C1FF-98BD-46B1-AFD3-58E4E85A8080}" presName="negativeSpace" presStyleCnt="0"/>
      <dgm:spPr/>
    </dgm:pt>
    <dgm:pt modelId="{41F251B7-B8C3-473C-971A-96CE98281081}" type="pres">
      <dgm:prSet presAssocID="{99A9C1FF-98BD-46B1-AFD3-58E4E85A8080}" presName="childText" presStyleLbl="conF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2DD470-CE40-4296-9D62-1BD3DF6B6880}" type="pres">
      <dgm:prSet presAssocID="{992D6B35-BC07-4C77-839B-41AF678CDF71}" presName="spaceBetweenRectangles" presStyleCnt="0"/>
      <dgm:spPr/>
    </dgm:pt>
    <dgm:pt modelId="{5FF0BD46-9156-4A26-A0AF-75E095BD9F38}" type="pres">
      <dgm:prSet presAssocID="{4D5EDDC4-0B11-4C8A-A42C-85FFD3381A93}" presName="parentLin" presStyleCnt="0"/>
      <dgm:spPr/>
    </dgm:pt>
    <dgm:pt modelId="{3DC0491E-A836-43C8-A32F-38460335E0ED}" type="pres">
      <dgm:prSet presAssocID="{4D5EDDC4-0B11-4C8A-A42C-85FFD3381A93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A968F92E-F784-4564-AA1F-9810201A1D75}" type="pres">
      <dgm:prSet presAssocID="{4D5EDDC4-0B11-4C8A-A42C-85FFD3381A93}" presName="parentText" presStyleLbl="node1" presStyleIdx="2" presStyleCnt="5" custScaleY="1346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4CAF1-5CEB-4B09-8459-D519C5D40B6E}" type="pres">
      <dgm:prSet presAssocID="{4D5EDDC4-0B11-4C8A-A42C-85FFD3381A93}" presName="negativeSpace" presStyleCnt="0"/>
      <dgm:spPr/>
    </dgm:pt>
    <dgm:pt modelId="{E0E846E2-1280-4C28-82BA-7C9E0F9027DB}" type="pres">
      <dgm:prSet presAssocID="{4D5EDDC4-0B11-4C8A-A42C-85FFD3381A93}" presName="childText" presStyleLbl="conFgAcc1" presStyleIdx="2" presStyleCnt="5" custLinFactNeighborX="126" custLinFactNeighborY="-79319">
        <dgm:presLayoutVars>
          <dgm:bulletEnabled val="1"/>
        </dgm:presLayoutVars>
      </dgm:prSet>
      <dgm:spPr/>
    </dgm:pt>
    <dgm:pt modelId="{5FF81ADD-1037-4C29-A2EF-E6AFDA574E65}" type="pres">
      <dgm:prSet presAssocID="{D57DC730-C3FD-477C-BB2B-FA1BE352FEEF}" presName="spaceBetweenRectangles" presStyleCnt="0"/>
      <dgm:spPr/>
    </dgm:pt>
    <dgm:pt modelId="{B1D2905C-3AA2-4CA6-9D75-D2A7C5A5362E}" type="pres">
      <dgm:prSet presAssocID="{DA9036E0-A715-4BB5-BDEC-7201ADB4F432}" presName="parentLin" presStyleCnt="0"/>
      <dgm:spPr/>
    </dgm:pt>
    <dgm:pt modelId="{0E708520-1A55-45B4-A92A-442B72F069BD}" type="pres">
      <dgm:prSet presAssocID="{DA9036E0-A715-4BB5-BDEC-7201ADB4F432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028582A3-6D67-475D-AD9A-78BBF86B4A8C}" type="pres">
      <dgm:prSet presAssocID="{DA9036E0-A715-4BB5-BDEC-7201ADB4F432}" presName="parentText" presStyleLbl="node1" presStyleIdx="3" presStyleCnt="5" custScaleY="1809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A4ECD-FDC6-4FEB-A8BE-D025040E5BD7}" type="pres">
      <dgm:prSet presAssocID="{DA9036E0-A715-4BB5-BDEC-7201ADB4F432}" presName="negativeSpace" presStyleCnt="0"/>
      <dgm:spPr/>
    </dgm:pt>
    <dgm:pt modelId="{39A86451-0254-4FC2-85E5-D0D7EB20A854}" type="pres">
      <dgm:prSet presAssocID="{DA9036E0-A715-4BB5-BDEC-7201ADB4F432}" presName="childText" presStyleLbl="conFgAcc1" presStyleIdx="3" presStyleCnt="5">
        <dgm:presLayoutVars>
          <dgm:bulletEnabled val="1"/>
        </dgm:presLayoutVars>
      </dgm:prSet>
      <dgm:spPr/>
    </dgm:pt>
    <dgm:pt modelId="{DBEA1268-C14F-4B3A-B446-941D999BA905}" type="pres">
      <dgm:prSet presAssocID="{BDCCD1A0-A71E-49C4-B669-96349C793D7F}" presName="spaceBetweenRectangles" presStyleCnt="0"/>
      <dgm:spPr/>
    </dgm:pt>
    <dgm:pt modelId="{C4D4DD8B-D903-4372-AC23-A4071A41DC9C}" type="pres">
      <dgm:prSet presAssocID="{FD293F09-29F8-46CD-8F45-D79D64186540}" presName="parentLin" presStyleCnt="0"/>
      <dgm:spPr/>
    </dgm:pt>
    <dgm:pt modelId="{E1CAF157-C06C-41B5-BC6E-78A9045C5AB1}" type="pres">
      <dgm:prSet presAssocID="{FD293F09-29F8-46CD-8F45-D79D64186540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0E3EEC05-0C20-4DBC-9D70-C8001FF378B4}" type="pres">
      <dgm:prSet presAssocID="{FD293F09-29F8-46CD-8F45-D79D64186540}" presName="parentText" presStyleLbl="node1" presStyleIdx="4" presStyleCnt="5" custScaleY="1799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9C228-2A7D-4198-907F-1CF70A1D30EB}" type="pres">
      <dgm:prSet presAssocID="{FD293F09-29F8-46CD-8F45-D79D64186540}" presName="negativeSpace" presStyleCnt="0"/>
      <dgm:spPr/>
    </dgm:pt>
    <dgm:pt modelId="{6B5E0FE8-0C17-41D7-9703-58DCDF469AA1}" type="pres">
      <dgm:prSet presAssocID="{FD293F09-29F8-46CD-8F45-D79D64186540}" presName="childText" presStyleLbl="conFgAcc1" presStyleIdx="4" presStyleCnt="5" custLinFactNeighborX="1001" custLinFactNeighborY="-35239">
        <dgm:presLayoutVars>
          <dgm:bulletEnabled val="1"/>
        </dgm:presLayoutVars>
      </dgm:prSet>
      <dgm:spPr/>
    </dgm:pt>
  </dgm:ptLst>
  <dgm:cxnLst>
    <dgm:cxn modelId="{AB0FB2F5-9695-4FF0-BF7A-9955E8DEC8CB}" type="presOf" srcId="{99A9C1FF-98BD-46B1-AFD3-58E4E85A8080}" destId="{ECDB2622-7266-49BF-AC62-E079B9E5C789}" srcOrd="0" destOrd="0" presId="urn:microsoft.com/office/officeart/2005/8/layout/list1"/>
    <dgm:cxn modelId="{BFF8FCDF-31D9-46FB-A46A-E26C9BE295AD}" srcId="{D1BAB3F3-64ED-4AAD-86EC-28AB681B9F1D}" destId="{4D5EDDC4-0B11-4C8A-A42C-85FFD3381A93}" srcOrd="2" destOrd="0" parTransId="{253484E5-4A74-422F-B475-A1DE4C977089}" sibTransId="{D57DC730-C3FD-477C-BB2B-FA1BE352FEEF}"/>
    <dgm:cxn modelId="{85AAA346-EEC2-47EE-835E-5BF956315C0A}" type="presOf" srcId="{D1BAB3F3-64ED-4AAD-86EC-28AB681B9F1D}" destId="{120FA049-9C8D-43A5-BD62-3F0F38C69CF4}" srcOrd="0" destOrd="0" presId="urn:microsoft.com/office/officeart/2005/8/layout/list1"/>
    <dgm:cxn modelId="{15E8C016-AF32-41A0-8FFC-6A2F6B90A22C}" srcId="{D1BAB3F3-64ED-4AAD-86EC-28AB681B9F1D}" destId="{DA9036E0-A715-4BB5-BDEC-7201ADB4F432}" srcOrd="3" destOrd="0" parTransId="{E47C2749-D26C-4069-B97F-D7664DD817AB}" sibTransId="{BDCCD1A0-A71E-49C4-B669-96349C793D7F}"/>
    <dgm:cxn modelId="{B66AC43C-8947-4C26-B94D-E24BD10D8946}" type="presOf" srcId="{FA2398BB-3648-4EBA-99DB-BBF265F28884}" destId="{F570B02A-E078-4DFB-98DA-55564D323F5D}" srcOrd="1" destOrd="0" presId="urn:microsoft.com/office/officeart/2005/8/layout/list1"/>
    <dgm:cxn modelId="{5BC52DAC-C181-49A4-BDAE-97FE99FA816B}" type="presOf" srcId="{FD293F09-29F8-46CD-8F45-D79D64186540}" destId="{0E3EEC05-0C20-4DBC-9D70-C8001FF378B4}" srcOrd="1" destOrd="0" presId="urn:microsoft.com/office/officeart/2005/8/layout/list1"/>
    <dgm:cxn modelId="{62E6EB04-111C-4985-9254-FA1B0A10EE3B}" type="presOf" srcId="{4D5EDDC4-0B11-4C8A-A42C-85FFD3381A93}" destId="{3DC0491E-A836-43C8-A32F-38460335E0ED}" srcOrd="0" destOrd="0" presId="urn:microsoft.com/office/officeart/2005/8/layout/list1"/>
    <dgm:cxn modelId="{E3B88372-CD7D-4563-BCC4-BD767E6E3062}" type="presOf" srcId="{DA9036E0-A715-4BB5-BDEC-7201ADB4F432}" destId="{028582A3-6D67-475D-AD9A-78BBF86B4A8C}" srcOrd="1" destOrd="0" presId="urn:microsoft.com/office/officeart/2005/8/layout/list1"/>
    <dgm:cxn modelId="{88B42B00-0C52-4EC9-B88A-D7C468502D44}" srcId="{D1BAB3F3-64ED-4AAD-86EC-28AB681B9F1D}" destId="{99A9C1FF-98BD-46B1-AFD3-58E4E85A8080}" srcOrd="1" destOrd="0" parTransId="{A23B4030-7BA1-492D-9D72-7E48B055F87F}" sibTransId="{992D6B35-BC07-4C77-839B-41AF678CDF71}"/>
    <dgm:cxn modelId="{1843C652-21B5-462D-BF71-327FE363F7F9}" type="presOf" srcId="{99A9C1FF-98BD-46B1-AFD3-58E4E85A8080}" destId="{7678978E-D5D7-427C-BDCA-5D01614D98CA}" srcOrd="1" destOrd="0" presId="urn:microsoft.com/office/officeart/2005/8/layout/list1"/>
    <dgm:cxn modelId="{488FD91F-755A-4A01-8481-0FC44689EBC9}" type="presOf" srcId="{4D5EDDC4-0B11-4C8A-A42C-85FFD3381A93}" destId="{A968F92E-F784-4564-AA1F-9810201A1D75}" srcOrd="1" destOrd="0" presId="urn:microsoft.com/office/officeart/2005/8/layout/list1"/>
    <dgm:cxn modelId="{DA51DDFF-AE10-436C-B153-87AA3EA1F09D}" type="presOf" srcId="{DA9036E0-A715-4BB5-BDEC-7201ADB4F432}" destId="{0E708520-1A55-45B4-A92A-442B72F069BD}" srcOrd="0" destOrd="0" presId="urn:microsoft.com/office/officeart/2005/8/layout/list1"/>
    <dgm:cxn modelId="{94E490F5-B2B3-4ADD-A227-C425AF75FB54}" srcId="{D1BAB3F3-64ED-4AAD-86EC-28AB681B9F1D}" destId="{FD293F09-29F8-46CD-8F45-D79D64186540}" srcOrd="4" destOrd="0" parTransId="{F4D12731-1AB1-4319-A251-F5BB68BF8825}" sibTransId="{2146048A-6387-4E1F-957D-99351736F0F4}"/>
    <dgm:cxn modelId="{60AFDB15-1D6C-4116-8AA3-5046841BC17F}" type="presOf" srcId="{FA2398BB-3648-4EBA-99DB-BBF265F28884}" destId="{C4277A43-ABEC-4EC4-B4A7-433257FA956A}" srcOrd="0" destOrd="0" presId="urn:microsoft.com/office/officeart/2005/8/layout/list1"/>
    <dgm:cxn modelId="{8AE1DCA2-CB39-4AA2-A93C-E0E05F0A3181}" type="presOf" srcId="{FD293F09-29F8-46CD-8F45-D79D64186540}" destId="{E1CAF157-C06C-41B5-BC6E-78A9045C5AB1}" srcOrd="0" destOrd="0" presId="urn:microsoft.com/office/officeart/2005/8/layout/list1"/>
    <dgm:cxn modelId="{CCB45B8C-2690-4100-9EFB-BE1BC7610A0C}" srcId="{D1BAB3F3-64ED-4AAD-86EC-28AB681B9F1D}" destId="{FA2398BB-3648-4EBA-99DB-BBF265F28884}" srcOrd="0" destOrd="0" parTransId="{ABD9667B-5F53-48D6-8185-C7B4127CA6B0}" sibTransId="{27C398B4-0540-4451-A271-103290866FAB}"/>
    <dgm:cxn modelId="{B9707C8D-5D90-44E3-A59D-84AE52C04425}" type="presParOf" srcId="{120FA049-9C8D-43A5-BD62-3F0F38C69CF4}" destId="{AF608678-DBA0-4550-9A70-FE4AEE246EF0}" srcOrd="0" destOrd="0" presId="urn:microsoft.com/office/officeart/2005/8/layout/list1"/>
    <dgm:cxn modelId="{BB086531-96F5-432B-8D6C-C81A0C414FE7}" type="presParOf" srcId="{AF608678-DBA0-4550-9A70-FE4AEE246EF0}" destId="{C4277A43-ABEC-4EC4-B4A7-433257FA956A}" srcOrd="0" destOrd="0" presId="urn:microsoft.com/office/officeart/2005/8/layout/list1"/>
    <dgm:cxn modelId="{7EB1D7A6-AD08-4B3D-8975-B3B3F6FAC52A}" type="presParOf" srcId="{AF608678-DBA0-4550-9A70-FE4AEE246EF0}" destId="{F570B02A-E078-4DFB-98DA-55564D323F5D}" srcOrd="1" destOrd="0" presId="urn:microsoft.com/office/officeart/2005/8/layout/list1"/>
    <dgm:cxn modelId="{A4C5DE36-5CE9-4E7D-A5DE-AB761AA49EEE}" type="presParOf" srcId="{120FA049-9C8D-43A5-BD62-3F0F38C69CF4}" destId="{6D59CB8A-F311-448D-AD99-173A635BE269}" srcOrd="1" destOrd="0" presId="urn:microsoft.com/office/officeart/2005/8/layout/list1"/>
    <dgm:cxn modelId="{4C6BB8B6-AD9C-4962-9ABC-5CA7670F32F1}" type="presParOf" srcId="{120FA049-9C8D-43A5-BD62-3F0F38C69CF4}" destId="{3D95092C-2779-4FA6-B2F9-C1BA5AAA95A0}" srcOrd="2" destOrd="0" presId="urn:microsoft.com/office/officeart/2005/8/layout/list1"/>
    <dgm:cxn modelId="{5C14B2C2-B4E5-4395-A100-CAAEF0E10B59}" type="presParOf" srcId="{120FA049-9C8D-43A5-BD62-3F0F38C69CF4}" destId="{5B023911-02DF-4D61-9E06-D8817128577D}" srcOrd="3" destOrd="0" presId="urn:microsoft.com/office/officeart/2005/8/layout/list1"/>
    <dgm:cxn modelId="{8B806BA6-1CB4-4E8B-91CA-C19EF8602F7E}" type="presParOf" srcId="{120FA049-9C8D-43A5-BD62-3F0F38C69CF4}" destId="{F3217FF3-8B6F-45F7-9AF0-674705E17B4B}" srcOrd="4" destOrd="0" presId="urn:microsoft.com/office/officeart/2005/8/layout/list1"/>
    <dgm:cxn modelId="{8F719D24-60F2-4040-B9AD-3E28D4D869E3}" type="presParOf" srcId="{F3217FF3-8B6F-45F7-9AF0-674705E17B4B}" destId="{ECDB2622-7266-49BF-AC62-E079B9E5C789}" srcOrd="0" destOrd="0" presId="urn:microsoft.com/office/officeart/2005/8/layout/list1"/>
    <dgm:cxn modelId="{6F325ACC-0B4E-4986-8213-505DD6980600}" type="presParOf" srcId="{F3217FF3-8B6F-45F7-9AF0-674705E17B4B}" destId="{7678978E-D5D7-427C-BDCA-5D01614D98CA}" srcOrd="1" destOrd="0" presId="urn:microsoft.com/office/officeart/2005/8/layout/list1"/>
    <dgm:cxn modelId="{AB32145F-2847-468F-B68C-83717F2BE48F}" type="presParOf" srcId="{120FA049-9C8D-43A5-BD62-3F0F38C69CF4}" destId="{A7621DD3-FFFC-41A5-8B1C-F2512110F0BE}" srcOrd="5" destOrd="0" presId="urn:microsoft.com/office/officeart/2005/8/layout/list1"/>
    <dgm:cxn modelId="{C7ED3587-7D24-416F-B298-051A927FD5DF}" type="presParOf" srcId="{120FA049-9C8D-43A5-BD62-3F0F38C69CF4}" destId="{41F251B7-B8C3-473C-971A-96CE98281081}" srcOrd="6" destOrd="0" presId="urn:microsoft.com/office/officeart/2005/8/layout/list1"/>
    <dgm:cxn modelId="{FA55B5E4-9422-4267-8704-50AB5D1AB170}" type="presParOf" srcId="{120FA049-9C8D-43A5-BD62-3F0F38C69CF4}" destId="{E62DD470-CE40-4296-9D62-1BD3DF6B6880}" srcOrd="7" destOrd="0" presId="urn:microsoft.com/office/officeart/2005/8/layout/list1"/>
    <dgm:cxn modelId="{9144D2D9-76B8-416C-A34B-41CE89FF15A7}" type="presParOf" srcId="{120FA049-9C8D-43A5-BD62-3F0F38C69CF4}" destId="{5FF0BD46-9156-4A26-A0AF-75E095BD9F38}" srcOrd="8" destOrd="0" presId="urn:microsoft.com/office/officeart/2005/8/layout/list1"/>
    <dgm:cxn modelId="{BBEB275C-32E0-4CA0-B507-20274F87CB0E}" type="presParOf" srcId="{5FF0BD46-9156-4A26-A0AF-75E095BD9F38}" destId="{3DC0491E-A836-43C8-A32F-38460335E0ED}" srcOrd="0" destOrd="0" presId="urn:microsoft.com/office/officeart/2005/8/layout/list1"/>
    <dgm:cxn modelId="{872C07F9-8C89-4E18-99AD-4D23C4D8960A}" type="presParOf" srcId="{5FF0BD46-9156-4A26-A0AF-75E095BD9F38}" destId="{A968F92E-F784-4564-AA1F-9810201A1D75}" srcOrd="1" destOrd="0" presId="urn:microsoft.com/office/officeart/2005/8/layout/list1"/>
    <dgm:cxn modelId="{F0438582-909B-43BF-BE6C-D2EC96F702D2}" type="presParOf" srcId="{120FA049-9C8D-43A5-BD62-3F0F38C69CF4}" destId="{9144CAF1-5CEB-4B09-8459-D519C5D40B6E}" srcOrd="9" destOrd="0" presId="urn:microsoft.com/office/officeart/2005/8/layout/list1"/>
    <dgm:cxn modelId="{A0655601-5FF8-4A8F-AF2F-88C3234E6823}" type="presParOf" srcId="{120FA049-9C8D-43A5-BD62-3F0F38C69CF4}" destId="{E0E846E2-1280-4C28-82BA-7C9E0F9027DB}" srcOrd="10" destOrd="0" presId="urn:microsoft.com/office/officeart/2005/8/layout/list1"/>
    <dgm:cxn modelId="{3A226E4C-4F30-4EB8-989A-A80CDF2B13BE}" type="presParOf" srcId="{120FA049-9C8D-43A5-BD62-3F0F38C69CF4}" destId="{5FF81ADD-1037-4C29-A2EF-E6AFDA574E65}" srcOrd="11" destOrd="0" presId="urn:microsoft.com/office/officeart/2005/8/layout/list1"/>
    <dgm:cxn modelId="{264399F7-0976-49E8-8CFF-5B2DEF1661CC}" type="presParOf" srcId="{120FA049-9C8D-43A5-BD62-3F0F38C69CF4}" destId="{B1D2905C-3AA2-4CA6-9D75-D2A7C5A5362E}" srcOrd="12" destOrd="0" presId="urn:microsoft.com/office/officeart/2005/8/layout/list1"/>
    <dgm:cxn modelId="{48B79672-691B-4FB7-B01A-DCF9A52295F4}" type="presParOf" srcId="{B1D2905C-3AA2-4CA6-9D75-D2A7C5A5362E}" destId="{0E708520-1A55-45B4-A92A-442B72F069BD}" srcOrd="0" destOrd="0" presId="urn:microsoft.com/office/officeart/2005/8/layout/list1"/>
    <dgm:cxn modelId="{42B67BD3-BD1B-48F5-BF32-09FAA536A036}" type="presParOf" srcId="{B1D2905C-3AA2-4CA6-9D75-D2A7C5A5362E}" destId="{028582A3-6D67-475D-AD9A-78BBF86B4A8C}" srcOrd="1" destOrd="0" presId="urn:microsoft.com/office/officeart/2005/8/layout/list1"/>
    <dgm:cxn modelId="{FA8F2A0D-2ADE-4B44-A4BE-5CDA095F1219}" type="presParOf" srcId="{120FA049-9C8D-43A5-BD62-3F0F38C69CF4}" destId="{1BCA4ECD-FDC6-4FEB-A8BE-D025040E5BD7}" srcOrd="13" destOrd="0" presId="urn:microsoft.com/office/officeart/2005/8/layout/list1"/>
    <dgm:cxn modelId="{4738E627-160C-4841-88D0-D707BC640AC6}" type="presParOf" srcId="{120FA049-9C8D-43A5-BD62-3F0F38C69CF4}" destId="{39A86451-0254-4FC2-85E5-D0D7EB20A854}" srcOrd="14" destOrd="0" presId="urn:microsoft.com/office/officeart/2005/8/layout/list1"/>
    <dgm:cxn modelId="{F21F9787-CC7B-46A8-9A0E-0DE49C03A8C0}" type="presParOf" srcId="{120FA049-9C8D-43A5-BD62-3F0F38C69CF4}" destId="{DBEA1268-C14F-4B3A-B446-941D999BA905}" srcOrd="15" destOrd="0" presId="urn:microsoft.com/office/officeart/2005/8/layout/list1"/>
    <dgm:cxn modelId="{176E8665-5AA2-4F6B-9ABE-2F38CC8CB475}" type="presParOf" srcId="{120FA049-9C8D-43A5-BD62-3F0F38C69CF4}" destId="{C4D4DD8B-D903-4372-AC23-A4071A41DC9C}" srcOrd="16" destOrd="0" presId="urn:microsoft.com/office/officeart/2005/8/layout/list1"/>
    <dgm:cxn modelId="{7DDCA8B4-5E0C-46AC-B5FB-ADBF2AA7048E}" type="presParOf" srcId="{C4D4DD8B-D903-4372-AC23-A4071A41DC9C}" destId="{E1CAF157-C06C-41B5-BC6E-78A9045C5AB1}" srcOrd="0" destOrd="0" presId="urn:microsoft.com/office/officeart/2005/8/layout/list1"/>
    <dgm:cxn modelId="{25B056E1-2623-4F01-862F-DA48944E5289}" type="presParOf" srcId="{C4D4DD8B-D903-4372-AC23-A4071A41DC9C}" destId="{0E3EEC05-0C20-4DBC-9D70-C8001FF378B4}" srcOrd="1" destOrd="0" presId="urn:microsoft.com/office/officeart/2005/8/layout/list1"/>
    <dgm:cxn modelId="{BD0E9EB4-5EDC-4E84-8EAF-45AD5CFD4FD8}" type="presParOf" srcId="{120FA049-9C8D-43A5-BD62-3F0F38C69CF4}" destId="{87F9C228-2A7D-4198-907F-1CF70A1D30EB}" srcOrd="17" destOrd="0" presId="urn:microsoft.com/office/officeart/2005/8/layout/list1"/>
    <dgm:cxn modelId="{3F21A859-1A38-424B-B2BB-0DE40821C124}" type="presParOf" srcId="{120FA049-9C8D-43A5-BD62-3F0F38C69CF4}" destId="{6B5E0FE8-0C17-41D7-9703-58DCDF469AA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1BAB3F3-64ED-4AAD-86EC-28AB681B9F1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398BB-3648-4EBA-99DB-BBF265F28884}">
      <dgm:prSet phldrT="[Текст]" custT="1"/>
      <dgm:spPr/>
      <dgm:t>
        <a:bodyPr/>
        <a:lstStyle/>
        <a:p>
          <a:r>
            <a:rPr lang="ru-RU" sz="1600" dirty="0" smtClean="0"/>
            <a:t>Единое штатное расписание</a:t>
          </a:r>
        </a:p>
        <a:p>
          <a:r>
            <a:rPr lang="ru-RU" sz="1600" dirty="0" smtClean="0"/>
            <a:t>Развитие и повышение квалификации</a:t>
          </a:r>
          <a:endParaRPr lang="ru-RU" sz="1600" dirty="0"/>
        </a:p>
      </dgm:t>
    </dgm:pt>
    <dgm:pt modelId="{ABD9667B-5F53-48D6-8185-C7B4127CA6B0}" type="parTrans" cxnId="{CCB45B8C-2690-4100-9EFB-BE1BC7610A0C}">
      <dgm:prSet/>
      <dgm:spPr/>
      <dgm:t>
        <a:bodyPr/>
        <a:lstStyle/>
        <a:p>
          <a:endParaRPr lang="ru-RU"/>
        </a:p>
      </dgm:t>
    </dgm:pt>
    <dgm:pt modelId="{27C398B4-0540-4451-A271-103290866FAB}" type="sibTrans" cxnId="{CCB45B8C-2690-4100-9EFB-BE1BC7610A0C}">
      <dgm:prSet/>
      <dgm:spPr/>
      <dgm:t>
        <a:bodyPr/>
        <a:lstStyle/>
        <a:p>
          <a:endParaRPr lang="ru-RU"/>
        </a:p>
      </dgm:t>
    </dgm:pt>
    <dgm:pt modelId="{99A9C1FF-98BD-46B1-AFD3-58E4E85A8080}">
      <dgm:prSet phldrT="[Текст]" custT="1"/>
      <dgm:spPr/>
      <dgm:t>
        <a:bodyPr/>
        <a:lstStyle/>
        <a:p>
          <a:r>
            <a:rPr lang="ru-RU" sz="1600" dirty="0" smtClean="0"/>
            <a:t>Создание школьной команды</a:t>
          </a:r>
        </a:p>
        <a:p>
          <a:r>
            <a:rPr lang="ru-RU" sz="1600" dirty="0" smtClean="0"/>
            <a:t>Методическое сопровождение педагогического состава</a:t>
          </a:r>
          <a:endParaRPr lang="ru-RU" sz="1600" dirty="0"/>
        </a:p>
      </dgm:t>
    </dgm:pt>
    <dgm:pt modelId="{A23B4030-7BA1-492D-9D72-7E48B055F87F}" type="parTrans" cxnId="{88B42B00-0C52-4EC9-B88A-D7C468502D44}">
      <dgm:prSet/>
      <dgm:spPr/>
      <dgm:t>
        <a:bodyPr/>
        <a:lstStyle/>
        <a:p>
          <a:endParaRPr lang="ru-RU"/>
        </a:p>
      </dgm:t>
    </dgm:pt>
    <dgm:pt modelId="{992D6B35-BC07-4C77-839B-41AF678CDF71}" type="sibTrans" cxnId="{88B42B00-0C52-4EC9-B88A-D7C468502D44}">
      <dgm:prSet/>
      <dgm:spPr/>
      <dgm:t>
        <a:bodyPr/>
        <a:lstStyle/>
        <a:p>
          <a:endParaRPr lang="ru-RU"/>
        </a:p>
      </dgm:t>
    </dgm:pt>
    <dgm:pt modelId="{4D5EDDC4-0B11-4C8A-A42C-85FFD3381A93}">
      <dgm:prSet phldrT="[Текст]" custT="1"/>
      <dgm:spPr/>
      <dgm:t>
        <a:bodyPr/>
        <a:lstStyle/>
        <a:p>
          <a:r>
            <a:rPr lang="ru-RU" sz="1600" dirty="0" smtClean="0"/>
            <a:t>Систему  наставничества</a:t>
          </a:r>
        </a:p>
        <a:p>
          <a:r>
            <a:rPr lang="ru-RU" sz="1600" dirty="0" smtClean="0"/>
            <a:t>Участие педагогов в конкурсном движении</a:t>
          </a:r>
          <a:endParaRPr lang="ru-RU" sz="1600" dirty="0"/>
        </a:p>
      </dgm:t>
    </dgm:pt>
    <dgm:pt modelId="{253484E5-4A74-422F-B475-A1DE4C977089}" type="parTrans" cxnId="{BFF8FCDF-31D9-46FB-A46A-E26C9BE295AD}">
      <dgm:prSet/>
      <dgm:spPr/>
      <dgm:t>
        <a:bodyPr/>
        <a:lstStyle/>
        <a:p>
          <a:endParaRPr lang="ru-RU"/>
        </a:p>
      </dgm:t>
    </dgm:pt>
    <dgm:pt modelId="{D57DC730-C3FD-477C-BB2B-FA1BE352FEEF}" type="sibTrans" cxnId="{BFF8FCDF-31D9-46FB-A46A-E26C9BE295AD}">
      <dgm:prSet/>
      <dgm:spPr/>
      <dgm:t>
        <a:bodyPr/>
        <a:lstStyle/>
        <a:p>
          <a:endParaRPr lang="ru-RU"/>
        </a:p>
      </dgm:t>
    </dgm:pt>
    <dgm:pt modelId="{DA9036E0-A715-4BB5-BDEC-7201ADB4F432}">
      <dgm:prSet custT="1"/>
      <dgm:spPr/>
      <dgm:t>
        <a:bodyPr/>
        <a:lstStyle/>
        <a:p>
          <a:r>
            <a:rPr lang="ru-RU" sz="1600" dirty="0" smtClean="0"/>
            <a:t>Единый реестр профессиональных конкурсов</a:t>
          </a:r>
        </a:p>
        <a:p>
          <a:r>
            <a:rPr lang="ru-RU" sz="1600" dirty="0" smtClean="0"/>
            <a:t>Систему материального и нематериального стимулирования</a:t>
          </a:r>
          <a:endParaRPr lang="ru-RU" sz="1600" dirty="0"/>
        </a:p>
      </dgm:t>
    </dgm:pt>
    <dgm:pt modelId="{E47C2749-D26C-4069-B97F-D7664DD817AB}" type="parTrans" cxnId="{15E8C016-AF32-41A0-8FFC-6A2F6B90A22C}">
      <dgm:prSet/>
      <dgm:spPr/>
      <dgm:t>
        <a:bodyPr/>
        <a:lstStyle/>
        <a:p>
          <a:endParaRPr lang="ru-RU"/>
        </a:p>
      </dgm:t>
    </dgm:pt>
    <dgm:pt modelId="{BDCCD1A0-A71E-49C4-B669-96349C793D7F}" type="sibTrans" cxnId="{15E8C016-AF32-41A0-8FFC-6A2F6B90A22C}">
      <dgm:prSet/>
      <dgm:spPr/>
      <dgm:t>
        <a:bodyPr/>
        <a:lstStyle/>
        <a:p>
          <a:endParaRPr lang="ru-RU"/>
        </a:p>
      </dgm:t>
    </dgm:pt>
    <dgm:pt modelId="{120FA049-9C8D-43A5-BD62-3F0F38C69CF4}" type="pres">
      <dgm:prSet presAssocID="{D1BAB3F3-64ED-4AAD-86EC-28AB681B9F1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08678-DBA0-4550-9A70-FE4AEE246EF0}" type="pres">
      <dgm:prSet presAssocID="{FA2398BB-3648-4EBA-99DB-BBF265F28884}" presName="parentLin" presStyleCnt="0"/>
      <dgm:spPr/>
    </dgm:pt>
    <dgm:pt modelId="{C4277A43-ABEC-4EC4-B4A7-433257FA956A}" type="pres">
      <dgm:prSet presAssocID="{FA2398BB-3648-4EBA-99DB-BBF265F28884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570B02A-E078-4DFB-98DA-55564D323F5D}" type="pres">
      <dgm:prSet presAssocID="{FA2398BB-3648-4EBA-99DB-BBF265F28884}" presName="parentText" presStyleLbl="node1" presStyleIdx="0" presStyleCnt="4" custScaleY="1675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CB8A-F311-448D-AD99-173A635BE269}" type="pres">
      <dgm:prSet presAssocID="{FA2398BB-3648-4EBA-99DB-BBF265F28884}" presName="negativeSpace" presStyleCnt="0"/>
      <dgm:spPr/>
    </dgm:pt>
    <dgm:pt modelId="{3D95092C-2779-4FA6-B2F9-C1BA5AAA95A0}" type="pres">
      <dgm:prSet presAssocID="{FA2398BB-3648-4EBA-99DB-BBF265F28884}" presName="childText" presStyleLbl="conFgAcc1" presStyleIdx="0" presStyleCnt="4">
        <dgm:presLayoutVars>
          <dgm:bulletEnabled val="1"/>
        </dgm:presLayoutVars>
      </dgm:prSet>
      <dgm:spPr/>
    </dgm:pt>
    <dgm:pt modelId="{5B023911-02DF-4D61-9E06-D8817128577D}" type="pres">
      <dgm:prSet presAssocID="{27C398B4-0540-4451-A271-103290866FAB}" presName="spaceBetweenRectangles" presStyleCnt="0"/>
      <dgm:spPr/>
    </dgm:pt>
    <dgm:pt modelId="{F3217FF3-8B6F-45F7-9AF0-674705E17B4B}" type="pres">
      <dgm:prSet presAssocID="{99A9C1FF-98BD-46B1-AFD3-58E4E85A8080}" presName="parentLin" presStyleCnt="0"/>
      <dgm:spPr/>
    </dgm:pt>
    <dgm:pt modelId="{ECDB2622-7266-49BF-AC62-E079B9E5C789}" type="pres">
      <dgm:prSet presAssocID="{99A9C1FF-98BD-46B1-AFD3-58E4E85A808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678978E-D5D7-427C-BDCA-5D01614D98CA}" type="pres">
      <dgm:prSet presAssocID="{99A9C1FF-98BD-46B1-AFD3-58E4E85A8080}" presName="parentText" presStyleLbl="node1" presStyleIdx="1" presStyleCnt="4" custScaleY="1318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21DD3-FFFC-41A5-8B1C-F2512110F0BE}" type="pres">
      <dgm:prSet presAssocID="{99A9C1FF-98BD-46B1-AFD3-58E4E85A8080}" presName="negativeSpace" presStyleCnt="0"/>
      <dgm:spPr/>
    </dgm:pt>
    <dgm:pt modelId="{41F251B7-B8C3-473C-971A-96CE98281081}" type="pres">
      <dgm:prSet presAssocID="{99A9C1FF-98BD-46B1-AFD3-58E4E85A8080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2DD470-CE40-4296-9D62-1BD3DF6B6880}" type="pres">
      <dgm:prSet presAssocID="{992D6B35-BC07-4C77-839B-41AF678CDF71}" presName="spaceBetweenRectangles" presStyleCnt="0"/>
      <dgm:spPr/>
    </dgm:pt>
    <dgm:pt modelId="{5FF0BD46-9156-4A26-A0AF-75E095BD9F38}" type="pres">
      <dgm:prSet presAssocID="{4D5EDDC4-0B11-4C8A-A42C-85FFD3381A93}" presName="parentLin" presStyleCnt="0"/>
      <dgm:spPr/>
    </dgm:pt>
    <dgm:pt modelId="{3DC0491E-A836-43C8-A32F-38460335E0ED}" type="pres">
      <dgm:prSet presAssocID="{4D5EDDC4-0B11-4C8A-A42C-85FFD3381A93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A968F92E-F784-4564-AA1F-9810201A1D75}" type="pres">
      <dgm:prSet presAssocID="{4D5EDDC4-0B11-4C8A-A42C-85FFD3381A93}" presName="parentText" presStyleLbl="node1" presStyleIdx="2" presStyleCnt="4" custScaleY="1346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4CAF1-5CEB-4B09-8459-D519C5D40B6E}" type="pres">
      <dgm:prSet presAssocID="{4D5EDDC4-0B11-4C8A-A42C-85FFD3381A93}" presName="negativeSpace" presStyleCnt="0"/>
      <dgm:spPr/>
    </dgm:pt>
    <dgm:pt modelId="{E0E846E2-1280-4C28-82BA-7C9E0F9027DB}" type="pres">
      <dgm:prSet presAssocID="{4D5EDDC4-0B11-4C8A-A42C-85FFD3381A93}" presName="childText" presStyleLbl="conFgAcc1" presStyleIdx="2" presStyleCnt="4" custLinFactNeighborX="126" custLinFactNeighborY="-79319">
        <dgm:presLayoutVars>
          <dgm:bulletEnabled val="1"/>
        </dgm:presLayoutVars>
      </dgm:prSet>
      <dgm:spPr/>
    </dgm:pt>
    <dgm:pt modelId="{5FF81ADD-1037-4C29-A2EF-E6AFDA574E65}" type="pres">
      <dgm:prSet presAssocID="{D57DC730-C3FD-477C-BB2B-FA1BE352FEEF}" presName="spaceBetweenRectangles" presStyleCnt="0"/>
      <dgm:spPr/>
    </dgm:pt>
    <dgm:pt modelId="{B1D2905C-3AA2-4CA6-9D75-D2A7C5A5362E}" type="pres">
      <dgm:prSet presAssocID="{DA9036E0-A715-4BB5-BDEC-7201ADB4F432}" presName="parentLin" presStyleCnt="0"/>
      <dgm:spPr/>
    </dgm:pt>
    <dgm:pt modelId="{0E708520-1A55-45B4-A92A-442B72F069BD}" type="pres">
      <dgm:prSet presAssocID="{DA9036E0-A715-4BB5-BDEC-7201ADB4F432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28582A3-6D67-475D-AD9A-78BBF86B4A8C}" type="pres">
      <dgm:prSet presAssocID="{DA9036E0-A715-4BB5-BDEC-7201ADB4F432}" presName="parentText" presStyleLbl="node1" presStyleIdx="3" presStyleCnt="4" custScaleY="1809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A4ECD-FDC6-4FEB-A8BE-D025040E5BD7}" type="pres">
      <dgm:prSet presAssocID="{DA9036E0-A715-4BB5-BDEC-7201ADB4F432}" presName="negativeSpace" presStyleCnt="0"/>
      <dgm:spPr/>
    </dgm:pt>
    <dgm:pt modelId="{39A86451-0254-4FC2-85E5-D0D7EB20A854}" type="pres">
      <dgm:prSet presAssocID="{DA9036E0-A715-4BB5-BDEC-7201ADB4F43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324D1C9-768A-4675-8284-96CBF08148FF}" type="presOf" srcId="{DA9036E0-A715-4BB5-BDEC-7201ADB4F432}" destId="{0E708520-1A55-45B4-A92A-442B72F069BD}" srcOrd="0" destOrd="0" presId="urn:microsoft.com/office/officeart/2005/8/layout/list1"/>
    <dgm:cxn modelId="{5DCADBFD-8ABF-4B52-AB5B-4251A16DFE77}" type="presOf" srcId="{DA9036E0-A715-4BB5-BDEC-7201ADB4F432}" destId="{028582A3-6D67-475D-AD9A-78BBF86B4A8C}" srcOrd="1" destOrd="0" presId="urn:microsoft.com/office/officeart/2005/8/layout/list1"/>
    <dgm:cxn modelId="{88B42B00-0C52-4EC9-B88A-D7C468502D44}" srcId="{D1BAB3F3-64ED-4AAD-86EC-28AB681B9F1D}" destId="{99A9C1FF-98BD-46B1-AFD3-58E4E85A8080}" srcOrd="1" destOrd="0" parTransId="{A23B4030-7BA1-492D-9D72-7E48B055F87F}" sibTransId="{992D6B35-BC07-4C77-839B-41AF678CDF71}"/>
    <dgm:cxn modelId="{BFF8FCDF-31D9-46FB-A46A-E26C9BE295AD}" srcId="{D1BAB3F3-64ED-4AAD-86EC-28AB681B9F1D}" destId="{4D5EDDC4-0B11-4C8A-A42C-85FFD3381A93}" srcOrd="2" destOrd="0" parTransId="{253484E5-4A74-422F-B475-A1DE4C977089}" sibTransId="{D57DC730-C3FD-477C-BB2B-FA1BE352FEEF}"/>
    <dgm:cxn modelId="{3A34E47B-5F1A-46A9-9642-5A10EFB246C3}" type="presOf" srcId="{4D5EDDC4-0B11-4C8A-A42C-85FFD3381A93}" destId="{3DC0491E-A836-43C8-A32F-38460335E0ED}" srcOrd="0" destOrd="0" presId="urn:microsoft.com/office/officeart/2005/8/layout/list1"/>
    <dgm:cxn modelId="{CCB45B8C-2690-4100-9EFB-BE1BC7610A0C}" srcId="{D1BAB3F3-64ED-4AAD-86EC-28AB681B9F1D}" destId="{FA2398BB-3648-4EBA-99DB-BBF265F28884}" srcOrd="0" destOrd="0" parTransId="{ABD9667B-5F53-48D6-8185-C7B4127CA6B0}" sibTransId="{27C398B4-0540-4451-A271-103290866FAB}"/>
    <dgm:cxn modelId="{59570DFC-9302-460D-B951-0A3CCB38A872}" type="presOf" srcId="{99A9C1FF-98BD-46B1-AFD3-58E4E85A8080}" destId="{ECDB2622-7266-49BF-AC62-E079B9E5C789}" srcOrd="0" destOrd="0" presId="urn:microsoft.com/office/officeart/2005/8/layout/list1"/>
    <dgm:cxn modelId="{6D901E5C-75AF-461C-A5D5-7F748895C56F}" type="presOf" srcId="{D1BAB3F3-64ED-4AAD-86EC-28AB681B9F1D}" destId="{120FA049-9C8D-43A5-BD62-3F0F38C69CF4}" srcOrd="0" destOrd="0" presId="urn:microsoft.com/office/officeart/2005/8/layout/list1"/>
    <dgm:cxn modelId="{15E8C016-AF32-41A0-8FFC-6A2F6B90A22C}" srcId="{D1BAB3F3-64ED-4AAD-86EC-28AB681B9F1D}" destId="{DA9036E0-A715-4BB5-BDEC-7201ADB4F432}" srcOrd="3" destOrd="0" parTransId="{E47C2749-D26C-4069-B97F-D7664DD817AB}" sibTransId="{BDCCD1A0-A71E-49C4-B669-96349C793D7F}"/>
    <dgm:cxn modelId="{B7E23476-B41D-47F8-9FA9-5B5E2CF6CBFC}" type="presOf" srcId="{4D5EDDC4-0B11-4C8A-A42C-85FFD3381A93}" destId="{A968F92E-F784-4564-AA1F-9810201A1D75}" srcOrd="1" destOrd="0" presId="urn:microsoft.com/office/officeart/2005/8/layout/list1"/>
    <dgm:cxn modelId="{B7F3CBA0-3ED0-446E-A545-151BEF02C097}" type="presOf" srcId="{FA2398BB-3648-4EBA-99DB-BBF265F28884}" destId="{F570B02A-E078-4DFB-98DA-55564D323F5D}" srcOrd="1" destOrd="0" presId="urn:microsoft.com/office/officeart/2005/8/layout/list1"/>
    <dgm:cxn modelId="{9224572E-490E-4F72-9736-04905A93DF20}" type="presOf" srcId="{99A9C1FF-98BD-46B1-AFD3-58E4E85A8080}" destId="{7678978E-D5D7-427C-BDCA-5D01614D98CA}" srcOrd="1" destOrd="0" presId="urn:microsoft.com/office/officeart/2005/8/layout/list1"/>
    <dgm:cxn modelId="{6A049E8D-BBA7-4167-85DF-02D249922F19}" type="presOf" srcId="{FA2398BB-3648-4EBA-99DB-BBF265F28884}" destId="{C4277A43-ABEC-4EC4-B4A7-433257FA956A}" srcOrd="0" destOrd="0" presId="urn:microsoft.com/office/officeart/2005/8/layout/list1"/>
    <dgm:cxn modelId="{77D1C5A9-6FFA-40A3-9579-DA254A740516}" type="presParOf" srcId="{120FA049-9C8D-43A5-BD62-3F0F38C69CF4}" destId="{AF608678-DBA0-4550-9A70-FE4AEE246EF0}" srcOrd="0" destOrd="0" presId="urn:microsoft.com/office/officeart/2005/8/layout/list1"/>
    <dgm:cxn modelId="{94633D68-3485-42E6-8311-1F238DF44E96}" type="presParOf" srcId="{AF608678-DBA0-4550-9A70-FE4AEE246EF0}" destId="{C4277A43-ABEC-4EC4-B4A7-433257FA956A}" srcOrd="0" destOrd="0" presId="urn:microsoft.com/office/officeart/2005/8/layout/list1"/>
    <dgm:cxn modelId="{E997062E-0297-487B-A78A-62C151448556}" type="presParOf" srcId="{AF608678-DBA0-4550-9A70-FE4AEE246EF0}" destId="{F570B02A-E078-4DFB-98DA-55564D323F5D}" srcOrd="1" destOrd="0" presId="urn:microsoft.com/office/officeart/2005/8/layout/list1"/>
    <dgm:cxn modelId="{BDC031DC-A9FA-4116-91A3-DC2A026C304E}" type="presParOf" srcId="{120FA049-9C8D-43A5-BD62-3F0F38C69CF4}" destId="{6D59CB8A-F311-448D-AD99-173A635BE269}" srcOrd="1" destOrd="0" presId="urn:microsoft.com/office/officeart/2005/8/layout/list1"/>
    <dgm:cxn modelId="{F5F5D955-3548-49EE-84BC-BC16B8611A6C}" type="presParOf" srcId="{120FA049-9C8D-43A5-BD62-3F0F38C69CF4}" destId="{3D95092C-2779-4FA6-B2F9-C1BA5AAA95A0}" srcOrd="2" destOrd="0" presId="urn:microsoft.com/office/officeart/2005/8/layout/list1"/>
    <dgm:cxn modelId="{96F5FBD0-FA49-4727-B867-2556BEB921C1}" type="presParOf" srcId="{120FA049-9C8D-43A5-BD62-3F0F38C69CF4}" destId="{5B023911-02DF-4D61-9E06-D8817128577D}" srcOrd="3" destOrd="0" presId="urn:microsoft.com/office/officeart/2005/8/layout/list1"/>
    <dgm:cxn modelId="{BFE3BE78-5008-45B4-8970-9C370497CC97}" type="presParOf" srcId="{120FA049-9C8D-43A5-BD62-3F0F38C69CF4}" destId="{F3217FF3-8B6F-45F7-9AF0-674705E17B4B}" srcOrd="4" destOrd="0" presId="urn:microsoft.com/office/officeart/2005/8/layout/list1"/>
    <dgm:cxn modelId="{F64902C9-58F0-47BA-9B2E-05EF609B1295}" type="presParOf" srcId="{F3217FF3-8B6F-45F7-9AF0-674705E17B4B}" destId="{ECDB2622-7266-49BF-AC62-E079B9E5C789}" srcOrd="0" destOrd="0" presId="urn:microsoft.com/office/officeart/2005/8/layout/list1"/>
    <dgm:cxn modelId="{9FF97D51-89BE-4B21-B69C-BC4C25A50763}" type="presParOf" srcId="{F3217FF3-8B6F-45F7-9AF0-674705E17B4B}" destId="{7678978E-D5D7-427C-BDCA-5D01614D98CA}" srcOrd="1" destOrd="0" presId="urn:microsoft.com/office/officeart/2005/8/layout/list1"/>
    <dgm:cxn modelId="{60E0AA69-1316-4574-BD26-95987323502A}" type="presParOf" srcId="{120FA049-9C8D-43A5-BD62-3F0F38C69CF4}" destId="{A7621DD3-FFFC-41A5-8B1C-F2512110F0BE}" srcOrd="5" destOrd="0" presId="urn:microsoft.com/office/officeart/2005/8/layout/list1"/>
    <dgm:cxn modelId="{AF60E659-38FF-4A92-ABFB-5163F93C0C84}" type="presParOf" srcId="{120FA049-9C8D-43A5-BD62-3F0F38C69CF4}" destId="{41F251B7-B8C3-473C-971A-96CE98281081}" srcOrd="6" destOrd="0" presId="urn:microsoft.com/office/officeart/2005/8/layout/list1"/>
    <dgm:cxn modelId="{1B63267E-6469-4303-8813-5FA2595E1A78}" type="presParOf" srcId="{120FA049-9C8D-43A5-BD62-3F0F38C69CF4}" destId="{E62DD470-CE40-4296-9D62-1BD3DF6B6880}" srcOrd="7" destOrd="0" presId="urn:microsoft.com/office/officeart/2005/8/layout/list1"/>
    <dgm:cxn modelId="{9858F348-B1D0-4BD2-A951-BCB88043217B}" type="presParOf" srcId="{120FA049-9C8D-43A5-BD62-3F0F38C69CF4}" destId="{5FF0BD46-9156-4A26-A0AF-75E095BD9F38}" srcOrd="8" destOrd="0" presId="urn:microsoft.com/office/officeart/2005/8/layout/list1"/>
    <dgm:cxn modelId="{93C58AAE-8D57-4A65-AF52-2B507632B601}" type="presParOf" srcId="{5FF0BD46-9156-4A26-A0AF-75E095BD9F38}" destId="{3DC0491E-A836-43C8-A32F-38460335E0ED}" srcOrd="0" destOrd="0" presId="urn:microsoft.com/office/officeart/2005/8/layout/list1"/>
    <dgm:cxn modelId="{BF80F7F4-3E90-4099-B611-0D7D81F310ED}" type="presParOf" srcId="{5FF0BD46-9156-4A26-A0AF-75E095BD9F38}" destId="{A968F92E-F784-4564-AA1F-9810201A1D75}" srcOrd="1" destOrd="0" presId="urn:microsoft.com/office/officeart/2005/8/layout/list1"/>
    <dgm:cxn modelId="{356D9FD9-B2D5-4CD5-B395-3D98FF41E4CF}" type="presParOf" srcId="{120FA049-9C8D-43A5-BD62-3F0F38C69CF4}" destId="{9144CAF1-5CEB-4B09-8459-D519C5D40B6E}" srcOrd="9" destOrd="0" presId="urn:microsoft.com/office/officeart/2005/8/layout/list1"/>
    <dgm:cxn modelId="{DC1CCC84-9D34-4D5D-AE8A-48412C407338}" type="presParOf" srcId="{120FA049-9C8D-43A5-BD62-3F0F38C69CF4}" destId="{E0E846E2-1280-4C28-82BA-7C9E0F9027DB}" srcOrd="10" destOrd="0" presId="urn:microsoft.com/office/officeart/2005/8/layout/list1"/>
    <dgm:cxn modelId="{66E96208-1FB6-4663-A63B-BB8CAA9DF99A}" type="presParOf" srcId="{120FA049-9C8D-43A5-BD62-3F0F38C69CF4}" destId="{5FF81ADD-1037-4C29-A2EF-E6AFDA574E65}" srcOrd="11" destOrd="0" presId="urn:microsoft.com/office/officeart/2005/8/layout/list1"/>
    <dgm:cxn modelId="{39165CC1-EF65-4E40-9793-B9ACAD8B6140}" type="presParOf" srcId="{120FA049-9C8D-43A5-BD62-3F0F38C69CF4}" destId="{B1D2905C-3AA2-4CA6-9D75-D2A7C5A5362E}" srcOrd="12" destOrd="0" presId="urn:microsoft.com/office/officeart/2005/8/layout/list1"/>
    <dgm:cxn modelId="{5120542A-FFD9-4722-908F-68FC271136B5}" type="presParOf" srcId="{B1D2905C-3AA2-4CA6-9D75-D2A7C5A5362E}" destId="{0E708520-1A55-45B4-A92A-442B72F069BD}" srcOrd="0" destOrd="0" presId="urn:microsoft.com/office/officeart/2005/8/layout/list1"/>
    <dgm:cxn modelId="{A71F1375-6811-4580-AE27-F2F3933BC86A}" type="presParOf" srcId="{B1D2905C-3AA2-4CA6-9D75-D2A7C5A5362E}" destId="{028582A3-6D67-475D-AD9A-78BBF86B4A8C}" srcOrd="1" destOrd="0" presId="urn:microsoft.com/office/officeart/2005/8/layout/list1"/>
    <dgm:cxn modelId="{A08D82E0-0818-4D73-B4C2-40EB3F9D0221}" type="presParOf" srcId="{120FA049-9C8D-43A5-BD62-3F0F38C69CF4}" destId="{1BCA4ECD-FDC6-4FEB-A8BE-D025040E5BD7}" srcOrd="13" destOrd="0" presId="urn:microsoft.com/office/officeart/2005/8/layout/list1"/>
    <dgm:cxn modelId="{ADC61F8A-1A66-4486-9A44-8D66986C97ED}" type="presParOf" srcId="{120FA049-9C8D-43A5-BD62-3F0F38C69CF4}" destId="{39A86451-0254-4FC2-85E5-D0D7EB20A85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1BAB3F3-64ED-4AAD-86EC-28AB681B9F1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2398BB-3648-4EBA-99DB-BBF265F28884}">
      <dgm:prSet phldrT="[Текст]" custT="1"/>
      <dgm:spPr/>
      <dgm:t>
        <a:bodyPr/>
        <a:lstStyle/>
        <a:p>
          <a:r>
            <a:rPr lang="ru-RU" sz="1600" dirty="0" smtClean="0"/>
            <a:t>Трансформируемое пространство, архитектурная доступность</a:t>
          </a:r>
        </a:p>
        <a:p>
          <a:r>
            <a:rPr lang="ru-RU" sz="1600" dirty="0" smtClean="0"/>
            <a:t>ЦОС (поддержка всех активностей)</a:t>
          </a:r>
        </a:p>
        <a:p>
          <a:r>
            <a:rPr lang="ru-RU" sz="1600" dirty="0" err="1" smtClean="0"/>
            <a:t>Кванториум</a:t>
          </a:r>
          <a:r>
            <a:rPr lang="ru-RU" sz="1600" dirty="0" smtClean="0"/>
            <a:t>/Точка роста</a:t>
          </a:r>
          <a:endParaRPr lang="ru-RU" sz="1600" dirty="0"/>
        </a:p>
      </dgm:t>
    </dgm:pt>
    <dgm:pt modelId="{ABD9667B-5F53-48D6-8185-C7B4127CA6B0}" type="parTrans" cxnId="{CCB45B8C-2690-4100-9EFB-BE1BC7610A0C}">
      <dgm:prSet/>
      <dgm:spPr/>
      <dgm:t>
        <a:bodyPr/>
        <a:lstStyle/>
        <a:p>
          <a:endParaRPr lang="ru-RU"/>
        </a:p>
      </dgm:t>
    </dgm:pt>
    <dgm:pt modelId="{27C398B4-0540-4451-A271-103290866FAB}" type="sibTrans" cxnId="{CCB45B8C-2690-4100-9EFB-BE1BC7610A0C}">
      <dgm:prSet/>
      <dgm:spPr/>
      <dgm:t>
        <a:bodyPr/>
        <a:lstStyle/>
        <a:p>
          <a:endParaRPr lang="ru-RU"/>
        </a:p>
      </dgm:t>
    </dgm:pt>
    <dgm:pt modelId="{99A9C1FF-98BD-46B1-AFD3-58E4E85A8080}">
      <dgm:prSet phldrT="[Текст]" custT="1"/>
      <dgm:spPr/>
      <dgm:t>
        <a:bodyPr/>
        <a:lstStyle/>
        <a:p>
          <a:r>
            <a:rPr lang="ru-RU" sz="1600" dirty="0" smtClean="0"/>
            <a:t>Сцена (театр, конференция, фестиваль)</a:t>
          </a:r>
        </a:p>
        <a:p>
          <a:r>
            <a:rPr lang="ru-RU" sz="1600" dirty="0" smtClean="0"/>
            <a:t>Школьное кафе</a:t>
          </a:r>
        </a:p>
        <a:p>
          <a:r>
            <a:rPr lang="ru-RU" sz="1600" dirty="0" smtClean="0"/>
            <a:t>Школьный сад (огород)</a:t>
          </a:r>
          <a:endParaRPr lang="ru-RU" sz="1600" dirty="0"/>
        </a:p>
      </dgm:t>
    </dgm:pt>
    <dgm:pt modelId="{A23B4030-7BA1-492D-9D72-7E48B055F87F}" type="parTrans" cxnId="{88B42B00-0C52-4EC9-B88A-D7C468502D44}">
      <dgm:prSet/>
      <dgm:spPr/>
      <dgm:t>
        <a:bodyPr/>
        <a:lstStyle/>
        <a:p>
          <a:endParaRPr lang="ru-RU"/>
        </a:p>
      </dgm:t>
    </dgm:pt>
    <dgm:pt modelId="{992D6B35-BC07-4C77-839B-41AF678CDF71}" type="sibTrans" cxnId="{88B42B00-0C52-4EC9-B88A-D7C468502D44}">
      <dgm:prSet/>
      <dgm:spPr/>
      <dgm:t>
        <a:bodyPr/>
        <a:lstStyle/>
        <a:p>
          <a:endParaRPr lang="ru-RU"/>
        </a:p>
      </dgm:t>
    </dgm:pt>
    <dgm:pt modelId="{4D5EDDC4-0B11-4C8A-A42C-85FFD3381A93}">
      <dgm:prSet phldrT="[Текст]" custT="1"/>
      <dgm:spPr/>
      <dgm:t>
        <a:bodyPr/>
        <a:lstStyle/>
        <a:p>
          <a:r>
            <a:rPr lang="ru-RU" sz="1600" dirty="0" smtClean="0"/>
            <a:t>«Белый интернет», ограничение использования мобильных телефонов</a:t>
          </a:r>
        </a:p>
        <a:p>
          <a:r>
            <a:rPr lang="ru-RU" sz="1600" dirty="0" smtClean="0"/>
            <a:t>Государственно-общественное управление</a:t>
          </a:r>
        </a:p>
        <a:p>
          <a:r>
            <a:rPr lang="ru-RU" sz="1600" dirty="0" smtClean="0"/>
            <a:t>Комплексная безопасность</a:t>
          </a:r>
          <a:endParaRPr lang="ru-RU" sz="1600" dirty="0"/>
        </a:p>
      </dgm:t>
    </dgm:pt>
    <dgm:pt modelId="{253484E5-4A74-422F-B475-A1DE4C977089}" type="parTrans" cxnId="{BFF8FCDF-31D9-46FB-A46A-E26C9BE295AD}">
      <dgm:prSet/>
      <dgm:spPr/>
      <dgm:t>
        <a:bodyPr/>
        <a:lstStyle/>
        <a:p>
          <a:endParaRPr lang="ru-RU"/>
        </a:p>
      </dgm:t>
    </dgm:pt>
    <dgm:pt modelId="{D57DC730-C3FD-477C-BB2B-FA1BE352FEEF}" type="sibTrans" cxnId="{BFF8FCDF-31D9-46FB-A46A-E26C9BE295AD}">
      <dgm:prSet/>
      <dgm:spPr/>
      <dgm:t>
        <a:bodyPr/>
        <a:lstStyle/>
        <a:p>
          <a:endParaRPr lang="ru-RU"/>
        </a:p>
      </dgm:t>
    </dgm:pt>
    <dgm:pt modelId="{DA9036E0-A715-4BB5-BDEC-7201ADB4F432}">
      <dgm:prSet custT="1"/>
      <dgm:spPr/>
      <dgm:t>
        <a:bodyPr/>
        <a:lstStyle/>
        <a:p>
          <a:r>
            <a:rPr lang="ru-RU" sz="1600" dirty="0" smtClean="0"/>
            <a:t>Единые подходы к штатному расписанию (количество административного персонала на контингент, узкие специалисты)</a:t>
          </a:r>
        </a:p>
        <a:p>
          <a:r>
            <a:rPr lang="ru-RU" sz="1600" dirty="0" smtClean="0"/>
            <a:t>Библиотека/</a:t>
          </a:r>
          <a:r>
            <a:rPr lang="ru-RU" sz="1600" dirty="0" err="1" smtClean="0"/>
            <a:t>Медиацентр</a:t>
          </a:r>
          <a:endParaRPr lang="ru-RU" sz="1600" dirty="0"/>
        </a:p>
      </dgm:t>
    </dgm:pt>
    <dgm:pt modelId="{E47C2749-D26C-4069-B97F-D7664DD817AB}" type="parTrans" cxnId="{15E8C016-AF32-41A0-8FFC-6A2F6B90A22C}">
      <dgm:prSet/>
      <dgm:spPr/>
      <dgm:t>
        <a:bodyPr/>
        <a:lstStyle/>
        <a:p>
          <a:endParaRPr lang="ru-RU"/>
        </a:p>
      </dgm:t>
    </dgm:pt>
    <dgm:pt modelId="{BDCCD1A0-A71E-49C4-B669-96349C793D7F}" type="sibTrans" cxnId="{15E8C016-AF32-41A0-8FFC-6A2F6B90A22C}">
      <dgm:prSet/>
      <dgm:spPr/>
      <dgm:t>
        <a:bodyPr/>
        <a:lstStyle/>
        <a:p>
          <a:endParaRPr lang="ru-RU"/>
        </a:p>
      </dgm:t>
    </dgm:pt>
    <dgm:pt modelId="{120FA049-9C8D-43A5-BD62-3F0F38C69CF4}" type="pres">
      <dgm:prSet presAssocID="{D1BAB3F3-64ED-4AAD-86EC-28AB681B9F1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608678-DBA0-4550-9A70-FE4AEE246EF0}" type="pres">
      <dgm:prSet presAssocID="{FA2398BB-3648-4EBA-99DB-BBF265F28884}" presName="parentLin" presStyleCnt="0"/>
      <dgm:spPr/>
    </dgm:pt>
    <dgm:pt modelId="{C4277A43-ABEC-4EC4-B4A7-433257FA956A}" type="pres">
      <dgm:prSet presAssocID="{FA2398BB-3648-4EBA-99DB-BBF265F28884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570B02A-E078-4DFB-98DA-55564D323F5D}" type="pres">
      <dgm:prSet presAssocID="{FA2398BB-3648-4EBA-99DB-BBF265F28884}" presName="parentText" presStyleLbl="node1" presStyleIdx="0" presStyleCnt="4" custScaleY="2310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59CB8A-F311-448D-AD99-173A635BE269}" type="pres">
      <dgm:prSet presAssocID="{FA2398BB-3648-4EBA-99DB-BBF265F28884}" presName="negativeSpace" presStyleCnt="0"/>
      <dgm:spPr/>
    </dgm:pt>
    <dgm:pt modelId="{3D95092C-2779-4FA6-B2F9-C1BA5AAA95A0}" type="pres">
      <dgm:prSet presAssocID="{FA2398BB-3648-4EBA-99DB-BBF265F28884}" presName="childText" presStyleLbl="conFgAcc1" presStyleIdx="0" presStyleCnt="4">
        <dgm:presLayoutVars>
          <dgm:bulletEnabled val="1"/>
        </dgm:presLayoutVars>
      </dgm:prSet>
      <dgm:spPr/>
    </dgm:pt>
    <dgm:pt modelId="{5B023911-02DF-4D61-9E06-D8817128577D}" type="pres">
      <dgm:prSet presAssocID="{27C398B4-0540-4451-A271-103290866FAB}" presName="spaceBetweenRectangles" presStyleCnt="0"/>
      <dgm:spPr/>
    </dgm:pt>
    <dgm:pt modelId="{F3217FF3-8B6F-45F7-9AF0-674705E17B4B}" type="pres">
      <dgm:prSet presAssocID="{99A9C1FF-98BD-46B1-AFD3-58E4E85A8080}" presName="parentLin" presStyleCnt="0"/>
      <dgm:spPr/>
    </dgm:pt>
    <dgm:pt modelId="{ECDB2622-7266-49BF-AC62-E079B9E5C789}" type="pres">
      <dgm:prSet presAssocID="{99A9C1FF-98BD-46B1-AFD3-58E4E85A808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678978E-D5D7-427C-BDCA-5D01614D98CA}" type="pres">
      <dgm:prSet presAssocID="{99A9C1FF-98BD-46B1-AFD3-58E4E85A8080}" presName="parentText" presStyleLbl="node1" presStyleIdx="1" presStyleCnt="4" custScaleY="1926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21DD3-FFFC-41A5-8B1C-F2512110F0BE}" type="pres">
      <dgm:prSet presAssocID="{99A9C1FF-98BD-46B1-AFD3-58E4E85A8080}" presName="negativeSpace" presStyleCnt="0"/>
      <dgm:spPr/>
    </dgm:pt>
    <dgm:pt modelId="{41F251B7-B8C3-473C-971A-96CE98281081}" type="pres">
      <dgm:prSet presAssocID="{99A9C1FF-98BD-46B1-AFD3-58E4E85A8080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2DD470-CE40-4296-9D62-1BD3DF6B6880}" type="pres">
      <dgm:prSet presAssocID="{992D6B35-BC07-4C77-839B-41AF678CDF71}" presName="spaceBetweenRectangles" presStyleCnt="0"/>
      <dgm:spPr/>
    </dgm:pt>
    <dgm:pt modelId="{5FF0BD46-9156-4A26-A0AF-75E095BD9F38}" type="pres">
      <dgm:prSet presAssocID="{4D5EDDC4-0B11-4C8A-A42C-85FFD3381A93}" presName="parentLin" presStyleCnt="0"/>
      <dgm:spPr/>
    </dgm:pt>
    <dgm:pt modelId="{3DC0491E-A836-43C8-A32F-38460335E0ED}" type="pres">
      <dgm:prSet presAssocID="{4D5EDDC4-0B11-4C8A-A42C-85FFD3381A93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A968F92E-F784-4564-AA1F-9810201A1D75}" type="pres">
      <dgm:prSet presAssocID="{4D5EDDC4-0B11-4C8A-A42C-85FFD3381A93}" presName="parentText" presStyleLbl="node1" presStyleIdx="2" presStyleCnt="4" custScaleY="2381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4CAF1-5CEB-4B09-8459-D519C5D40B6E}" type="pres">
      <dgm:prSet presAssocID="{4D5EDDC4-0B11-4C8A-A42C-85FFD3381A93}" presName="negativeSpace" presStyleCnt="0"/>
      <dgm:spPr/>
    </dgm:pt>
    <dgm:pt modelId="{E0E846E2-1280-4C28-82BA-7C9E0F9027DB}" type="pres">
      <dgm:prSet presAssocID="{4D5EDDC4-0B11-4C8A-A42C-85FFD3381A93}" presName="childText" presStyleLbl="conFgAcc1" presStyleIdx="2" presStyleCnt="4" custLinFactNeighborX="126" custLinFactNeighborY="-79319">
        <dgm:presLayoutVars>
          <dgm:bulletEnabled val="1"/>
        </dgm:presLayoutVars>
      </dgm:prSet>
      <dgm:spPr/>
    </dgm:pt>
    <dgm:pt modelId="{5FF81ADD-1037-4C29-A2EF-E6AFDA574E65}" type="pres">
      <dgm:prSet presAssocID="{D57DC730-C3FD-477C-BB2B-FA1BE352FEEF}" presName="spaceBetweenRectangles" presStyleCnt="0"/>
      <dgm:spPr/>
    </dgm:pt>
    <dgm:pt modelId="{B1D2905C-3AA2-4CA6-9D75-D2A7C5A5362E}" type="pres">
      <dgm:prSet presAssocID="{DA9036E0-A715-4BB5-BDEC-7201ADB4F432}" presName="parentLin" presStyleCnt="0"/>
      <dgm:spPr/>
    </dgm:pt>
    <dgm:pt modelId="{0E708520-1A55-45B4-A92A-442B72F069BD}" type="pres">
      <dgm:prSet presAssocID="{DA9036E0-A715-4BB5-BDEC-7201ADB4F432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28582A3-6D67-475D-AD9A-78BBF86B4A8C}" type="pres">
      <dgm:prSet presAssocID="{DA9036E0-A715-4BB5-BDEC-7201ADB4F432}" presName="parentText" presStyleLbl="node1" presStyleIdx="3" presStyleCnt="4" custScaleY="2496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A4ECD-FDC6-4FEB-A8BE-D025040E5BD7}" type="pres">
      <dgm:prSet presAssocID="{DA9036E0-A715-4BB5-BDEC-7201ADB4F432}" presName="negativeSpace" presStyleCnt="0"/>
      <dgm:spPr/>
    </dgm:pt>
    <dgm:pt modelId="{39A86451-0254-4FC2-85E5-D0D7EB20A854}" type="pres">
      <dgm:prSet presAssocID="{DA9036E0-A715-4BB5-BDEC-7201ADB4F43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FF8FCDF-31D9-46FB-A46A-E26C9BE295AD}" srcId="{D1BAB3F3-64ED-4AAD-86EC-28AB681B9F1D}" destId="{4D5EDDC4-0B11-4C8A-A42C-85FFD3381A93}" srcOrd="2" destOrd="0" parTransId="{253484E5-4A74-422F-B475-A1DE4C977089}" sibTransId="{D57DC730-C3FD-477C-BB2B-FA1BE352FEEF}"/>
    <dgm:cxn modelId="{DA6CAAEB-763E-4EB4-858B-D10D0B5951F9}" type="presOf" srcId="{DA9036E0-A715-4BB5-BDEC-7201ADB4F432}" destId="{0E708520-1A55-45B4-A92A-442B72F069BD}" srcOrd="0" destOrd="0" presId="urn:microsoft.com/office/officeart/2005/8/layout/list1"/>
    <dgm:cxn modelId="{03A528B4-4CDA-41A4-81DC-3891B89E6904}" type="presOf" srcId="{FA2398BB-3648-4EBA-99DB-BBF265F28884}" destId="{F570B02A-E078-4DFB-98DA-55564D323F5D}" srcOrd="1" destOrd="0" presId="urn:microsoft.com/office/officeart/2005/8/layout/list1"/>
    <dgm:cxn modelId="{15E8C016-AF32-41A0-8FFC-6A2F6B90A22C}" srcId="{D1BAB3F3-64ED-4AAD-86EC-28AB681B9F1D}" destId="{DA9036E0-A715-4BB5-BDEC-7201ADB4F432}" srcOrd="3" destOrd="0" parTransId="{E47C2749-D26C-4069-B97F-D7664DD817AB}" sibTransId="{BDCCD1A0-A71E-49C4-B669-96349C793D7F}"/>
    <dgm:cxn modelId="{B5979F8D-21A5-48A5-90F3-C4F11771A615}" type="presOf" srcId="{FA2398BB-3648-4EBA-99DB-BBF265F28884}" destId="{C4277A43-ABEC-4EC4-B4A7-433257FA956A}" srcOrd="0" destOrd="0" presId="urn:microsoft.com/office/officeart/2005/8/layout/list1"/>
    <dgm:cxn modelId="{B1BEEF9E-E8F2-46AA-8F09-F45317C74794}" type="presOf" srcId="{4D5EDDC4-0B11-4C8A-A42C-85FFD3381A93}" destId="{3DC0491E-A836-43C8-A32F-38460335E0ED}" srcOrd="0" destOrd="0" presId="urn:microsoft.com/office/officeart/2005/8/layout/list1"/>
    <dgm:cxn modelId="{88B42B00-0C52-4EC9-B88A-D7C468502D44}" srcId="{D1BAB3F3-64ED-4AAD-86EC-28AB681B9F1D}" destId="{99A9C1FF-98BD-46B1-AFD3-58E4E85A8080}" srcOrd="1" destOrd="0" parTransId="{A23B4030-7BA1-492D-9D72-7E48B055F87F}" sibTransId="{992D6B35-BC07-4C77-839B-41AF678CDF71}"/>
    <dgm:cxn modelId="{2B269526-D94D-484A-AD2D-5E2CF4B2CD35}" type="presOf" srcId="{4D5EDDC4-0B11-4C8A-A42C-85FFD3381A93}" destId="{A968F92E-F784-4564-AA1F-9810201A1D75}" srcOrd="1" destOrd="0" presId="urn:microsoft.com/office/officeart/2005/8/layout/list1"/>
    <dgm:cxn modelId="{F3B5E7F2-14FB-4A10-AB23-C443DF897D16}" type="presOf" srcId="{DA9036E0-A715-4BB5-BDEC-7201ADB4F432}" destId="{028582A3-6D67-475D-AD9A-78BBF86B4A8C}" srcOrd="1" destOrd="0" presId="urn:microsoft.com/office/officeart/2005/8/layout/list1"/>
    <dgm:cxn modelId="{B7F49E8C-BEAB-4835-BCFF-C7BB0AC13435}" type="presOf" srcId="{D1BAB3F3-64ED-4AAD-86EC-28AB681B9F1D}" destId="{120FA049-9C8D-43A5-BD62-3F0F38C69CF4}" srcOrd="0" destOrd="0" presId="urn:microsoft.com/office/officeart/2005/8/layout/list1"/>
    <dgm:cxn modelId="{CCB45B8C-2690-4100-9EFB-BE1BC7610A0C}" srcId="{D1BAB3F3-64ED-4AAD-86EC-28AB681B9F1D}" destId="{FA2398BB-3648-4EBA-99DB-BBF265F28884}" srcOrd="0" destOrd="0" parTransId="{ABD9667B-5F53-48D6-8185-C7B4127CA6B0}" sibTransId="{27C398B4-0540-4451-A271-103290866FAB}"/>
    <dgm:cxn modelId="{47E850B3-4C09-4D7C-89F3-423481912E94}" type="presOf" srcId="{99A9C1FF-98BD-46B1-AFD3-58E4E85A8080}" destId="{7678978E-D5D7-427C-BDCA-5D01614D98CA}" srcOrd="1" destOrd="0" presId="urn:microsoft.com/office/officeart/2005/8/layout/list1"/>
    <dgm:cxn modelId="{F450DE5D-2483-40BF-A37A-7C69B20C4B4B}" type="presOf" srcId="{99A9C1FF-98BD-46B1-AFD3-58E4E85A8080}" destId="{ECDB2622-7266-49BF-AC62-E079B9E5C789}" srcOrd="0" destOrd="0" presId="urn:microsoft.com/office/officeart/2005/8/layout/list1"/>
    <dgm:cxn modelId="{43C3A7EC-5FBE-4562-9260-F9505EEA544A}" type="presParOf" srcId="{120FA049-9C8D-43A5-BD62-3F0F38C69CF4}" destId="{AF608678-DBA0-4550-9A70-FE4AEE246EF0}" srcOrd="0" destOrd="0" presId="urn:microsoft.com/office/officeart/2005/8/layout/list1"/>
    <dgm:cxn modelId="{5B7CAD58-EA29-4D86-983F-0995EEBF1EC9}" type="presParOf" srcId="{AF608678-DBA0-4550-9A70-FE4AEE246EF0}" destId="{C4277A43-ABEC-4EC4-B4A7-433257FA956A}" srcOrd="0" destOrd="0" presId="urn:microsoft.com/office/officeart/2005/8/layout/list1"/>
    <dgm:cxn modelId="{959CB55E-7AC6-404A-BC85-2DB713BA245F}" type="presParOf" srcId="{AF608678-DBA0-4550-9A70-FE4AEE246EF0}" destId="{F570B02A-E078-4DFB-98DA-55564D323F5D}" srcOrd="1" destOrd="0" presId="urn:microsoft.com/office/officeart/2005/8/layout/list1"/>
    <dgm:cxn modelId="{C492230E-5AD1-4EE0-BE3E-4A16C81ABE6C}" type="presParOf" srcId="{120FA049-9C8D-43A5-BD62-3F0F38C69CF4}" destId="{6D59CB8A-F311-448D-AD99-173A635BE269}" srcOrd="1" destOrd="0" presId="urn:microsoft.com/office/officeart/2005/8/layout/list1"/>
    <dgm:cxn modelId="{0F94A3CD-1BF2-427B-9434-6A98A550A492}" type="presParOf" srcId="{120FA049-9C8D-43A5-BD62-3F0F38C69CF4}" destId="{3D95092C-2779-4FA6-B2F9-C1BA5AAA95A0}" srcOrd="2" destOrd="0" presId="urn:microsoft.com/office/officeart/2005/8/layout/list1"/>
    <dgm:cxn modelId="{D389D72E-257A-41CF-A685-6D700B9EA08C}" type="presParOf" srcId="{120FA049-9C8D-43A5-BD62-3F0F38C69CF4}" destId="{5B023911-02DF-4D61-9E06-D8817128577D}" srcOrd="3" destOrd="0" presId="urn:microsoft.com/office/officeart/2005/8/layout/list1"/>
    <dgm:cxn modelId="{D7EE8956-5BF0-48F1-BAEB-42E24BFB252F}" type="presParOf" srcId="{120FA049-9C8D-43A5-BD62-3F0F38C69CF4}" destId="{F3217FF3-8B6F-45F7-9AF0-674705E17B4B}" srcOrd="4" destOrd="0" presId="urn:microsoft.com/office/officeart/2005/8/layout/list1"/>
    <dgm:cxn modelId="{E034763F-97ED-4DD6-8430-BC2A3C80AB0A}" type="presParOf" srcId="{F3217FF3-8B6F-45F7-9AF0-674705E17B4B}" destId="{ECDB2622-7266-49BF-AC62-E079B9E5C789}" srcOrd="0" destOrd="0" presId="urn:microsoft.com/office/officeart/2005/8/layout/list1"/>
    <dgm:cxn modelId="{9C014462-6165-4060-8B44-7BC4388B47B1}" type="presParOf" srcId="{F3217FF3-8B6F-45F7-9AF0-674705E17B4B}" destId="{7678978E-D5D7-427C-BDCA-5D01614D98CA}" srcOrd="1" destOrd="0" presId="urn:microsoft.com/office/officeart/2005/8/layout/list1"/>
    <dgm:cxn modelId="{6594C200-92E4-4062-B71F-C18D95D10437}" type="presParOf" srcId="{120FA049-9C8D-43A5-BD62-3F0F38C69CF4}" destId="{A7621DD3-FFFC-41A5-8B1C-F2512110F0BE}" srcOrd="5" destOrd="0" presId="urn:microsoft.com/office/officeart/2005/8/layout/list1"/>
    <dgm:cxn modelId="{5916CE71-E62D-439D-A4D5-A56C5006A5B2}" type="presParOf" srcId="{120FA049-9C8D-43A5-BD62-3F0F38C69CF4}" destId="{41F251B7-B8C3-473C-971A-96CE98281081}" srcOrd="6" destOrd="0" presId="urn:microsoft.com/office/officeart/2005/8/layout/list1"/>
    <dgm:cxn modelId="{423E4F93-A489-4F7D-BB9E-B5C1D723E988}" type="presParOf" srcId="{120FA049-9C8D-43A5-BD62-3F0F38C69CF4}" destId="{E62DD470-CE40-4296-9D62-1BD3DF6B6880}" srcOrd="7" destOrd="0" presId="urn:microsoft.com/office/officeart/2005/8/layout/list1"/>
    <dgm:cxn modelId="{F5211551-997F-4B9E-B4AD-48BA41C42160}" type="presParOf" srcId="{120FA049-9C8D-43A5-BD62-3F0F38C69CF4}" destId="{5FF0BD46-9156-4A26-A0AF-75E095BD9F38}" srcOrd="8" destOrd="0" presId="urn:microsoft.com/office/officeart/2005/8/layout/list1"/>
    <dgm:cxn modelId="{58D9B1D0-5371-4940-9212-97E03644295F}" type="presParOf" srcId="{5FF0BD46-9156-4A26-A0AF-75E095BD9F38}" destId="{3DC0491E-A836-43C8-A32F-38460335E0ED}" srcOrd="0" destOrd="0" presId="urn:microsoft.com/office/officeart/2005/8/layout/list1"/>
    <dgm:cxn modelId="{C7B60B0C-580C-4B14-A097-0CDBF6A1E9BD}" type="presParOf" srcId="{5FF0BD46-9156-4A26-A0AF-75E095BD9F38}" destId="{A968F92E-F784-4564-AA1F-9810201A1D75}" srcOrd="1" destOrd="0" presId="urn:microsoft.com/office/officeart/2005/8/layout/list1"/>
    <dgm:cxn modelId="{08F537B1-0CAE-4053-91F7-F8C5C8F707E3}" type="presParOf" srcId="{120FA049-9C8D-43A5-BD62-3F0F38C69CF4}" destId="{9144CAF1-5CEB-4B09-8459-D519C5D40B6E}" srcOrd="9" destOrd="0" presId="urn:microsoft.com/office/officeart/2005/8/layout/list1"/>
    <dgm:cxn modelId="{5B633A6E-FD7E-4529-BE69-544D20FF892B}" type="presParOf" srcId="{120FA049-9C8D-43A5-BD62-3F0F38C69CF4}" destId="{E0E846E2-1280-4C28-82BA-7C9E0F9027DB}" srcOrd="10" destOrd="0" presId="urn:microsoft.com/office/officeart/2005/8/layout/list1"/>
    <dgm:cxn modelId="{6BB81D90-46F4-4D30-B9C0-3DC46C13BF49}" type="presParOf" srcId="{120FA049-9C8D-43A5-BD62-3F0F38C69CF4}" destId="{5FF81ADD-1037-4C29-A2EF-E6AFDA574E65}" srcOrd="11" destOrd="0" presId="urn:microsoft.com/office/officeart/2005/8/layout/list1"/>
    <dgm:cxn modelId="{2B7CB5FC-38C4-4F58-9528-2E02554957EB}" type="presParOf" srcId="{120FA049-9C8D-43A5-BD62-3F0F38C69CF4}" destId="{B1D2905C-3AA2-4CA6-9D75-D2A7C5A5362E}" srcOrd="12" destOrd="0" presId="urn:microsoft.com/office/officeart/2005/8/layout/list1"/>
    <dgm:cxn modelId="{6E90EE7B-CBB1-4AD7-9299-C56870A10396}" type="presParOf" srcId="{B1D2905C-3AA2-4CA6-9D75-D2A7C5A5362E}" destId="{0E708520-1A55-45B4-A92A-442B72F069BD}" srcOrd="0" destOrd="0" presId="urn:microsoft.com/office/officeart/2005/8/layout/list1"/>
    <dgm:cxn modelId="{663AD89C-5807-4523-B61A-42665D479AE8}" type="presParOf" srcId="{B1D2905C-3AA2-4CA6-9D75-D2A7C5A5362E}" destId="{028582A3-6D67-475D-AD9A-78BBF86B4A8C}" srcOrd="1" destOrd="0" presId="urn:microsoft.com/office/officeart/2005/8/layout/list1"/>
    <dgm:cxn modelId="{35307D45-C07E-4939-8E82-7416FA9DE358}" type="presParOf" srcId="{120FA049-9C8D-43A5-BD62-3F0F38C69CF4}" destId="{1BCA4ECD-FDC6-4FEB-A8BE-D025040E5BD7}" srcOrd="13" destOrd="0" presId="urn:microsoft.com/office/officeart/2005/8/layout/list1"/>
    <dgm:cxn modelId="{B76DD50E-945A-4C06-A8B2-684CA5FE253C}" type="presParOf" srcId="{120FA049-9C8D-43A5-BD62-3F0F38C69CF4}" destId="{39A86451-0254-4FC2-85E5-D0D7EB20A85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E4A008-ACE5-4E66-B010-BC12BBC6A55B}">
      <dsp:nvSpPr>
        <dsp:cNvPr id="0" name=""/>
        <dsp:cNvSpPr/>
      </dsp:nvSpPr>
      <dsp:spPr>
        <a:xfrm>
          <a:off x="0" y="38828"/>
          <a:ext cx="8374063" cy="150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Магистральные </a:t>
          </a:r>
          <a:r>
            <a:rPr lang="ru-RU" sz="3300" b="1" kern="1200" dirty="0" smtClean="0"/>
            <a:t>направления</a:t>
          </a:r>
          <a:r>
            <a:rPr lang="ru-RU" sz="3300" kern="1200" dirty="0" smtClean="0"/>
            <a:t>: </a:t>
          </a:r>
        </a:p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 dirty="0" smtClean="0"/>
        </a:p>
      </dsp:txBody>
      <dsp:txXfrm>
        <a:off x="73507" y="112335"/>
        <a:ext cx="8227049" cy="1358776"/>
      </dsp:txXfrm>
    </dsp:sp>
    <dsp:sp modelId="{07303E59-4C87-461C-B306-D3DB1F33FB10}">
      <dsp:nvSpPr>
        <dsp:cNvPr id="0" name=""/>
        <dsp:cNvSpPr/>
      </dsp:nvSpPr>
      <dsp:spPr>
        <a:xfrm>
          <a:off x="0" y="1544618"/>
          <a:ext cx="8374063" cy="33536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77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/>
            <a:t>«</a:t>
          </a:r>
          <a:r>
            <a:rPr lang="ru-RU" sz="2000" kern="1200" dirty="0" err="1" smtClean="0"/>
            <a:t>ученикоцентричные</a:t>
          </a:r>
          <a:r>
            <a:rPr lang="ru-RU" sz="2000" kern="1200" dirty="0" smtClean="0"/>
            <a:t>»: знание, здоровье, творчество, воспитание, профориентация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/>
            <a:t>учитель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/>
            <a:t>школьный климат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kern="1200" dirty="0" smtClean="0"/>
            <a:t>образовательная среда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 dirty="0"/>
        </a:p>
      </dsp:txBody>
      <dsp:txXfrm>
        <a:off x="0" y="1544618"/>
        <a:ext cx="8374063" cy="33536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23CD9E-D58A-4E39-9D0F-1928EB1174B6}">
      <dsp:nvSpPr>
        <dsp:cNvPr id="0" name=""/>
        <dsp:cNvSpPr/>
      </dsp:nvSpPr>
      <dsp:spPr>
        <a:xfrm rot="5400000">
          <a:off x="-265520" y="270936"/>
          <a:ext cx="1770138" cy="12390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блок «Результаты обучения»</a:t>
          </a:r>
          <a:endParaRPr lang="ru-RU" sz="1400" kern="1200" dirty="0"/>
        </a:p>
      </dsp:txBody>
      <dsp:txXfrm rot="-5400000">
        <a:off x="1" y="624963"/>
        <a:ext cx="1239096" cy="531042"/>
      </dsp:txXfrm>
    </dsp:sp>
    <dsp:sp modelId="{B1E0C3C5-7D47-460C-8CBC-5D50C5D7EAF7}">
      <dsp:nvSpPr>
        <dsp:cNvPr id="0" name=""/>
        <dsp:cNvSpPr/>
      </dsp:nvSpPr>
      <dsp:spPr>
        <a:xfrm rot="5400000">
          <a:off x="4158750" y="-2914238"/>
          <a:ext cx="1151194" cy="699050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«Достижение минимального уровня подготовки»- 77,1 в республике, 80,5 в районе 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«Достижение высокого уровня подготовки» - 3,5 в республике,  2,7 в районе</a:t>
          </a:r>
          <a:endParaRPr lang="ru-RU" sz="1700" kern="1200" dirty="0"/>
        </a:p>
      </dsp:txBody>
      <dsp:txXfrm rot="-5400000">
        <a:off x="1239096" y="61613"/>
        <a:ext cx="6934306" cy="1038800"/>
      </dsp:txXfrm>
    </dsp:sp>
    <dsp:sp modelId="{B0D53B9B-BDAD-4185-90DA-F2304DCAF65C}">
      <dsp:nvSpPr>
        <dsp:cNvPr id="0" name=""/>
        <dsp:cNvSpPr/>
      </dsp:nvSpPr>
      <dsp:spPr>
        <a:xfrm rot="5400000">
          <a:off x="-265520" y="1849014"/>
          <a:ext cx="1770138" cy="12390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блок «</a:t>
          </a:r>
          <a:r>
            <a:rPr lang="ru-RU" sz="1400" kern="1200" dirty="0" err="1" smtClean="0"/>
            <a:t>Практикоориентированность</a:t>
          </a:r>
          <a:r>
            <a:rPr lang="ru-RU" sz="1400" kern="1200" dirty="0" smtClean="0"/>
            <a:t> школьного образования»  </a:t>
          </a:r>
          <a:endParaRPr lang="ru-RU" sz="1400" kern="1200" dirty="0"/>
        </a:p>
      </dsp:txBody>
      <dsp:txXfrm rot="-5400000">
        <a:off x="1" y="2203041"/>
        <a:ext cx="1239096" cy="531042"/>
      </dsp:txXfrm>
    </dsp:sp>
    <dsp:sp modelId="{48B75906-1C06-4673-B553-2BA22BC0B7CD}">
      <dsp:nvSpPr>
        <dsp:cNvPr id="0" name=""/>
        <dsp:cNvSpPr/>
      </dsp:nvSpPr>
      <dsp:spPr>
        <a:xfrm rot="5400000">
          <a:off x="4159053" y="-1336463"/>
          <a:ext cx="1150589" cy="699050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«Поступление в вузы своего региона» - 29,3 в республике, 25,4 в районе </a:t>
          </a:r>
          <a:endParaRPr lang="ru-RU" sz="1700" kern="1200" dirty="0"/>
        </a:p>
      </dsp:txBody>
      <dsp:txXfrm rot="-5400000">
        <a:off x="1239097" y="1639660"/>
        <a:ext cx="6934336" cy="1038255"/>
      </dsp:txXfrm>
    </dsp:sp>
    <dsp:sp modelId="{EA640F6E-4D7C-4E62-9519-27B854F28541}">
      <dsp:nvSpPr>
        <dsp:cNvPr id="0" name=""/>
        <dsp:cNvSpPr/>
      </dsp:nvSpPr>
      <dsp:spPr>
        <a:xfrm rot="5400000">
          <a:off x="-265520" y="3427091"/>
          <a:ext cx="1770138" cy="12390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блок «Управление системой образования» </a:t>
          </a:r>
          <a:endParaRPr lang="ru-RU" sz="1400" kern="1200" dirty="0"/>
        </a:p>
      </dsp:txBody>
      <dsp:txXfrm rot="-5400000">
        <a:off x="1" y="3781118"/>
        <a:ext cx="1239096" cy="531042"/>
      </dsp:txXfrm>
    </dsp:sp>
    <dsp:sp modelId="{8AF9CDE3-894D-46C7-A335-50761CEDD976}">
      <dsp:nvSpPr>
        <dsp:cNvPr id="0" name=""/>
        <dsp:cNvSpPr/>
      </dsp:nvSpPr>
      <dsp:spPr>
        <a:xfrm rot="5400000">
          <a:off x="4154439" y="153939"/>
          <a:ext cx="1150589" cy="699050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«Объективность оценочных процедур» - 87,2 в республике, 84,9 в районе 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«Эффективность механизмов управления качеством образования» - 58 в республике, 45,8 в районе</a:t>
          </a:r>
          <a:endParaRPr lang="ru-RU" sz="1700" kern="1200" dirty="0"/>
        </a:p>
      </dsp:txBody>
      <dsp:txXfrm rot="-5400000">
        <a:off x="1234483" y="3130063"/>
        <a:ext cx="6934336" cy="10382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5092C-2779-4FA6-B2F9-C1BA5AAA95A0}">
      <dsp:nvSpPr>
        <dsp:cNvPr id="0" name=""/>
        <dsp:cNvSpPr/>
      </dsp:nvSpPr>
      <dsp:spPr>
        <a:xfrm>
          <a:off x="0" y="905631"/>
          <a:ext cx="822960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0B02A-E078-4DFB-98DA-55564D323F5D}">
      <dsp:nvSpPr>
        <dsp:cNvPr id="0" name=""/>
        <dsp:cNvSpPr/>
      </dsp:nvSpPr>
      <dsp:spPr>
        <a:xfrm>
          <a:off x="411078" y="191471"/>
          <a:ext cx="5755094" cy="8322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Единые примерные рабочие программы, единое календарно-тематическое планирование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Единые подходы к составлению расписания уроков</a:t>
          </a:r>
          <a:endParaRPr lang="ru-RU" sz="1600" kern="1200" dirty="0"/>
        </a:p>
      </dsp:txBody>
      <dsp:txXfrm>
        <a:off x="451705" y="232098"/>
        <a:ext cx="5673840" cy="750985"/>
      </dsp:txXfrm>
    </dsp:sp>
    <dsp:sp modelId="{41F251B7-B8C3-473C-971A-96CE98281081}">
      <dsp:nvSpPr>
        <dsp:cNvPr id="0" name=""/>
        <dsp:cNvSpPr/>
      </dsp:nvSpPr>
      <dsp:spPr>
        <a:xfrm>
          <a:off x="0" y="2034349"/>
          <a:ext cx="822960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8978E-D5D7-427C-BDCA-5D01614D98CA}">
      <dsp:nvSpPr>
        <dsp:cNvPr id="0" name=""/>
        <dsp:cNvSpPr/>
      </dsp:nvSpPr>
      <dsp:spPr>
        <a:xfrm>
          <a:off x="411078" y="1150431"/>
          <a:ext cx="5755094" cy="10019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Объективная </a:t>
          </a:r>
          <a:r>
            <a:rPr lang="ru-RU" sz="1600" kern="1200" dirty="0" err="1" smtClean="0"/>
            <a:t>внутришкольная</a:t>
          </a:r>
          <a:r>
            <a:rPr lang="ru-RU" sz="1600" kern="1200" dirty="0" smtClean="0"/>
            <a:t> система оценивания (в том числе ВПР)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Единые рекомендации по контрольным работам и домашним заданиям</a:t>
          </a:r>
          <a:endParaRPr lang="ru-RU" sz="1600" kern="1200" dirty="0"/>
        </a:p>
      </dsp:txBody>
      <dsp:txXfrm>
        <a:off x="459992" y="1199345"/>
        <a:ext cx="5657266" cy="904170"/>
      </dsp:txXfrm>
    </dsp:sp>
    <dsp:sp modelId="{E0E846E2-1280-4C28-82BA-7C9E0F9027DB}">
      <dsp:nvSpPr>
        <dsp:cNvPr id="0" name=""/>
        <dsp:cNvSpPr/>
      </dsp:nvSpPr>
      <dsp:spPr>
        <a:xfrm>
          <a:off x="0" y="2751140"/>
          <a:ext cx="822960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F92E-F784-4564-AA1F-9810201A1D75}">
      <dsp:nvSpPr>
        <dsp:cNvPr id="0" name=""/>
        <dsp:cNvSpPr/>
      </dsp:nvSpPr>
      <dsp:spPr>
        <a:xfrm>
          <a:off x="411078" y="2279149"/>
          <a:ext cx="5755094" cy="6243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Единая линейка учебников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Примерные углубленные программы (с 7 класса)</a:t>
          </a:r>
          <a:endParaRPr lang="ru-RU" sz="1600" kern="1200" dirty="0"/>
        </a:p>
      </dsp:txBody>
      <dsp:txXfrm>
        <a:off x="441556" y="2309627"/>
        <a:ext cx="5694138" cy="563380"/>
      </dsp:txXfrm>
    </dsp:sp>
    <dsp:sp modelId="{39A86451-0254-4FC2-85E5-D0D7EB20A854}">
      <dsp:nvSpPr>
        <dsp:cNvPr id="0" name=""/>
        <dsp:cNvSpPr/>
      </dsp:nvSpPr>
      <dsp:spPr>
        <a:xfrm>
          <a:off x="0" y="3339509"/>
          <a:ext cx="822960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582A3-6D67-475D-AD9A-78BBF86B4A8C}">
      <dsp:nvSpPr>
        <dsp:cNvPr id="0" name=""/>
        <dsp:cNvSpPr/>
      </dsp:nvSpPr>
      <dsp:spPr>
        <a:xfrm>
          <a:off x="411480" y="3030206"/>
          <a:ext cx="5760720" cy="4273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Внеурочная деятельность (10 часов рекомендованных курсов)</a:t>
          </a:r>
          <a:endParaRPr lang="ru-RU" sz="1600" kern="1200" dirty="0"/>
        </a:p>
      </dsp:txBody>
      <dsp:txXfrm>
        <a:off x="432343" y="3051069"/>
        <a:ext cx="5718994" cy="385657"/>
      </dsp:txXfrm>
    </dsp:sp>
    <dsp:sp modelId="{0871CEFC-06F5-47E6-9930-E13701716361}">
      <dsp:nvSpPr>
        <dsp:cNvPr id="0" name=""/>
        <dsp:cNvSpPr/>
      </dsp:nvSpPr>
      <dsp:spPr>
        <a:xfrm>
          <a:off x="0" y="3888894"/>
          <a:ext cx="822960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3A05F8-B0E2-45BC-BFB1-D03B0D30873D}">
      <dsp:nvSpPr>
        <dsp:cNvPr id="0" name=""/>
        <dsp:cNvSpPr/>
      </dsp:nvSpPr>
      <dsp:spPr>
        <a:xfrm>
          <a:off x="411480" y="3584309"/>
          <a:ext cx="5760720" cy="4226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Проектная и исследовательская деятельность</a:t>
          </a:r>
          <a:endParaRPr lang="ru-RU" sz="1600" kern="1200" dirty="0"/>
        </a:p>
      </dsp:txBody>
      <dsp:txXfrm>
        <a:off x="432113" y="3604942"/>
        <a:ext cx="5719454" cy="381398"/>
      </dsp:txXfrm>
    </dsp:sp>
    <dsp:sp modelId="{DB12FE4B-0E2A-4454-BE0D-0320D0EDA80B}">
      <dsp:nvSpPr>
        <dsp:cNvPr id="0" name=""/>
        <dsp:cNvSpPr/>
      </dsp:nvSpPr>
      <dsp:spPr>
        <a:xfrm>
          <a:off x="0" y="4544053"/>
          <a:ext cx="822960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B129F0-3DB1-4619-9C59-12D2E3160032}">
      <dsp:nvSpPr>
        <dsp:cNvPr id="0" name=""/>
        <dsp:cNvSpPr/>
      </dsp:nvSpPr>
      <dsp:spPr>
        <a:xfrm>
          <a:off x="411480" y="4133694"/>
          <a:ext cx="5760720" cy="5284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Сетевая форма обучения</a:t>
          </a:r>
          <a:endParaRPr lang="ru-RU" sz="1600" kern="1200" dirty="0"/>
        </a:p>
      </dsp:txBody>
      <dsp:txXfrm>
        <a:off x="437276" y="4159490"/>
        <a:ext cx="5709128" cy="4768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5092C-2779-4FA6-B2F9-C1BA5AAA95A0}">
      <dsp:nvSpPr>
        <dsp:cNvPr id="0" name=""/>
        <dsp:cNvSpPr/>
      </dsp:nvSpPr>
      <dsp:spPr>
        <a:xfrm>
          <a:off x="0" y="614386"/>
          <a:ext cx="82296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0B02A-E078-4DFB-98DA-55564D323F5D}">
      <dsp:nvSpPr>
        <dsp:cNvPr id="0" name=""/>
        <dsp:cNvSpPr/>
      </dsp:nvSpPr>
      <dsp:spPr>
        <a:xfrm>
          <a:off x="411480" y="128667"/>
          <a:ext cx="5760720" cy="692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Внедрение единых рекомендаций по </a:t>
          </a:r>
          <a:r>
            <a:rPr lang="ru-RU" sz="1600" kern="1200" dirty="0" err="1" smtClean="0"/>
            <a:t>здоровьесбережению</a:t>
          </a:r>
          <a:r>
            <a:rPr lang="ru-RU" sz="1600" kern="1200" dirty="0" smtClean="0"/>
            <a:t> в школе, в том числе при занятиях за ПК</a:t>
          </a:r>
          <a:endParaRPr lang="ru-RU" sz="1600" kern="1200" dirty="0"/>
        </a:p>
      </dsp:txBody>
      <dsp:txXfrm>
        <a:off x="445278" y="162465"/>
        <a:ext cx="5693124" cy="624763"/>
      </dsp:txXfrm>
    </dsp:sp>
    <dsp:sp modelId="{41F251B7-B8C3-473C-971A-96CE98281081}">
      <dsp:nvSpPr>
        <dsp:cNvPr id="0" name=""/>
        <dsp:cNvSpPr/>
      </dsp:nvSpPr>
      <dsp:spPr>
        <a:xfrm>
          <a:off x="0" y="1381126"/>
          <a:ext cx="82296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8978E-D5D7-427C-BDCA-5D01614D98CA}">
      <dsp:nvSpPr>
        <dsp:cNvPr id="0" name=""/>
        <dsp:cNvSpPr/>
      </dsp:nvSpPr>
      <dsp:spPr>
        <a:xfrm>
          <a:off x="411480" y="1042786"/>
          <a:ext cx="5760720" cy="5449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Среду без ПАВ (наркотики, алкоголь, табак)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Внедрение комплекса ГТО</a:t>
          </a:r>
          <a:endParaRPr lang="ru-RU" sz="1600" kern="1200" dirty="0"/>
        </a:p>
      </dsp:txBody>
      <dsp:txXfrm>
        <a:off x="438084" y="1069390"/>
        <a:ext cx="5707512" cy="491771"/>
      </dsp:txXfrm>
    </dsp:sp>
    <dsp:sp modelId="{E0E846E2-1280-4C28-82BA-7C9E0F9027DB}">
      <dsp:nvSpPr>
        <dsp:cNvPr id="0" name=""/>
        <dsp:cNvSpPr/>
      </dsp:nvSpPr>
      <dsp:spPr>
        <a:xfrm>
          <a:off x="0" y="2155931"/>
          <a:ext cx="82296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F92E-F784-4564-AA1F-9810201A1D75}">
      <dsp:nvSpPr>
        <dsp:cNvPr id="0" name=""/>
        <dsp:cNvSpPr/>
      </dsp:nvSpPr>
      <dsp:spPr>
        <a:xfrm>
          <a:off x="411480" y="1809526"/>
          <a:ext cx="5760720" cy="6130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Работу летних оздоровительных лагерей  (в том числе тематические смены)</a:t>
          </a:r>
          <a:endParaRPr lang="ru-RU" sz="1600" kern="1200" dirty="0"/>
        </a:p>
      </dsp:txBody>
      <dsp:txXfrm>
        <a:off x="441405" y="1839451"/>
        <a:ext cx="5700870" cy="553159"/>
      </dsp:txXfrm>
    </dsp:sp>
    <dsp:sp modelId="{39A86451-0254-4FC2-85E5-D0D7EB20A854}">
      <dsp:nvSpPr>
        <dsp:cNvPr id="0" name=""/>
        <dsp:cNvSpPr/>
      </dsp:nvSpPr>
      <dsp:spPr>
        <a:xfrm>
          <a:off x="0" y="3185577"/>
          <a:ext cx="82296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582A3-6D67-475D-AD9A-78BBF86B4A8C}">
      <dsp:nvSpPr>
        <dsp:cNvPr id="0" name=""/>
        <dsp:cNvSpPr/>
      </dsp:nvSpPr>
      <dsp:spPr>
        <a:xfrm>
          <a:off x="411480" y="2644296"/>
          <a:ext cx="5760720" cy="7479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Доступность спортивной инфраструктуры для семей с детьми (во внеклассное время)</a:t>
          </a:r>
          <a:endParaRPr lang="ru-RU" sz="1600" kern="1200" dirty="0"/>
        </a:p>
      </dsp:txBody>
      <dsp:txXfrm>
        <a:off x="447990" y="2680806"/>
        <a:ext cx="5687700" cy="674901"/>
      </dsp:txXfrm>
    </dsp:sp>
    <dsp:sp modelId="{6B5E0FE8-0C17-41D7-9703-58DCDF469AA1}">
      <dsp:nvSpPr>
        <dsp:cNvPr id="0" name=""/>
        <dsp:cNvSpPr/>
      </dsp:nvSpPr>
      <dsp:spPr>
        <a:xfrm>
          <a:off x="0" y="3793977"/>
          <a:ext cx="82296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EEC05-0C20-4DBC-9D70-C8001FF378B4}">
      <dsp:nvSpPr>
        <dsp:cNvPr id="0" name=""/>
        <dsp:cNvSpPr/>
      </dsp:nvSpPr>
      <dsp:spPr>
        <a:xfrm>
          <a:off x="411480" y="3613977"/>
          <a:ext cx="5760720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Горячее питание (единое меню, родительский контроль)</a:t>
          </a:r>
          <a:endParaRPr lang="ru-RU" sz="1600" kern="1200" dirty="0"/>
        </a:p>
      </dsp:txBody>
      <dsp:txXfrm>
        <a:off x="431655" y="3634152"/>
        <a:ext cx="5720370" cy="372930"/>
      </dsp:txXfrm>
    </dsp:sp>
    <dsp:sp modelId="{E145CEE1-3C88-478F-8469-FF1305C0579E}">
      <dsp:nvSpPr>
        <dsp:cNvPr id="0" name=""/>
        <dsp:cNvSpPr/>
      </dsp:nvSpPr>
      <dsp:spPr>
        <a:xfrm>
          <a:off x="0" y="4455657"/>
          <a:ext cx="822960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3F8E48-BE9A-45AF-83C9-9148270BDE23}">
      <dsp:nvSpPr>
        <dsp:cNvPr id="0" name=""/>
        <dsp:cNvSpPr/>
      </dsp:nvSpPr>
      <dsp:spPr>
        <a:xfrm>
          <a:off x="411480" y="4249017"/>
          <a:ext cx="5760720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Создание школьных спортивных команд</a:t>
          </a:r>
          <a:endParaRPr lang="ru-RU" sz="1600" kern="1200" dirty="0"/>
        </a:p>
      </dsp:txBody>
      <dsp:txXfrm>
        <a:off x="431655" y="4269192"/>
        <a:ext cx="5720370" cy="3729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5092C-2779-4FA6-B2F9-C1BA5AAA95A0}">
      <dsp:nvSpPr>
        <dsp:cNvPr id="0" name=""/>
        <dsp:cNvSpPr/>
      </dsp:nvSpPr>
      <dsp:spPr>
        <a:xfrm>
          <a:off x="0" y="545533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0B02A-E078-4DFB-98DA-55564D323F5D}">
      <dsp:nvSpPr>
        <dsp:cNvPr id="0" name=""/>
        <dsp:cNvSpPr/>
      </dsp:nvSpPr>
      <dsp:spPr>
        <a:xfrm>
          <a:off x="411480" y="25119"/>
          <a:ext cx="5760720" cy="7418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Система конкурсов, фестивалей, олимпиад, конференций</a:t>
          </a:r>
          <a:endParaRPr lang="ru-RU" sz="1600" kern="1200" dirty="0"/>
        </a:p>
      </dsp:txBody>
      <dsp:txXfrm>
        <a:off x="447692" y="61331"/>
        <a:ext cx="5688296" cy="669389"/>
      </dsp:txXfrm>
    </dsp:sp>
    <dsp:sp modelId="{41F251B7-B8C3-473C-971A-96CE98281081}">
      <dsp:nvSpPr>
        <dsp:cNvPr id="0" name=""/>
        <dsp:cNvSpPr/>
      </dsp:nvSpPr>
      <dsp:spPr>
        <a:xfrm>
          <a:off x="0" y="1367040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8978E-D5D7-427C-BDCA-5D01614D98CA}">
      <dsp:nvSpPr>
        <dsp:cNvPr id="0" name=""/>
        <dsp:cNvSpPr/>
      </dsp:nvSpPr>
      <dsp:spPr>
        <a:xfrm>
          <a:off x="411480" y="1004533"/>
          <a:ext cx="5760720" cy="5839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«Большая перемена»</a:t>
          </a:r>
          <a:endParaRPr lang="ru-RU" sz="1600" kern="1200" dirty="0"/>
        </a:p>
      </dsp:txBody>
      <dsp:txXfrm>
        <a:off x="439984" y="1033037"/>
        <a:ext cx="5703712" cy="526899"/>
      </dsp:txXfrm>
    </dsp:sp>
    <dsp:sp modelId="{E0E846E2-1280-4C28-82BA-7C9E0F9027DB}">
      <dsp:nvSpPr>
        <dsp:cNvPr id="0" name=""/>
        <dsp:cNvSpPr/>
      </dsp:nvSpPr>
      <dsp:spPr>
        <a:xfrm>
          <a:off x="0" y="2750413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F92E-F784-4564-AA1F-9810201A1D75}">
      <dsp:nvSpPr>
        <dsp:cNvPr id="0" name=""/>
        <dsp:cNvSpPr/>
      </dsp:nvSpPr>
      <dsp:spPr>
        <a:xfrm>
          <a:off x="411078" y="1826040"/>
          <a:ext cx="5755094" cy="1210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Школьный хор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Школьный театр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Школьный музыкальный коллектив</a:t>
          </a:r>
          <a:endParaRPr lang="ru-RU" sz="1600" kern="1200" dirty="0"/>
        </a:p>
      </dsp:txBody>
      <dsp:txXfrm>
        <a:off x="470146" y="1885108"/>
        <a:ext cx="5636958" cy="1091885"/>
      </dsp:txXfrm>
    </dsp:sp>
    <dsp:sp modelId="{39A86451-0254-4FC2-85E5-D0D7EB20A854}">
      <dsp:nvSpPr>
        <dsp:cNvPr id="0" name=""/>
        <dsp:cNvSpPr/>
      </dsp:nvSpPr>
      <dsp:spPr>
        <a:xfrm>
          <a:off x="0" y="3853605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582A3-6D67-475D-AD9A-78BBF86B4A8C}">
      <dsp:nvSpPr>
        <dsp:cNvPr id="0" name=""/>
        <dsp:cNvSpPr/>
      </dsp:nvSpPr>
      <dsp:spPr>
        <a:xfrm>
          <a:off x="411480" y="3273661"/>
          <a:ext cx="5760720" cy="801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Школьный пресс-центр (телевидение, газета, журнал)</a:t>
          </a:r>
          <a:endParaRPr lang="ru-RU" sz="1600" kern="1200" dirty="0"/>
        </a:p>
      </dsp:txBody>
      <dsp:txXfrm>
        <a:off x="450598" y="3312779"/>
        <a:ext cx="5682484" cy="723108"/>
      </dsp:txXfrm>
    </dsp:sp>
    <dsp:sp modelId="{6B5E0FE8-0C17-41D7-9703-58DCDF469AA1}">
      <dsp:nvSpPr>
        <dsp:cNvPr id="0" name=""/>
        <dsp:cNvSpPr/>
      </dsp:nvSpPr>
      <dsp:spPr>
        <a:xfrm>
          <a:off x="0" y="4455986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EEC05-0C20-4DBC-9D70-C8001FF378B4}">
      <dsp:nvSpPr>
        <dsp:cNvPr id="0" name=""/>
        <dsp:cNvSpPr/>
      </dsp:nvSpPr>
      <dsp:spPr>
        <a:xfrm>
          <a:off x="411480" y="4312605"/>
          <a:ext cx="5760720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Школьный музей и музейная педагогика</a:t>
          </a:r>
          <a:endParaRPr lang="ru-RU" sz="1600" kern="1200" dirty="0"/>
        </a:p>
      </dsp:txBody>
      <dsp:txXfrm>
        <a:off x="433096" y="4334221"/>
        <a:ext cx="5717488" cy="3995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5092C-2779-4FA6-B2F9-C1BA5AAA95A0}">
      <dsp:nvSpPr>
        <dsp:cNvPr id="0" name=""/>
        <dsp:cNvSpPr/>
      </dsp:nvSpPr>
      <dsp:spPr>
        <a:xfrm>
          <a:off x="0" y="555779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0B02A-E078-4DFB-98DA-55564D323F5D}">
      <dsp:nvSpPr>
        <dsp:cNvPr id="0" name=""/>
        <dsp:cNvSpPr/>
      </dsp:nvSpPr>
      <dsp:spPr>
        <a:xfrm>
          <a:off x="411480" y="671"/>
          <a:ext cx="5760720" cy="7912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Рабочая программа воспитания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Календарный план воспитательной работы</a:t>
          </a:r>
          <a:endParaRPr lang="ru-RU" sz="1600" kern="1200" dirty="0"/>
        </a:p>
      </dsp:txBody>
      <dsp:txXfrm>
        <a:off x="450107" y="39298"/>
        <a:ext cx="5683466" cy="714014"/>
      </dsp:txXfrm>
    </dsp:sp>
    <dsp:sp modelId="{41F251B7-B8C3-473C-971A-96CE98281081}">
      <dsp:nvSpPr>
        <dsp:cNvPr id="0" name=""/>
        <dsp:cNvSpPr/>
      </dsp:nvSpPr>
      <dsp:spPr>
        <a:xfrm>
          <a:off x="0" y="1432054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8978E-D5D7-427C-BDCA-5D01614D98CA}">
      <dsp:nvSpPr>
        <dsp:cNvPr id="0" name=""/>
        <dsp:cNvSpPr/>
      </dsp:nvSpPr>
      <dsp:spPr>
        <a:xfrm>
          <a:off x="411480" y="1045379"/>
          <a:ext cx="5760720" cy="6228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Советник по воспитанию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Штаб воспитательной работы</a:t>
          </a:r>
          <a:endParaRPr lang="ru-RU" sz="1600" kern="1200" dirty="0"/>
        </a:p>
      </dsp:txBody>
      <dsp:txXfrm>
        <a:off x="441884" y="1075783"/>
        <a:ext cx="5699912" cy="562026"/>
      </dsp:txXfrm>
    </dsp:sp>
    <dsp:sp modelId="{E0E846E2-1280-4C28-82BA-7C9E0F9027DB}">
      <dsp:nvSpPr>
        <dsp:cNvPr id="0" name=""/>
        <dsp:cNvSpPr/>
      </dsp:nvSpPr>
      <dsp:spPr>
        <a:xfrm>
          <a:off x="0" y="2252988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F92E-F784-4564-AA1F-9810201A1D75}">
      <dsp:nvSpPr>
        <dsp:cNvPr id="0" name=""/>
        <dsp:cNvSpPr/>
      </dsp:nvSpPr>
      <dsp:spPr>
        <a:xfrm>
          <a:off x="411480" y="1921654"/>
          <a:ext cx="5760720" cy="6360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Единые подходы к работе с родительским сообществом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Комната детских инициатив/ученического самоуправления</a:t>
          </a:r>
          <a:endParaRPr lang="ru-RU" sz="1600" kern="1200" dirty="0"/>
        </a:p>
      </dsp:txBody>
      <dsp:txXfrm>
        <a:off x="442528" y="1952702"/>
        <a:ext cx="5698624" cy="573930"/>
      </dsp:txXfrm>
    </dsp:sp>
    <dsp:sp modelId="{39A86451-0254-4FC2-85E5-D0D7EB20A854}">
      <dsp:nvSpPr>
        <dsp:cNvPr id="0" name=""/>
        <dsp:cNvSpPr/>
      </dsp:nvSpPr>
      <dsp:spPr>
        <a:xfrm>
          <a:off x="0" y="3429727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582A3-6D67-475D-AD9A-78BBF86B4A8C}">
      <dsp:nvSpPr>
        <dsp:cNvPr id="0" name=""/>
        <dsp:cNvSpPr/>
      </dsp:nvSpPr>
      <dsp:spPr>
        <a:xfrm>
          <a:off x="411480" y="2811120"/>
          <a:ext cx="5760720" cy="8547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Государственная символика (флаг, герб, гимн)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Ученическое самоуправление</a:t>
          </a:r>
          <a:endParaRPr lang="ru-RU" sz="1600" kern="1200" dirty="0"/>
        </a:p>
      </dsp:txBody>
      <dsp:txXfrm>
        <a:off x="453206" y="2852846"/>
        <a:ext cx="5677268" cy="771314"/>
      </dsp:txXfrm>
    </dsp:sp>
    <dsp:sp modelId="{6B5E0FE8-0C17-41D7-9703-58DCDF469AA1}">
      <dsp:nvSpPr>
        <dsp:cNvPr id="0" name=""/>
        <dsp:cNvSpPr/>
      </dsp:nvSpPr>
      <dsp:spPr>
        <a:xfrm>
          <a:off x="0" y="4450032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EEC05-0C20-4DBC-9D70-C8001FF378B4}">
      <dsp:nvSpPr>
        <dsp:cNvPr id="0" name=""/>
        <dsp:cNvSpPr/>
      </dsp:nvSpPr>
      <dsp:spPr>
        <a:xfrm>
          <a:off x="411480" y="3919327"/>
          <a:ext cx="5760720" cy="8500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Детские и молодежные общественные объединения (РДШ, «</a:t>
          </a:r>
          <a:r>
            <a:rPr lang="ru-RU" sz="1600" kern="1200" dirty="0" err="1" smtClean="0"/>
            <a:t>Юнармия</a:t>
          </a:r>
          <a:r>
            <a:rPr lang="ru-RU" sz="1600" kern="1200" dirty="0" smtClean="0"/>
            <a:t>», «Большая перемена», «Орлята России»)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Программы краеведения и школьного туризма</a:t>
          </a:r>
          <a:endParaRPr lang="ru-RU" sz="1600" kern="1200" dirty="0"/>
        </a:p>
      </dsp:txBody>
      <dsp:txXfrm>
        <a:off x="452978" y="3960825"/>
        <a:ext cx="5677724" cy="76709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5092C-2779-4FA6-B2F9-C1BA5AAA95A0}">
      <dsp:nvSpPr>
        <dsp:cNvPr id="0" name=""/>
        <dsp:cNvSpPr/>
      </dsp:nvSpPr>
      <dsp:spPr>
        <a:xfrm>
          <a:off x="0" y="737105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0B02A-E078-4DFB-98DA-55564D323F5D}">
      <dsp:nvSpPr>
        <dsp:cNvPr id="0" name=""/>
        <dsp:cNvSpPr/>
      </dsp:nvSpPr>
      <dsp:spPr>
        <a:xfrm>
          <a:off x="411480" y="112608"/>
          <a:ext cx="5760720" cy="8901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Единое штатное расписание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Развитие и повышение квалификации</a:t>
          </a:r>
          <a:endParaRPr lang="ru-RU" sz="1600" kern="1200" dirty="0"/>
        </a:p>
      </dsp:txBody>
      <dsp:txXfrm>
        <a:off x="454935" y="156063"/>
        <a:ext cx="5673810" cy="803266"/>
      </dsp:txXfrm>
    </dsp:sp>
    <dsp:sp modelId="{41F251B7-B8C3-473C-971A-96CE98281081}">
      <dsp:nvSpPr>
        <dsp:cNvPr id="0" name=""/>
        <dsp:cNvSpPr/>
      </dsp:nvSpPr>
      <dsp:spPr>
        <a:xfrm>
          <a:off x="0" y="1722913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8978E-D5D7-427C-BDCA-5D01614D98CA}">
      <dsp:nvSpPr>
        <dsp:cNvPr id="0" name=""/>
        <dsp:cNvSpPr/>
      </dsp:nvSpPr>
      <dsp:spPr>
        <a:xfrm>
          <a:off x="411480" y="1287905"/>
          <a:ext cx="5760720" cy="7006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Создание школьной команды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Методическое сопровождение педагогического состава</a:t>
          </a:r>
          <a:endParaRPr lang="ru-RU" sz="1600" kern="1200" dirty="0"/>
        </a:p>
      </dsp:txBody>
      <dsp:txXfrm>
        <a:off x="445685" y="1322110"/>
        <a:ext cx="5692310" cy="632278"/>
      </dsp:txXfrm>
    </dsp:sp>
    <dsp:sp modelId="{E0E846E2-1280-4C28-82BA-7C9E0F9027DB}">
      <dsp:nvSpPr>
        <dsp:cNvPr id="0" name=""/>
        <dsp:cNvSpPr/>
      </dsp:nvSpPr>
      <dsp:spPr>
        <a:xfrm>
          <a:off x="0" y="2646464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F92E-F784-4564-AA1F-9810201A1D75}">
      <dsp:nvSpPr>
        <dsp:cNvPr id="0" name=""/>
        <dsp:cNvSpPr/>
      </dsp:nvSpPr>
      <dsp:spPr>
        <a:xfrm>
          <a:off x="411480" y="2273713"/>
          <a:ext cx="5760720" cy="715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Систему  наставничества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Участие педагогов в конкурсном движении</a:t>
          </a:r>
          <a:endParaRPr lang="ru-RU" sz="1600" kern="1200" dirty="0"/>
        </a:p>
      </dsp:txBody>
      <dsp:txXfrm>
        <a:off x="446409" y="2308642"/>
        <a:ext cx="5690862" cy="645671"/>
      </dsp:txXfrm>
    </dsp:sp>
    <dsp:sp modelId="{39A86451-0254-4FC2-85E5-D0D7EB20A854}">
      <dsp:nvSpPr>
        <dsp:cNvPr id="0" name=""/>
        <dsp:cNvSpPr/>
      </dsp:nvSpPr>
      <dsp:spPr>
        <a:xfrm>
          <a:off x="0" y="3970295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582A3-6D67-475D-AD9A-78BBF86B4A8C}">
      <dsp:nvSpPr>
        <dsp:cNvPr id="0" name=""/>
        <dsp:cNvSpPr/>
      </dsp:nvSpPr>
      <dsp:spPr>
        <a:xfrm>
          <a:off x="411480" y="3274362"/>
          <a:ext cx="5760720" cy="961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Единый реестр профессиональных конкурсов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Систему материального и нематериального стимулирования</a:t>
          </a:r>
          <a:endParaRPr lang="ru-RU" sz="1600" kern="1200" dirty="0"/>
        </a:p>
      </dsp:txBody>
      <dsp:txXfrm>
        <a:off x="458422" y="3321304"/>
        <a:ext cx="5666836" cy="86772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5092C-2779-4FA6-B2F9-C1BA5AAA95A0}">
      <dsp:nvSpPr>
        <dsp:cNvPr id="0" name=""/>
        <dsp:cNvSpPr/>
      </dsp:nvSpPr>
      <dsp:spPr>
        <a:xfrm>
          <a:off x="0" y="867258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70B02A-E078-4DFB-98DA-55564D323F5D}">
      <dsp:nvSpPr>
        <dsp:cNvPr id="0" name=""/>
        <dsp:cNvSpPr/>
      </dsp:nvSpPr>
      <dsp:spPr>
        <a:xfrm>
          <a:off x="411480" y="11933"/>
          <a:ext cx="5760720" cy="10914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Трансформируемое пространство, архитектурная доступность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ЦОС (поддержка всех активностей)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/>
            <a:t>Кванториум</a:t>
          </a:r>
          <a:r>
            <a:rPr lang="ru-RU" sz="1600" kern="1200" dirty="0" smtClean="0"/>
            <a:t>/Точка роста</a:t>
          </a:r>
          <a:endParaRPr lang="ru-RU" sz="1600" kern="1200" dirty="0"/>
        </a:p>
      </dsp:txBody>
      <dsp:txXfrm>
        <a:off x="464762" y="65215"/>
        <a:ext cx="5654156" cy="984920"/>
      </dsp:txXfrm>
    </dsp:sp>
    <dsp:sp modelId="{41F251B7-B8C3-473C-971A-96CE98281081}">
      <dsp:nvSpPr>
        <dsp:cNvPr id="0" name=""/>
        <dsp:cNvSpPr/>
      </dsp:nvSpPr>
      <dsp:spPr>
        <a:xfrm>
          <a:off x="0" y="2030632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8978E-D5D7-427C-BDCA-5D01614D98CA}">
      <dsp:nvSpPr>
        <dsp:cNvPr id="0" name=""/>
        <dsp:cNvSpPr/>
      </dsp:nvSpPr>
      <dsp:spPr>
        <a:xfrm>
          <a:off x="411480" y="1356858"/>
          <a:ext cx="5760720" cy="9099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Сцена (театр, конференция, фестиваль)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Школьное кафе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Школьный сад (огород)</a:t>
          </a:r>
          <a:endParaRPr lang="ru-RU" sz="1600" kern="1200" dirty="0"/>
        </a:p>
      </dsp:txBody>
      <dsp:txXfrm>
        <a:off x="455899" y="1401277"/>
        <a:ext cx="5671882" cy="821095"/>
      </dsp:txXfrm>
    </dsp:sp>
    <dsp:sp modelId="{E0E846E2-1280-4C28-82BA-7C9E0F9027DB}">
      <dsp:nvSpPr>
        <dsp:cNvPr id="0" name=""/>
        <dsp:cNvSpPr/>
      </dsp:nvSpPr>
      <dsp:spPr>
        <a:xfrm>
          <a:off x="0" y="3340394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8F92E-F784-4564-AA1F-9810201A1D75}">
      <dsp:nvSpPr>
        <dsp:cNvPr id="0" name=""/>
        <dsp:cNvSpPr/>
      </dsp:nvSpPr>
      <dsp:spPr>
        <a:xfrm>
          <a:off x="411480" y="2520232"/>
          <a:ext cx="5760720" cy="1124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«Белый интернет», ограничение использования мобильных телефонов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Государственно-общественное управление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Комплексная безопасность</a:t>
          </a:r>
          <a:endParaRPr lang="ru-RU" sz="1600" kern="1200" dirty="0"/>
        </a:p>
      </dsp:txBody>
      <dsp:txXfrm>
        <a:off x="466391" y="2575143"/>
        <a:ext cx="5650898" cy="1015031"/>
      </dsp:txXfrm>
    </dsp:sp>
    <dsp:sp modelId="{39A86451-0254-4FC2-85E5-D0D7EB20A854}">
      <dsp:nvSpPr>
        <dsp:cNvPr id="0" name=""/>
        <dsp:cNvSpPr/>
      </dsp:nvSpPr>
      <dsp:spPr>
        <a:xfrm>
          <a:off x="0" y="4841451"/>
          <a:ext cx="822960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582A3-6D67-475D-AD9A-78BBF86B4A8C}">
      <dsp:nvSpPr>
        <dsp:cNvPr id="0" name=""/>
        <dsp:cNvSpPr/>
      </dsp:nvSpPr>
      <dsp:spPr>
        <a:xfrm>
          <a:off x="411480" y="3898525"/>
          <a:ext cx="5760720" cy="11790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Единые подходы к штатному расписанию (количество административного персонала на контингент, узкие специалисты)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Библиотека/</a:t>
          </a:r>
          <a:r>
            <a:rPr lang="ru-RU" sz="1600" kern="1200" dirty="0" err="1" smtClean="0"/>
            <a:t>Медиацентр</a:t>
          </a:r>
          <a:endParaRPr lang="ru-RU" sz="1600" kern="1200" dirty="0"/>
        </a:p>
      </dsp:txBody>
      <dsp:txXfrm>
        <a:off x="469038" y="3956083"/>
        <a:ext cx="5645604" cy="10639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cntd.ru/document/607175848" TargetMode="External"/><Relationship Id="rId2" Type="http://schemas.openxmlformats.org/officeDocument/2006/relationships/hyperlink" Target="https://docs.cntd.ru/document/607175842#64U0I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cs.cntd.ru/document/607175848#6540IN" TargetMode="External"/><Relationship Id="rId4" Type="http://schemas.openxmlformats.org/officeDocument/2006/relationships/hyperlink" Target="https://docs.cntd.ru/document/607175842#6540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3789040"/>
            <a:ext cx="6858000" cy="1087760"/>
          </a:xfrm>
        </p:spPr>
        <p:txBody>
          <a:bodyPr>
            <a:noAutofit/>
          </a:bodyPr>
          <a:lstStyle/>
          <a:p>
            <a:r>
              <a:rPr lang="ru-RU" sz="2400" b="1" dirty="0"/>
              <a:t>Пути реализации проекта  «Школа </a:t>
            </a:r>
            <a:r>
              <a:rPr lang="ru-RU" sz="2400" b="1" dirty="0" err="1"/>
              <a:t>Минпросвещения</a:t>
            </a:r>
            <a:r>
              <a:rPr lang="ru-RU" sz="2400" b="1" dirty="0"/>
              <a:t> России»  в Прибайкальском районе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35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448272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/>
              <a:t>«</a:t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2000" dirty="0" smtClean="0"/>
              <a:t>Школа </a:t>
            </a:r>
            <a:r>
              <a:rPr lang="ru-RU" sz="2000" dirty="0" err="1"/>
              <a:t>Минпросвещения</a:t>
            </a:r>
            <a:r>
              <a:rPr lang="ru-RU" sz="2000" dirty="0"/>
              <a:t> России» – эталонная модель общенациональной школы будущего, соответствующей единым требованиям к образовательной среде, школьному климату, организации образовательной, просветительской, воспитательной деятельности, достигающей определенных результатов и показателей деятельности, которые измеряются едиными общенациональными процедурами.</a:t>
            </a:r>
            <a:br>
              <a:rPr lang="ru-RU" sz="2000" dirty="0"/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70210908"/>
              </p:ext>
            </p:extLst>
          </p:nvPr>
        </p:nvGraphicFramePr>
        <p:xfrm>
          <a:off x="539750" y="2349500"/>
          <a:ext cx="8374063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605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Магистральное направление -Знание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>
                <a:hlinkClick r:id="rId2"/>
              </a:rPr>
              <a:t>приказами Министерства просвещения Российской Федерации от 31 мая 2021 года N 286</a:t>
            </a:r>
            <a:r>
              <a:rPr lang="ru-RU" dirty="0"/>
              <a:t> и </a:t>
            </a:r>
            <a:r>
              <a:rPr lang="ru-RU" dirty="0">
                <a:hlinkClick r:id="rId3"/>
              </a:rPr>
              <a:t>N 287</a:t>
            </a:r>
            <a:r>
              <a:rPr lang="ru-RU" dirty="0"/>
              <a:t> утверждены обновленные </a:t>
            </a:r>
            <a:r>
              <a:rPr lang="ru-RU" dirty="0">
                <a:hlinkClick r:id="rId4"/>
              </a:rPr>
              <a:t>Федеральные государственные образовательные стандарты начального общего</a:t>
            </a:r>
            <a:r>
              <a:rPr lang="ru-RU" dirty="0"/>
              <a:t> и </a:t>
            </a:r>
            <a:r>
              <a:rPr lang="ru-RU" dirty="0">
                <a:hlinkClick r:id="rId5"/>
              </a:rPr>
              <a:t>основного общего </a:t>
            </a:r>
            <a:r>
              <a:rPr lang="ru-RU" dirty="0" smtClean="0">
                <a:hlinkClick r:id="rId5"/>
              </a:rPr>
              <a:t>образования</a:t>
            </a:r>
            <a:endParaRPr lang="ru-RU" dirty="0"/>
          </a:p>
          <a:p>
            <a:r>
              <a:rPr lang="ru-RU" dirty="0"/>
              <a:t>В 2022-2023 учебном году  обновленные ФГОС вводятся в 1 и 5 классах  школ </a:t>
            </a:r>
            <a:r>
              <a:rPr lang="ru-RU" dirty="0" smtClean="0"/>
              <a:t>района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0598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В</a:t>
            </a:r>
            <a:r>
              <a:rPr lang="ru-RU" sz="2000" dirty="0" smtClean="0"/>
              <a:t>  </a:t>
            </a:r>
            <a:r>
              <a:rPr lang="ru-RU" sz="2000" dirty="0"/>
              <a:t>оценке качества образования в регионах Федеральной службы по надзору в сфере образования </a:t>
            </a:r>
            <a:r>
              <a:rPr lang="ru-RU" sz="2000" dirty="0" smtClean="0"/>
              <a:t>в 2021 году Республика </a:t>
            </a:r>
            <a:r>
              <a:rPr lang="ru-RU" sz="2000" dirty="0"/>
              <a:t>Бурятия заняла 56 место из 85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5494969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883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</a:t>
            </a:r>
            <a:r>
              <a:rPr lang="ru-RU" dirty="0" smtClean="0"/>
              <a:t>езультаты ГИА</a:t>
            </a:r>
            <a:br>
              <a:rPr lang="ru-RU" dirty="0" smtClean="0"/>
            </a:br>
            <a:r>
              <a:rPr lang="ru-RU" i="1" dirty="0"/>
              <a:t>Сравнительный анализ результатов ЕГЭ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06994870"/>
              </p:ext>
            </p:extLst>
          </p:nvPr>
        </p:nvGraphicFramePr>
        <p:xfrm>
          <a:off x="457200" y="1219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Средний тестовый балл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2020 г (%)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2021 г (%)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2022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</a:t>
                      </a:r>
                      <a:r>
                        <a:rPr lang="ru-RU" sz="1600" b="1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(%)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Русский язык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67,78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69,00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65,00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Математика ПУ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44,00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Обществознание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46,00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53,00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51,00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История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52,65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51,00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Физика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47,00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44,00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Биология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43,00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45,00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Химия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45,00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46,00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Информатика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61,00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48,00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Английский язык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43,00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59,00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85,00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География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63,00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Литература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64,0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77,00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72,00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3341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/>
              <a:t>Количество </a:t>
            </a:r>
            <a:r>
              <a:rPr lang="ru-RU" i="1" dirty="0" err="1"/>
              <a:t>высокобалльников</a:t>
            </a:r>
            <a:r>
              <a:rPr lang="ru-RU" i="1" dirty="0"/>
              <a:t> по предметам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68295228"/>
              </p:ext>
            </p:extLst>
          </p:nvPr>
        </p:nvGraphicFramePr>
        <p:xfrm>
          <a:off x="457200" y="1219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Предмет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Количество 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высокобалльников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(81-100) и в %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6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г.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2021 </a:t>
                      </a:r>
                      <a:r>
                        <a:rPr lang="ru-RU" sz="16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г.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2022 г.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Русский язык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 (15,7%)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 (16,03%)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 (15,55%)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Математика ПУ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(2,04%)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Обществознание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5(7,81%)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(3,70%)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(2,7%)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История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2(6,66%)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    (13,15%)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Физика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2(6,66%)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Биология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Химия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1(5,55)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1(5,5%)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Информатика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3(23%)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Английский язык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 (100%)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География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Литература 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2(28,57%)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3(50%)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1(20%)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956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Количество медалистов по ОО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78055287"/>
              </p:ext>
            </p:extLst>
          </p:nvPr>
        </p:nvGraphicFramePr>
        <p:xfrm>
          <a:off x="457200" y="1219200"/>
          <a:ext cx="8229600" cy="498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ОО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2020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Ильинская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Коменская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92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Старо-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Татауровская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Таловская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Татауровская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Гимназия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Горячинская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Гремячинская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Туркинская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ТСОШ №1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053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/>
              <a:t>Количество участников ЕГЭ, получивших неудовлетворительный балл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30982349"/>
              </p:ext>
            </p:extLst>
          </p:nvPr>
        </p:nvGraphicFramePr>
        <p:xfrm>
          <a:off x="457200" y="1219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544"/>
                <a:gridCol w="1481296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Предмет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2019 г 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2020 г 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2021 г 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2022 г 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Русский язык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Математика ПУ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Обществознание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История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Физика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Биология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Химия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Информатика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Английский язык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География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Литература 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9017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901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202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Итоги  </a:t>
            </a:r>
            <a:r>
              <a:rPr lang="ru-RU" dirty="0" smtClean="0"/>
              <a:t>ГИА </a:t>
            </a:r>
            <a:r>
              <a:rPr lang="ru-RU" dirty="0"/>
              <a:t>-9 по основным предметам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87968821"/>
              </p:ext>
            </p:extLst>
          </p:nvPr>
        </p:nvGraphicFramePr>
        <p:xfrm>
          <a:off x="457200" y="1219200"/>
          <a:ext cx="4041776" cy="4904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444"/>
                <a:gridCol w="1010444"/>
                <a:gridCol w="1010444"/>
                <a:gridCol w="1010444"/>
              </a:tblGrid>
              <a:tr h="609262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Математика 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9262">
                <a:tc gridSpan="4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Средний балл по району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9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9262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3,8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3,3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3,42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3,42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9262">
                <a:tc gridSpan="4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6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Качество знаний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9262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76%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41%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40%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46%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9262">
                <a:tc gridSpan="4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6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Успеваемость 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9262"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98%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76%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99,7%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92%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135137215"/>
              </p:ext>
            </p:extLst>
          </p:nvPr>
        </p:nvGraphicFramePr>
        <p:xfrm>
          <a:off x="4632325" y="1216023"/>
          <a:ext cx="4041776" cy="4907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444"/>
                <a:gridCol w="1010444"/>
                <a:gridCol w="1010444"/>
                <a:gridCol w="1010444"/>
              </a:tblGrid>
              <a:tr h="609659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Русский язык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9659">
                <a:tc gridSpan="4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Средний балл по району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9004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96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i="1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2019</a:t>
                      </a:r>
                      <a:endParaRPr lang="ru-RU" sz="16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9659"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3,88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4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4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4,09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9659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Качество знаний</a:t>
                      </a:r>
                      <a:endParaRPr lang="ru-RU" sz="16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9659"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65%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72%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71%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70%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09659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Успеваемость </a:t>
                      </a:r>
                      <a:endParaRPr lang="ru-RU" sz="16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9659"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97%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97%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99%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70510" indent="1797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ahoma"/>
                          <a:cs typeface="Times New Roman" pitchFamily="18" charset="0"/>
                        </a:rPr>
                        <a:t>98%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8691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Для достижения целей проекта «Школа </a:t>
            </a:r>
            <a:r>
              <a:rPr lang="ru-RU" sz="2000" dirty="0" err="1" smtClean="0"/>
              <a:t>Минпросвещения</a:t>
            </a:r>
            <a:r>
              <a:rPr lang="ru-RU" sz="2000" dirty="0" smtClean="0"/>
              <a:t> </a:t>
            </a:r>
            <a:r>
              <a:rPr lang="ru-RU" sz="2000" dirty="0"/>
              <a:t>России» по направлению «Знание» школы района должны </a:t>
            </a:r>
            <a:r>
              <a:rPr lang="ru-RU" sz="2000" dirty="0" smtClean="0"/>
              <a:t>соответствовать </a:t>
            </a:r>
            <a:r>
              <a:rPr lang="ru-RU" sz="2000" dirty="0"/>
              <a:t>следующим </a:t>
            </a:r>
            <a:r>
              <a:rPr lang="ru-RU" sz="2000" dirty="0" smtClean="0"/>
              <a:t>критериям: </a:t>
            </a:r>
            <a:endParaRPr lang="ru-RU" sz="20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74736008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7796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Магистральное направление –Здоровье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26240606"/>
              </p:ext>
            </p:extLst>
          </p:nvPr>
        </p:nvGraphicFramePr>
        <p:xfrm>
          <a:off x="323528" y="764704"/>
          <a:ext cx="404177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444"/>
                <a:gridCol w="1010444"/>
                <a:gridCol w="1010444"/>
                <a:gridCol w="1010444"/>
              </a:tblGrid>
              <a:tr h="338242">
                <a:tc gridSpan="4">
                  <a:txBody>
                    <a:bodyPr/>
                    <a:lstStyle/>
                    <a:p>
                      <a:r>
                        <a:rPr lang="ru-RU" dirty="0" smtClean="0"/>
                        <a:t>Горячее питание (5-11 класс)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616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845605">
                <a:tc>
                  <a:txBody>
                    <a:bodyPr/>
                    <a:lstStyle/>
                    <a:p>
                      <a:r>
                        <a:rPr lang="ru-RU" dirty="0" smtClean="0"/>
                        <a:t>Финансирование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13,4 млн.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15,2 млн.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23,4 млн. рублей</a:t>
                      </a:r>
                      <a:endParaRPr lang="ru-RU" dirty="0"/>
                    </a:p>
                  </a:txBody>
                  <a:tcPr/>
                </a:tc>
              </a:tr>
              <a:tr h="591923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1763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1774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1774</a:t>
                      </a:r>
                      <a:endParaRPr lang="ru-RU" dirty="0"/>
                    </a:p>
                  </a:txBody>
                  <a:tcPr/>
                </a:tc>
              </a:tr>
              <a:tr h="591923">
                <a:tc>
                  <a:txBody>
                    <a:bodyPr/>
                    <a:lstStyle/>
                    <a:p>
                      <a:r>
                        <a:rPr lang="ru-RU" dirty="0" smtClean="0"/>
                        <a:t>Стоимость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55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70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75 рублей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560999611"/>
              </p:ext>
            </p:extLst>
          </p:nvPr>
        </p:nvGraphicFramePr>
        <p:xfrm>
          <a:off x="4211960" y="2924944"/>
          <a:ext cx="4401816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0454"/>
                <a:gridCol w="938530"/>
                <a:gridCol w="1262378"/>
                <a:gridCol w="1100454"/>
              </a:tblGrid>
              <a:tr h="587021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Горячее питание (1-4 класс)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54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838602">
                <a:tc>
                  <a:txBody>
                    <a:bodyPr/>
                    <a:lstStyle/>
                    <a:p>
                      <a:r>
                        <a:rPr lang="ru-RU" dirty="0" smtClean="0"/>
                        <a:t>Финансирование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8,5  млн.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14,6 млн.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19,5 млн. рублей</a:t>
                      </a:r>
                      <a:endParaRPr lang="ru-RU" dirty="0"/>
                    </a:p>
                  </a:txBody>
                  <a:tcPr/>
                </a:tc>
              </a:tr>
              <a:tr h="587021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1698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1570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1570 </a:t>
                      </a:r>
                      <a:endParaRPr lang="ru-RU" dirty="0"/>
                    </a:p>
                  </a:txBody>
                  <a:tcPr/>
                </a:tc>
              </a:tr>
              <a:tr h="838602">
                <a:tc>
                  <a:txBody>
                    <a:bodyPr/>
                    <a:lstStyle/>
                    <a:p>
                      <a:r>
                        <a:rPr lang="ru-RU" dirty="0" smtClean="0"/>
                        <a:t>Стоимость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70 рублей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70 рублей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75 рублей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Рисунок 10" descr="C:\Users\Оксана\Downloads\3Таловская СОШ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3016"/>
            <a:ext cx="2085975" cy="278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824" y="3573016"/>
            <a:ext cx="2088232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C:\Users\Оксана\Downloads\1Таловская СОШ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36712"/>
            <a:ext cx="2160240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6724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0120"/>
          </a:xfrm>
        </p:spPr>
        <p:txBody>
          <a:bodyPr/>
          <a:lstStyle/>
          <a:p>
            <a:r>
              <a:rPr lang="ru-RU" dirty="0"/>
              <a:t>Л</a:t>
            </a:r>
            <a:r>
              <a:rPr lang="ru-RU" dirty="0" smtClean="0"/>
              <a:t>етний </a:t>
            </a:r>
            <a:r>
              <a:rPr lang="ru-RU" dirty="0"/>
              <a:t>отдых обучающихся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908720"/>
            <a:ext cx="4042792" cy="2304255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Л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агеря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дневного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пребывания -14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Путевок-971, ТЖС-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576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, работающих родителей-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395 </a:t>
            </a:r>
            <a:endParaRPr lang="ru-RU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Финансирование-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3 063 480 рублей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7545" y="4869160"/>
            <a:ext cx="4032448" cy="1728192"/>
          </a:xfrm>
          <a:solidFill>
            <a:schemeClr val="bg2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Палаточные лагеря -4</a:t>
            </a: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Путевок-220, ТЖС-85</a:t>
            </a: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Финансирование-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572 000 рублей</a:t>
            </a:r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2"/>
          </p:nvPr>
        </p:nvSpPr>
        <p:spPr>
          <a:xfrm>
            <a:off x="467544" y="3212976"/>
            <a:ext cx="4032448" cy="1728192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Загородные лагеря 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Путевок-54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Финансирование-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805 844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, 7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рублей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>
          <a:xfrm>
            <a:off x="4499992" y="4941168"/>
            <a:ext cx="4032448" cy="1656184"/>
          </a:xfr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Трудоустройство несовершеннолетних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Трудоустроено -140  человек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Финансирование- 100000 </a:t>
            </a:r>
            <a:r>
              <a:rPr lang="ru-RU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рублей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572000" y="908720"/>
            <a:ext cx="3960440" cy="396044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C:\Users\Arxiv\Desktop\Лагеря дневного пребывания\Турунтаевская школа\image1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38550"/>
            <a:ext cx="2743200" cy="1850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Arxiv\Desktop\Лагеря дневного пребывания\Турунтаевская школа\image2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927" y="2636912"/>
            <a:ext cx="3156585" cy="1948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5504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Для достижения целей проекта «Школа </a:t>
            </a:r>
            <a:r>
              <a:rPr lang="ru-RU" sz="2000" dirty="0" err="1" smtClean="0"/>
              <a:t>Минпросвещения</a:t>
            </a:r>
            <a:r>
              <a:rPr lang="ru-RU" sz="2000" dirty="0" smtClean="0"/>
              <a:t> </a:t>
            </a:r>
            <a:r>
              <a:rPr lang="ru-RU" sz="2000" dirty="0"/>
              <a:t>России» по направлению «</a:t>
            </a:r>
            <a:r>
              <a:rPr lang="ru-RU" sz="2000" dirty="0" smtClean="0"/>
              <a:t>Здоровье»  необходимо </a:t>
            </a:r>
            <a:r>
              <a:rPr lang="ru-RU" sz="2000" dirty="0"/>
              <a:t>обеспечить</a:t>
            </a:r>
            <a:r>
              <a:rPr lang="ru-RU" sz="2000" dirty="0" smtClean="0"/>
              <a:t>: </a:t>
            </a:r>
            <a:endParaRPr lang="ru-RU" sz="20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54424598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03678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/>
              <a:t>Магистральное направление –Творчество </a:t>
            </a:r>
            <a:r>
              <a:rPr lang="ru-RU" sz="2000" dirty="0"/>
              <a:t>предполагает развитие в школах следующих видов деятельности:</a:t>
            </a:r>
            <a:br>
              <a:rPr lang="ru-RU" sz="2000" dirty="0"/>
            </a:br>
            <a:endParaRPr lang="ru-RU" sz="20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97593834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1969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Дополнительное образование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040188" cy="1855093"/>
          </a:xfrm>
        </p:spPr>
        <p:txBody>
          <a:bodyPr/>
          <a:lstStyle/>
          <a:p>
            <a:r>
              <a:rPr lang="ru-RU" dirty="0" smtClean="0"/>
              <a:t>УДО-</a:t>
            </a:r>
            <a:r>
              <a:rPr lang="ru-RU" dirty="0"/>
              <a:t>2010 воспитанников</a:t>
            </a:r>
            <a:endParaRPr lang="ru-RU" dirty="0" smtClean="0"/>
          </a:p>
          <a:p>
            <a:r>
              <a:rPr lang="ru-RU" dirty="0" smtClean="0"/>
              <a:t>Школы-1112 обучающихся</a:t>
            </a:r>
          </a:p>
          <a:p>
            <a:r>
              <a:rPr lang="ru-RU" dirty="0" smtClean="0"/>
              <a:t>Охват -62,8 %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2493640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Успех каждого ребенка: </a:t>
            </a:r>
          </a:p>
          <a:p>
            <a:r>
              <a:rPr lang="ru-RU" dirty="0"/>
              <a:t>в 2022 году </a:t>
            </a:r>
            <a:r>
              <a:rPr lang="ru-RU" dirty="0" smtClean="0"/>
              <a:t> создано 948 новых мест в 4 –х учреждениях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2"/>
          </p:nvPr>
        </p:nvSpPr>
        <p:spPr>
          <a:xfrm>
            <a:off x="457200" y="3284984"/>
            <a:ext cx="4038600" cy="28872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" name="Рисунок 9" descr="C:\Users\Оксана\Downloads\-5206358171256470938_1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3960440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Объект 10" descr="C:\Users\Оксана\Downloads\-5206358171256470939_121.jpg"/>
          <p:cNvPicPr>
            <a:picLocks noGrp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925762"/>
            <a:ext cx="4038600" cy="3028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3518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Достижения обучающихся 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186808" cy="493776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6 призовых мест в региональном  этапе </a:t>
            </a:r>
            <a:r>
              <a:rPr lang="ru-RU" dirty="0" smtClean="0"/>
              <a:t>ВСОШ </a:t>
            </a:r>
          </a:p>
          <a:p>
            <a:r>
              <a:rPr lang="ru-RU" dirty="0" smtClean="0"/>
              <a:t>5 </a:t>
            </a:r>
            <a:r>
              <a:rPr lang="ru-RU" dirty="0"/>
              <a:t>призовых мест   в республиканской конференции «Шаг в будущее</a:t>
            </a:r>
            <a:r>
              <a:rPr lang="ru-RU" dirty="0" smtClean="0"/>
              <a:t>»</a:t>
            </a:r>
          </a:p>
          <a:p>
            <a:r>
              <a:rPr lang="ru-RU" dirty="0" err="1"/>
              <a:t>Папахчян</a:t>
            </a:r>
            <a:r>
              <a:rPr lang="ru-RU" dirty="0"/>
              <a:t> Анна,  ученица 11 класса </a:t>
            </a:r>
            <a:r>
              <a:rPr lang="ru-RU" dirty="0" err="1"/>
              <a:t>Турунтаевской</a:t>
            </a:r>
            <a:r>
              <a:rPr lang="ru-RU" dirty="0"/>
              <a:t> гимназии, </a:t>
            </a:r>
            <a:r>
              <a:rPr lang="ru-RU" dirty="0" smtClean="0"/>
              <a:t>диплом </a:t>
            </a:r>
            <a:r>
              <a:rPr lang="ru-RU" dirty="0"/>
              <a:t>1 степени в НПК «Вернадские чтения»,  </a:t>
            </a:r>
            <a:r>
              <a:rPr lang="ru-RU" dirty="0" err="1" smtClean="0"/>
              <a:t>г.Москва</a:t>
            </a:r>
            <a:endParaRPr lang="ru-RU" dirty="0" smtClean="0"/>
          </a:p>
          <a:p>
            <a:r>
              <a:rPr lang="ru-RU" dirty="0"/>
              <a:t>Дьяков Кирилл,  ученик 10 класса </a:t>
            </a:r>
            <a:r>
              <a:rPr lang="ru-RU" dirty="0" err="1"/>
              <a:t>Турунтаевской</a:t>
            </a:r>
            <a:r>
              <a:rPr lang="ru-RU" dirty="0"/>
              <a:t> гимназии,  диплом 1 степени в НПК «Национальное достояние России»,  г. </a:t>
            </a:r>
            <a:r>
              <a:rPr lang="ru-RU" dirty="0" smtClean="0"/>
              <a:t>Москва;</a:t>
            </a:r>
            <a:r>
              <a:rPr lang="ru-RU" dirty="0"/>
              <a:t>  диплом 3 степени НПК имени Менделеева,  г.  Москва</a:t>
            </a:r>
          </a:p>
        </p:txBody>
      </p:sp>
      <p:pic>
        <p:nvPicPr>
          <p:cNvPr id="1026" name="Picture 2" descr="C:\Users\Оксана\Downloads\достижения гимназии\москв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92696"/>
            <a:ext cx="4297363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C:\Users\Оксана\Downloads\достижения гимназии\Шульгин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559" y="3284984"/>
            <a:ext cx="2435090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8036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789" y="108691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Магистральное направление –Воспитание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6789" y="1099291"/>
            <a:ext cx="3528392" cy="230425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91681" y="3212976"/>
            <a:ext cx="3312368" cy="21747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44008" y="3969741"/>
            <a:ext cx="4067944" cy="23762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93570" y="1340768"/>
            <a:ext cx="29423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Рабочие программы воспитания школ района, в целом,  соответствуют </a:t>
            </a:r>
            <a:r>
              <a:rPr lang="ru-RU" sz="1600" dirty="0"/>
              <a:t>требованиям, установленным Министерством просвещения Российской Федерации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07704" y="3403547"/>
            <a:ext cx="29523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 школах активно развиваются: РДШ, </a:t>
            </a:r>
            <a:r>
              <a:rPr lang="ru-RU" dirty="0" err="1"/>
              <a:t>Юнармия</a:t>
            </a:r>
            <a:r>
              <a:rPr lang="ru-RU" dirty="0"/>
              <a:t>, ЮИД и др. </a:t>
            </a:r>
            <a:endParaRPr lang="ru-RU" dirty="0" smtClean="0"/>
          </a:p>
          <a:p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конец 2021-2022 учебного года в РДШ состояло 1154 активиста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60032" y="4280710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Лидеры в  мониторинге организации воспитания в 2022 году: </a:t>
            </a:r>
            <a:r>
              <a:rPr lang="ru-RU" dirty="0" err="1" smtClean="0"/>
              <a:t>Турунтаевская</a:t>
            </a:r>
            <a:r>
              <a:rPr lang="ru-RU" dirty="0" smtClean="0"/>
              <a:t> </a:t>
            </a:r>
            <a:r>
              <a:rPr lang="ru-RU" dirty="0"/>
              <a:t>гимназия, </a:t>
            </a:r>
            <a:r>
              <a:rPr lang="ru-RU" dirty="0" err="1"/>
              <a:t>Горячинская</a:t>
            </a:r>
            <a:r>
              <a:rPr lang="ru-RU" dirty="0"/>
              <a:t>, </a:t>
            </a:r>
            <a:r>
              <a:rPr lang="ru-RU" dirty="0" err="1"/>
              <a:t>Таловская</a:t>
            </a:r>
            <a:r>
              <a:rPr lang="ru-RU" dirty="0"/>
              <a:t>, Старо-</a:t>
            </a:r>
            <a:r>
              <a:rPr lang="ru-RU" dirty="0" err="1"/>
              <a:t>Татауровская</a:t>
            </a:r>
            <a:r>
              <a:rPr lang="ru-RU" dirty="0"/>
              <a:t>, </a:t>
            </a:r>
            <a:r>
              <a:rPr lang="ru-RU" dirty="0" err="1"/>
              <a:t>Татауровская</a:t>
            </a:r>
            <a:r>
              <a:rPr lang="ru-RU" dirty="0"/>
              <a:t> и Ильинская школы</a:t>
            </a:r>
          </a:p>
        </p:txBody>
      </p:sp>
      <p:pic>
        <p:nvPicPr>
          <p:cNvPr id="13" name="Рисунок 12" descr="C:\Users\Оксана\Downloads\-5204164074328407199_1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260828"/>
            <a:ext cx="3362325" cy="2521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4663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539552" y="476672"/>
            <a:ext cx="4824536" cy="567965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На 01.06.2022 г. на списочном учете в ПДН/</a:t>
            </a:r>
            <a:r>
              <a:rPr lang="ru-RU" dirty="0" err="1"/>
              <a:t>РКДНиЗП</a:t>
            </a:r>
            <a:r>
              <a:rPr lang="ru-RU" dirty="0"/>
              <a:t> состоит 30 несовершеннолетних </a:t>
            </a:r>
            <a:r>
              <a:rPr lang="ru-RU" dirty="0" smtClean="0"/>
              <a:t>школьников</a:t>
            </a:r>
          </a:p>
          <a:p>
            <a:r>
              <a:rPr lang="ru-RU" dirty="0"/>
              <a:t>Из 30 несовершеннолетних, 19 совершили преступление, предусмотренное ст.158 УК РФ, двое за ст.163 УК РФ, остальные привлекаются по другим статьям уголовного и административного кодекса </a:t>
            </a:r>
            <a:r>
              <a:rPr lang="ru-RU" dirty="0" smtClean="0"/>
              <a:t>РФ</a:t>
            </a:r>
          </a:p>
          <a:p>
            <a:r>
              <a:rPr lang="ru-RU" dirty="0"/>
              <a:t>Д</a:t>
            </a:r>
            <a:r>
              <a:rPr lang="ru-RU" dirty="0" smtClean="0"/>
              <a:t>оля </a:t>
            </a:r>
            <a:r>
              <a:rPr lang="ru-RU" dirty="0"/>
              <a:t>обучающихся, находящихся на учете в ПДН (на конец учебного года) составляет 0.60% от общего количества обучающихся</a:t>
            </a:r>
          </a:p>
        </p:txBody>
      </p:sp>
      <p:pic>
        <p:nvPicPr>
          <p:cNvPr id="5" name="Рисунок 4" descr="C:\Users\Оксана\Downloads\-5204164074328407192_1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36712"/>
            <a:ext cx="3024336" cy="2592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Оксана\Downloads\-5204164074328407196_1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3" y="3284984"/>
            <a:ext cx="2592288" cy="2952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1478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Для достижения целей проекта «Школа </a:t>
            </a:r>
            <a:r>
              <a:rPr lang="ru-RU" sz="2000" dirty="0" err="1"/>
              <a:t>Минпросвещения</a:t>
            </a:r>
            <a:r>
              <a:rPr lang="ru-RU" sz="2000" dirty="0"/>
              <a:t> России» по направлению Воспитание </a:t>
            </a:r>
            <a:r>
              <a:rPr lang="ru-RU" sz="2000" dirty="0" smtClean="0"/>
              <a:t> необходимо</a:t>
            </a:r>
            <a:r>
              <a:rPr lang="ru-RU" sz="2000" dirty="0"/>
              <a:t>, чтобы  в школах имелись:</a:t>
            </a:r>
            <a:br>
              <a:rPr lang="ru-RU" sz="2000" dirty="0"/>
            </a:br>
            <a:endParaRPr lang="ru-RU" sz="20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43124199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9931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836440"/>
          </a:xfrm>
        </p:spPr>
        <p:txBody>
          <a:bodyPr>
            <a:noAutofit/>
          </a:bodyPr>
          <a:lstStyle/>
          <a:p>
            <a:r>
              <a:rPr lang="ru-RU" sz="1800" b="1" dirty="0"/>
              <a:t>Магистральное направление –Учитель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Задача проекта «Школа </a:t>
            </a:r>
            <a:r>
              <a:rPr lang="ru-RU" sz="1800" dirty="0" err="1"/>
              <a:t>Минпросвещения</a:t>
            </a:r>
            <a:r>
              <a:rPr lang="ru-RU" sz="1800" dirty="0"/>
              <a:t> России» - закрепление статуса учителя как основополагающего элемента в системе качественного российского образования и становления российской гражданственности подрастающего поколения. Решение данной задачи предполагается через:</a:t>
            </a:r>
            <a:br>
              <a:rPr lang="ru-RU" sz="1800" dirty="0"/>
            </a:br>
            <a:endParaRPr lang="ru-RU" sz="18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39224460"/>
              </p:ext>
            </p:extLst>
          </p:nvPr>
        </p:nvGraphicFramePr>
        <p:xfrm>
          <a:off x="395536" y="2060849"/>
          <a:ext cx="822960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8931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Результаты </a:t>
            </a:r>
            <a:r>
              <a:rPr lang="ru-RU" sz="2400" dirty="0"/>
              <a:t>регионального мониторинга системы обеспечения профессионального развития педагогических работников в 2022 году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5417204"/>
              </p:ext>
            </p:extLst>
          </p:nvPr>
        </p:nvGraphicFramePr>
        <p:xfrm>
          <a:off x="457200" y="1219200"/>
          <a:ext cx="8229600" cy="530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26968"/>
                <a:gridCol w="1296144"/>
                <a:gridCol w="130648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Республика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Район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педагогических работников, для которых на основе диагностики профессиональных дефицитов разработан ИОМ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829 (100)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38 (100)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педагогических работников, получивших адресную методическую помощь по разработке и реализации ИОМ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829 (100)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38 (100)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педагогических работников, не имеющих педагогического образования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3,5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аттестованных педагогов на первую и высшую квалификационную категорию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61,31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59,4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Обеспеченность образовательных организаций педагогическими кадрами от общего числа педагогических работников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97,24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98,36 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молодых педагогов от общего числа педагогических работников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20,56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24,12 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Доля школ,   участвующих</a:t>
                      </a: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реализации программы наставничества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45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76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Количество учителей, участвующих в наставничестве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332 (3%)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(10%)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14793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376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Магистральное </a:t>
            </a:r>
            <a:r>
              <a:rPr lang="ru-RU" sz="1800" b="1" dirty="0"/>
              <a:t>направление –Образовательная среда 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dirty="0"/>
              <a:t>Необходимо, чтобы в школах появились следующие элементы образовательной среды: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28366340"/>
              </p:ext>
            </p:extLst>
          </p:nvPr>
        </p:nvGraphicFramePr>
        <p:xfrm>
          <a:off x="323528" y="1052736"/>
          <a:ext cx="8229600" cy="5256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617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Антитеррористическая защищенность  </a:t>
            </a:r>
            <a:r>
              <a:rPr lang="ru-RU" b="1" dirty="0"/>
              <a:t>общеобразовательных </a:t>
            </a:r>
            <a:r>
              <a:rPr lang="ru-RU" b="1" dirty="0" smtClean="0"/>
              <a:t>учреждений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330824" cy="49377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15 </a:t>
            </a:r>
            <a:r>
              <a:rPr lang="ru-RU" dirty="0"/>
              <a:t>школ из </a:t>
            </a:r>
            <a:r>
              <a:rPr lang="ru-RU" dirty="0" smtClean="0"/>
              <a:t>17 обеспечены </a:t>
            </a:r>
            <a:r>
              <a:rPr lang="ru-RU" dirty="0"/>
              <a:t>системам передачи тревожных сообщений (КТС</a:t>
            </a:r>
            <a:r>
              <a:rPr lang="ru-RU" dirty="0" smtClean="0"/>
              <a:t>)</a:t>
            </a:r>
          </a:p>
          <a:p>
            <a:r>
              <a:rPr lang="ru-RU" dirty="0"/>
              <a:t>Охрану 12 школ обеспечивают специализированные организации, ЧОО «Викинг», ЧОО «Варяг</a:t>
            </a:r>
            <a:r>
              <a:rPr lang="ru-RU" dirty="0" smtClean="0"/>
              <a:t>»</a:t>
            </a:r>
          </a:p>
          <a:p>
            <a:r>
              <a:rPr lang="ru-RU" dirty="0"/>
              <a:t>Системами видеонаблюдения оснащены 15 школ из 17</a:t>
            </a:r>
          </a:p>
        </p:txBody>
      </p:sp>
      <p:pic>
        <p:nvPicPr>
          <p:cNvPr id="5" name="Рисунок 4" descr="C:\Users\Оксана\Downloads\20220829_15223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2736"/>
            <a:ext cx="2376264" cy="3384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Оксана\Downloads\20220829_15341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893" y="3356992"/>
            <a:ext cx="2188347" cy="28730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74176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Обеспечение требований </a:t>
            </a:r>
            <a:r>
              <a:rPr lang="ru-RU" b="1" dirty="0"/>
              <a:t>пожарной безопасности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762872" cy="493776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В период  2020 – 2021гг. произведена полная замена пожарной сигнализации (100%) в </a:t>
            </a:r>
            <a:r>
              <a:rPr lang="ru-RU" dirty="0" smtClean="0"/>
              <a:t>школах</a:t>
            </a:r>
          </a:p>
          <a:p>
            <a:r>
              <a:rPr lang="ru-RU" dirty="0"/>
              <a:t>Первичными средствами пожаротушения оснащены на 100% все </a:t>
            </a:r>
            <a:r>
              <a:rPr lang="ru-RU" dirty="0" smtClean="0"/>
              <a:t>ОУ</a:t>
            </a:r>
          </a:p>
          <a:p>
            <a:r>
              <a:rPr lang="ru-RU" dirty="0"/>
              <a:t>Все школы в 2020-2021гг. оснащены аварийным </a:t>
            </a:r>
            <a:r>
              <a:rPr lang="ru-RU" dirty="0" smtClean="0"/>
              <a:t>освещением</a:t>
            </a:r>
          </a:p>
          <a:p>
            <a:r>
              <a:rPr lang="ru-RU" dirty="0"/>
              <a:t>Во всех образовательных организациях имеются наружные источники </a:t>
            </a:r>
            <a:r>
              <a:rPr lang="ru-RU" dirty="0" smtClean="0"/>
              <a:t>водоснабжения</a:t>
            </a:r>
          </a:p>
          <a:p>
            <a:r>
              <a:rPr lang="ru-RU" dirty="0"/>
              <a:t>Руководители и ответственные за пожарную безопасность в учреждениях прошли плановое обучение</a:t>
            </a:r>
          </a:p>
        </p:txBody>
      </p:sp>
      <p:pic>
        <p:nvPicPr>
          <p:cNvPr id="6" name="Рисунок 5" descr="C:\Users\Оксана\Downloads\20220829_15221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68760"/>
            <a:ext cx="3168352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50546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Обеспечение </a:t>
            </a:r>
            <a:r>
              <a:rPr lang="ru-RU" dirty="0"/>
              <a:t>исполнения </a:t>
            </a:r>
            <a:r>
              <a:rPr lang="ru-RU" b="1" dirty="0"/>
              <a:t>санитарного </a:t>
            </a:r>
            <a:r>
              <a:rPr lang="ru-RU" b="1" dirty="0" smtClean="0"/>
              <a:t>законодательства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В 2022 </a:t>
            </a:r>
            <a:r>
              <a:rPr lang="ru-RU" dirty="0"/>
              <a:t>году выполнены работы по приобретению </a:t>
            </a:r>
            <a:r>
              <a:rPr lang="ru-RU" dirty="0" err="1"/>
              <a:t>ростовозрастной</a:t>
            </a:r>
            <a:r>
              <a:rPr lang="ru-RU" dirty="0"/>
              <a:t> мебели в следующих школах на сумму: </a:t>
            </a:r>
          </a:p>
          <a:p>
            <a:r>
              <a:rPr lang="ru-RU" dirty="0"/>
              <a:t>Коменская СОШ – 355 680 руб.</a:t>
            </a:r>
          </a:p>
          <a:p>
            <a:r>
              <a:rPr lang="ru-RU" dirty="0" err="1"/>
              <a:t>Татауровская</a:t>
            </a:r>
            <a:r>
              <a:rPr lang="ru-RU" dirty="0"/>
              <a:t> СОШ – 400 000 руб.</a:t>
            </a:r>
          </a:p>
          <a:p>
            <a:r>
              <a:rPr lang="ru-RU" dirty="0" err="1"/>
              <a:t>Таловская</a:t>
            </a:r>
            <a:r>
              <a:rPr lang="ru-RU" dirty="0"/>
              <a:t> СОШ – 400 000 руб.</a:t>
            </a:r>
          </a:p>
          <a:p>
            <a:r>
              <a:rPr lang="ru-RU" dirty="0" err="1"/>
              <a:t>Турунтаевская</a:t>
            </a:r>
            <a:r>
              <a:rPr lang="ru-RU" dirty="0"/>
              <a:t> гимназия – 400 000 руб.</a:t>
            </a:r>
          </a:p>
          <a:p>
            <a:r>
              <a:rPr lang="ru-RU" dirty="0" err="1"/>
              <a:t>Турунтаевская</a:t>
            </a:r>
            <a:r>
              <a:rPr lang="ru-RU" dirty="0"/>
              <a:t> СОШ №1 – 1 074 497,98 </a:t>
            </a:r>
            <a:r>
              <a:rPr lang="ru-RU" dirty="0" smtClean="0"/>
              <a:t>руб.</a:t>
            </a:r>
            <a:endParaRPr lang="ru-RU" dirty="0"/>
          </a:p>
          <a:p>
            <a:r>
              <a:rPr lang="ru-RU" dirty="0"/>
              <a:t>Всего -2630177 </a:t>
            </a:r>
            <a:r>
              <a:rPr lang="ru-RU" dirty="0" smtClean="0"/>
              <a:t>руб.</a:t>
            </a:r>
            <a:endParaRPr lang="ru-RU" dirty="0"/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еисполненные предписания</a:t>
            </a:r>
          </a:p>
          <a:p>
            <a:r>
              <a:rPr lang="ru-RU" dirty="0" smtClean="0"/>
              <a:t>Необходимо </a:t>
            </a:r>
            <a:r>
              <a:rPr lang="ru-RU" dirty="0"/>
              <a:t>устройство источников  водоснабжения (Нестерово, Горячинск, Гремячинск, </a:t>
            </a:r>
            <a:r>
              <a:rPr lang="ru-RU" dirty="0" err="1"/>
              <a:t>Зырянск</a:t>
            </a:r>
            <a:r>
              <a:rPr lang="ru-RU" dirty="0"/>
              <a:t>, Кика, Покровка</a:t>
            </a:r>
            <a:r>
              <a:rPr lang="ru-RU" dirty="0" smtClean="0"/>
              <a:t>)</a:t>
            </a:r>
          </a:p>
          <a:p>
            <a:r>
              <a:rPr lang="ru-RU" dirty="0"/>
              <a:t>К</a:t>
            </a:r>
            <a:r>
              <a:rPr lang="ru-RU" dirty="0" smtClean="0"/>
              <a:t>апитальные </a:t>
            </a:r>
            <a:r>
              <a:rPr lang="ru-RU" dirty="0"/>
              <a:t>ремонты зданий Мостовской СОШ </a:t>
            </a:r>
            <a:r>
              <a:rPr lang="ru-RU" dirty="0" err="1" smtClean="0"/>
              <a:t>Татауровской</a:t>
            </a:r>
            <a:r>
              <a:rPr lang="ru-RU" dirty="0" smtClean="0"/>
              <a:t> СОШ, </a:t>
            </a:r>
            <a:r>
              <a:rPr lang="ru-RU" dirty="0"/>
              <a:t>Зырянской </a:t>
            </a:r>
            <a:r>
              <a:rPr lang="ru-RU" dirty="0" smtClean="0"/>
              <a:t>СОШ, Старо-</a:t>
            </a:r>
            <a:r>
              <a:rPr lang="ru-RU" dirty="0" err="1" smtClean="0"/>
              <a:t>Татауровской</a:t>
            </a:r>
            <a:r>
              <a:rPr lang="ru-RU" dirty="0" smtClean="0"/>
              <a:t> СОШ, </a:t>
            </a:r>
            <a:r>
              <a:rPr lang="ru-RU" dirty="0" err="1" smtClean="0"/>
              <a:t>Гремячинской</a:t>
            </a:r>
            <a:r>
              <a:rPr lang="ru-RU" dirty="0" smtClean="0"/>
              <a:t> СОШ и др.</a:t>
            </a:r>
          </a:p>
          <a:p>
            <a:r>
              <a:rPr lang="ru-RU" dirty="0"/>
              <a:t>С</a:t>
            </a:r>
            <a:r>
              <a:rPr lang="ru-RU" dirty="0" smtClean="0"/>
              <a:t>троительство </a:t>
            </a:r>
            <a:r>
              <a:rPr lang="ru-RU" dirty="0"/>
              <a:t>нового здания </a:t>
            </a:r>
            <a:r>
              <a:rPr lang="ru-RU" dirty="0" err="1"/>
              <a:t>Горячинской</a:t>
            </a:r>
            <a:r>
              <a:rPr lang="ru-RU" dirty="0"/>
              <a:t> СОШ </a:t>
            </a:r>
          </a:p>
        </p:txBody>
      </p:sp>
    </p:spTree>
    <p:extLst>
      <p:ext uri="{BB962C8B-B14F-4D97-AF65-F5344CB8AC3E}">
        <p14:creationId xmlns:p14="http://schemas.microsoft.com/office/powerpoint/2010/main" val="21077981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Финансирование  системы образования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546848" cy="4937760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dirty="0"/>
              <a:t>2021 году из бюджетов всех уровней выделено  631,224 млн. </a:t>
            </a:r>
            <a:r>
              <a:rPr lang="ru-RU" dirty="0" smtClean="0"/>
              <a:t>рублей</a:t>
            </a:r>
          </a:p>
          <a:p>
            <a:r>
              <a:rPr lang="ru-RU" dirty="0"/>
              <a:t>В </a:t>
            </a:r>
            <a:r>
              <a:rPr lang="ru-RU" dirty="0" smtClean="0"/>
              <a:t>2022 году </a:t>
            </a:r>
            <a:r>
              <a:rPr lang="ru-RU" dirty="0"/>
              <a:t>запланировано к освоению   628, 163 млн. </a:t>
            </a:r>
            <a:r>
              <a:rPr lang="ru-RU" dirty="0" smtClean="0"/>
              <a:t>рублей</a:t>
            </a:r>
          </a:p>
          <a:p>
            <a:r>
              <a:rPr lang="ru-RU" dirty="0"/>
              <a:t>П</a:t>
            </a:r>
            <a:r>
              <a:rPr lang="ru-RU" dirty="0" smtClean="0"/>
              <a:t>роведен </a:t>
            </a:r>
            <a:r>
              <a:rPr lang="ru-RU" dirty="0"/>
              <a:t>аукцион на изготовление ПСД  на строительство </a:t>
            </a:r>
            <a:r>
              <a:rPr lang="ru-RU" dirty="0" err="1"/>
              <a:t>Горячинской</a:t>
            </a:r>
            <a:r>
              <a:rPr lang="ru-RU" dirty="0"/>
              <a:t> школы (3, 929 </a:t>
            </a:r>
            <a:r>
              <a:rPr lang="ru-RU" dirty="0" err="1"/>
              <a:t>млн.руб</a:t>
            </a:r>
            <a:r>
              <a:rPr lang="ru-RU" dirty="0"/>
              <a:t>.), </a:t>
            </a:r>
            <a:r>
              <a:rPr lang="ru-RU" dirty="0" smtClean="0"/>
              <a:t>ведется </a:t>
            </a:r>
            <a:r>
              <a:rPr lang="ru-RU" dirty="0"/>
              <a:t>ремонт спортзала </a:t>
            </a:r>
            <a:r>
              <a:rPr lang="ru-RU" dirty="0" err="1"/>
              <a:t>Туркинской</a:t>
            </a:r>
            <a:r>
              <a:rPr lang="ru-RU" dirty="0"/>
              <a:t> школы (2,198 </a:t>
            </a:r>
            <a:r>
              <a:rPr lang="ru-RU" dirty="0" err="1"/>
              <a:t>млн.руб</a:t>
            </a:r>
            <a:r>
              <a:rPr lang="ru-RU" dirty="0"/>
              <a:t>.), </a:t>
            </a:r>
            <a:r>
              <a:rPr lang="ru-RU" dirty="0" smtClean="0"/>
              <a:t>строится физкультурно- </a:t>
            </a:r>
            <a:r>
              <a:rPr lang="ru-RU" dirty="0"/>
              <a:t>оздоровительный комплекс  в Ильинской школе ( 11, 121 </a:t>
            </a:r>
            <a:r>
              <a:rPr lang="ru-RU" dirty="0" err="1"/>
              <a:t>млн.руб</a:t>
            </a:r>
            <a:r>
              <a:rPr lang="ru-RU" dirty="0"/>
              <a:t>.)</a:t>
            </a:r>
          </a:p>
        </p:txBody>
      </p:sp>
      <p:pic>
        <p:nvPicPr>
          <p:cNvPr id="6" name="Рисунок 5" descr="C:\Users\Оксана\Downloads\20220825_1842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517" y="1124744"/>
            <a:ext cx="2080771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Оксана\Downloads\20220825_1842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625" y="3068960"/>
            <a:ext cx="2219325" cy="2844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1605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</a:t>
            </a:r>
            <a:r>
              <a:rPr lang="ru-RU" dirty="0" smtClean="0"/>
              <a:t>ациональный </a:t>
            </a:r>
            <a:r>
              <a:rPr lang="ru-RU" dirty="0"/>
              <a:t>проект «Образование»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690864" cy="493776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По проекту «Цифровая образовательная среда» за 2019-2022 </a:t>
            </a:r>
            <a:r>
              <a:rPr lang="ru-RU" dirty="0" smtClean="0"/>
              <a:t>годы  </a:t>
            </a:r>
            <a:r>
              <a:rPr lang="ru-RU" dirty="0"/>
              <a:t>компьютерным оборудованием оснащено 9 школ, в 2022 году  Старо- </a:t>
            </a:r>
            <a:r>
              <a:rPr lang="ru-RU" dirty="0" err="1"/>
              <a:t>Татауровская</a:t>
            </a:r>
            <a:r>
              <a:rPr lang="ru-RU" dirty="0"/>
              <a:t> , </a:t>
            </a:r>
            <a:r>
              <a:rPr lang="ru-RU" dirty="0" err="1"/>
              <a:t>Гремячинская</a:t>
            </a:r>
            <a:r>
              <a:rPr lang="ru-RU" dirty="0"/>
              <a:t> , </a:t>
            </a:r>
            <a:r>
              <a:rPr lang="ru-RU" dirty="0" err="1"/>
              <a:t>Горячинская</a:t>
            </a:r>
            <a:r>
              <a:rPr lang="ru-RU" dirty="0"/>
              <a:t>  </a:t>
            </a:r>
            <a:r>
              <a:rPr lang="ru-RU" dirty="0" smtClean="0"/>
              <a:t>школы</a:t>
            </a:r>
          </a:p>
          <a:p>
            <a:r>
              <a:rPr lang="ru-RU" dirty="0"/>
              <a:t>По проекту «Современная школа» в  2020-2022 годах в 11 учреждениях созданы Центры цифрового, естественнонаучного, технологического  профилей «Точка роста». В 2022 году  в Мостовской, </a:t>
            </a:r>
            <a:r>
              <a:rPr lang="ru-RU" dirty="0" err="1"/>
              <a:t>Кикинской</a:t>
            </a:r>
            <a:r>
              <a:rPr lang="ru-RU" dirty="0"/>
              <a:t> , </a:t>
            </a:r>
            <a:r>
              <a:rPr lang="ru-RU" dirty="0" err="1"/>
              <a:t>Нестеровской</a:t>
            </a:r>
            <a:r>
              <a:rPr lang="ru-RU" dirty="0"/>
              <a:t>  школах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942" y="3284984"/>
            <a:ext cx="3888432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84784"/>
            <a:ext cx="191452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4311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/>
              <a:t>Внедрение </a:t>
            </a:r>
            <a:r>
              <a:rPr lang="ru-RU" sz="2400" b="1" dirty="0" smtClean="0"/>
              <a:t>проекта «Школа </a:t>
            </a:r>
            <a:r>
              <a:rPr lang="ru-RU" sz="2400" b="1" dirty="0" err="1" smtClean="0"/>
              <a:t>Минпросвещения</a:t>
            </a:r>
            <a:r>
              <a:rPr lang="ru-RU" sz="2400" b="1" dirty="0" smtClean="0"/>
              <a:t> </a:t>
            </a:r>
            <a:r>
              <a:rPr lang="ru-RU" sz="2400" b="1" dirty="0"/>
              <a:t>России»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Внедрение проекта </a:t>
            </a:r>
            <a:r>
              <a:rPr lang="ru-RU" b="1" dirty="0"/>
              <a:t>«</a:t>
            </a:r>
            <a:r>
              <a:rPr lang="ru-RU" b="1" dirty="0" smtClean="0"/>
              <a:t>Школа </a:t>
            </a:r>
            <a:r>
              <a:rPr lang="ru-RU" b="1" dirty="0" err="1" smtClean="0"/>
              <a:t>Минпросвещения</a:t>
            </a:r>
            <a:r>
              <a:rPr lang="ru-RU" b="1" dirty="0" smtClean="0"/>
              <a:t> </a:t>
            </a:r>
            <a:r>
              <a:rPr lang="ru-RU" b="1" dirty="0"/>
              <a:t>России» </a:t>
            </a:r>
            <a:r>
              <a:rPr lang="ru-RU" dirty="0"/>
              <a:t>будет происходить в соответствии с решениями общеобразовательных организаций, согласованными с муниципальными и региональными органами </a:t>
            </a:r>
            <a:r>
              <a:rPr lang="ru-RU" dirty="0" smtClean="0"/>
              <a:t>управления </a:t>
            </a:r>
            <a:r>
              <a:rPr lang="ru-RU" dirty="0"/>
              <a:t>образованием, согласно этапам </a:t>
            </a:r>
            <a:r>
              <a:rPr lang="ru-RU" dirty="0" smtClean="0"/>
              <a:t>внедрения</a:t>
            </a:r>
          </a:p>
          <a:p>
            <a:r>
              <a:rPr lang="ru-RU" dirty="0" smtClean="0"/>
              <a:t>Необходимо определить </a:t>
            </a:r>
            <a:r>
              <a:rPr lang="ru-RU" dirty="0"/>
              <a:t>пути реализации проекта в районе, разработать  дорожную карту (план мероприятий) по достижению целей </a:t>
            </a:r>
            <a:r>
              <a:rPr lang="ru-RU" dirty="0" smtClean="0"/>
              <a:t>проекта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8277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885</TotalTime>
  <Words>1665</Words>
  <Application>Microsoft Office PowerPoint</Application>
  <PresentationFormat>Экран (4:3)</PresentationFormat>
  <Paragraphs>477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Начальная</vt:lpstr>
      <vt:lpstr>Пути реализации проекта  «Школа Минпросвещения России»  в Прибайкальском районе </vt:lpstr>
      <vt:lpstr>«    Школа Минпросвещения России» – эталонная модель общенациональной школы будущего, соответствующей единым требованиям к образовательной среде, школьному климату, организации образовательной, просветительской, воспитательной деятельности, достигающей определенных результатов и показателей деятельности, которые измеряются едиными общенациональными процедурами. </vt:lpstr>
      <vt:lpstr>Магистральное направление -Знание</vt:lpstr>
      <vt:lpstr>В  оценке качества образования в регионах Федеральной службы по надзору в сфере образования в 2021 году Республика Бурятия заняла 56 место из 85</vt:lpstr>
      <vt:lpstr>Результаты ГИА Сравнительный анализ результатов ЕГЭ </vt:lpstr>
      <vt:lpstr>Количество высокобалльников по предметам </vt:lpstr>
      <vt:lpstr>Количество медалистов по ОО </vt:lpstr>
      <vt:lpstr>Количество участников ЕГЭ, получивших неудовлетворительный балл </vt:lpstr>
      <vt:lpstr>Итоги  ГИА -9 по основным предметам</vt:lpstr>
      <vt:lpstr>Для достижения целей проекта «Школа Минпросвещения России» по направлению «Знание» школы района должны соответствовать следующим критериям: </vt:lpstr>
      <vt:lpstr>Магистральное направление –Здоровье </vt:lpstr>
      <vt:lpstr>Летний отдых обучающихся</vt:lpstr>
      <vt:lpstr>Для достижения целей проекта «Школа Минпросвещения России» по направлению «Здоровье»  необходимо обеспечить: </vt:lpstr>
      <vt:lpstr>Магистральное направление –Творчество предполагает развитие в школах следующих видов деятельности: </vt:lpstr>
      <vt:lpstr>Дополнительное образование</vt:lpstr>
      <vt:lpstr>Достижения обучающихся </vt:lpstr>
      <vt:lpstr>Магистральное направление –Воспитание</vt:lpstr>
      <vt:lpstr>Презентация PowerPoint</vt:lpstr>
      <vt:lpstr>Для достижения целей проекта «Школа Минпросвещения России» по направлению Воспитание  необходимо, чтобы  в школах имелись: </vt:lpstr>
      <vt:lpstr>Магистральное направление –Учитель Задача проекта «Школа Минпросвещения России» - закрепление статуса учителя как основополагающего элемента в системе качественного российского образования и становления российской гражданственности подрастающего поколения. Решение данной задачи предполагается через: </vt:lpstr>
      <vt:lpstr>Результаты регионального мониторинга системы обеспечения профессионального развития педагогических работников в 2022 году</vt:lpstr>
      <vt:lpstr>Магистральное направление –Образовательная среда  Необходимо, чтобы в школах появились следующие элементы образовательной среды:  </vt:lpstr>
      <vt:lpstr>Антитеррористическая защищенность  общеобразовательных учреждений</vt:lpstr>
      <vt:lpstr>Обеспечение требований пожарной безопасности</vt:lpstr>
      <vt:lpstr>Обеспечение исполнения санитарного законодательства</vt:lpstr>
      <vt:lpstr>Финансирование  системы образования </vt:lpstr>
      <vt:lpstr>Национальный проект «Образование»</vt:lpstr>
      <vt:lpstr>Внедрение проекта «Школа Минпросвещения России»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Пути реализации проекта  «Школа Минпросвещения России»  в Прибайкальском районе </dc:title>
  <dc:creator>Оксана</dc:creator>
  <cp:lastModifiedBy>Оксана</cp:lastModifiedBy>
  <cp:revision>55</cp:revision>
  <dcterms:created xsi:type="dcterms:W3CDTF">2022-08-24T01:46:16Z</dcterms:created>
  <dcterms:modified xsi:type="dcterms:W3CDTF">2022-08-29T06:46:04Z</dcterms:modified>
</cp:coreProperties>
</file>