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theme/theme5.xml" ContentType="application/vnd.openxmlformats-officedocument.theme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>
  <p:sldMasterIdLst>
    <p:sldMasterId id="2147483648" r:id="rId1"/>
    <p:sldMasterId id="2147483688" r:id="rId2"/>
    <p:sldMasterId id="2147483701" r:id="rId3"/>
    <p:sldMasterId id="2147483729" r:id="rId4"/>
    <p:sldMasterId id="2147483742" r:id="rId5"/>
    <p:sldMasterId id="2147483768" r:id="rId6"/>
  </p:sldMasterIdLst>
  <p:notesMasterIdLst>
    <p:notesMasterId r:id="rId24"/>
  </p:notesMasterIdLst>
  <p:sldIdLst>
    <p:sldId id="281" r:id="rId7"/>
    <p:sldId id="328" r:id="rId8"/>
    <p:sldId id="335" r:id="rId9"/>
    <p:sldId id="330" r:id="rId10"/>
    <p:sldId id="336" r:id="rId11"/>
    <p:sldId id="317" r:id="rId12"/>
    <p:sldId id="327" r:id="rId13"/>
    <p:sldId id="304" r:id="rId14"/>
    <p:sldId id="321" r:id="rId15"/>
    <p:sldId id="344" r:id="rId16"/>
    <p:sldId id="307" r:id="rId17"/>
    <p:sldId id="303" r:id="rId18"/>
    <p:sldId id="343" r:id="rId19"/>
    <p:sldId id="326" r:id="rId20"/>
    <p:sldId id="332" r:id="rId21"/>
    <p:sldId id="337" r:id="rId22"/>
    <p:sldId id="341" r:id="rId23"/>
  </p:sldIdLst>
  <p:sldSz cx="12192000" cy="6858000"/>
  <p:notesSz cx="6781800" cy="987425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1pPr>
    <a:lvl2pPr marL="0" marR="0" indent="457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2pPr>
    <a:lvl3pPr marL="0" marR="0" indent="914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3pPr>
    <a:lvl4pPr marL="0" marR="0" indent="1371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4pPr>
    <a:lvl5pPr marL="0" marR="0" indent="18288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5pPr>
    <a:lvl6pPr marL="0" marR="0" indent="22860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6pPr>
    <a:lvl7pPr marL="0" marR="0" indent="2743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7pPr>
    <a:lvl8pPr marL="0" marR="0" indent="3200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8pPr>
    <a:lvl9pPr marL="0" marR="0" indent="3657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00"/>
    <a:srgbClr val="EAB200"/>
    <a:srgbClr val="FF8F8F"/>
    <a:srgbClr val="FFABAB"/>
    <a:srgbClr val="ABABFF"/>
    <a:srgbClr val="6D6DFF"/>
    <a:srgbClr val="0000FF"/>
    <a:srgbClr val="33CC33"/>
    <a:srgbClr val="33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0DEEF"/>
          </a:solidFill>
        </a:fill>
      </a:tcStyle>
    </a:wholeTbl>
    <a:band2H>
      <a:tcTxStyle/>
      <a:tcStyle>
        <a:tcBdr/>
        <a:fill>
          <a:solidFill>
            <a:srgbClr val="E9EFF7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E0E0E0"/>
          </a:solidFill>
        </a:fill>
      </a:tcStyle>
    </a:wholeTbl>
    <a:band2H>
      <a:tcTxStyle/>
      <a:tcStyle>
        <a:tcBdr/>
        <a:fill>
          <a:solidFill>
            <a:srgbClr val="F0F0F0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4E2CE"/>
          </a:solidFill>
        </a:fill>
      </a:tcStyle>
    </a:wholeTbl>
    <a:band2H>
      <a:tcTxStyle/>
      <a:tcStyle>
        <a:tcBdr/>
        <a:fill>
          <a:solidFill>
            <a:srgbClr val="EBF1E8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554" autoAdjust="0"/>
    <p:restoredTop sz="95360" autoAdjust="0"/>
  </p:normalViewPr>
  <p:slideViewPr>
    <p:cSldViewPr>
      <p:cViewPr varScale="1">
        <p:scale>
          <a:sx n="73" d="100"/>
          <a:sy n="73" d="100"/>
        </p:scale>
        <p:origin x="-834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5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tableStyles" Target="tableStyles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4_1">
  <dgm:title val=""/>
  <dgm:desc val=""/>
  <dgm:catLst>
    <dgm:cat type="accent4" pri="11100"/>
  </dgm:catLst>
  <dgm:styleLbl name="node0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4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4">
        <a:tint val="4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4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4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4">
        <a:alpha val="4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4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4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4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D2C483B-DEF3-4F9E-8824-04CFEBE4115C}" type="doc">
      <dgm:prSet loTypeId="urn:microsoft.com/office/officeart/2005/8/layout/bProcess4" loCatId="process" qsTypeId="urn:microsoft.com/office/officeart/2005/8/quickstyle/simple1" qsCatId="simple" csTypeId="urn:microsoft.com/office/officeart/2005/8/colors/accent0_2" csCatId="mainScheme" phldr="1"/>
      <dgm:spPr/>
      <dgm:t>
        <a:bodyPr/>
        <a:lstStyle/>
        <a:p>
          <a:endParaRPr lang="ru-RU"/>
        </a:p>
      </dgm:t>
    </dgm:pt>
    <dgm:pt modelId="{82CAAE10-5723-4380-A526-AE2D20013051}">
      <dgm:prSet custT="1">
        <dgm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dgm:style>
      </dgm:prSet>
      <dgm:spPr>
        <a:solidFill>
          <a:schemeClr val="accent1">
            <a:lumMod val="60000"/>
            <a:lumOff val="40000"/>
          </a:schemeClr>
        </a:solidFill>
        <a:ln>
          <a:noFill/>
        </a:ln>
      </dgm:spPr>
      <dgm:t>
        <a:bodyPr/>
        <a:lstStyle/>
        <a:p>
          <a:r>
            <a:rPr lang="ru-RU" sz="1600" b="1" kern="1200" dirty="0">
              <a:solidFill>
                <a:schemeClr val="bg1"/>
              </a:solidFill>
              <a:latin typeface="+mn-lt"/>
            </a:rPr>
            <a:t>Проведение самодиагностики образовательных организаций</a:t>
          </a:r>
        </a:p>
      </dgm:t>
    </dgm:pt>
    <dgm:pt modelId="{969AE7C1-F472-4B99-82F4-50B126921B3F}" type="parTrans" cxnId="{872D9642-542C-4AD6-8874-F18E10A4A43A}">
      <dgm:prSet/>
      <dgm:spPr/>
      <dgm:t>
        <a:bodyPr/>
        <a:lstStyle/>
        <a:p>
          <a:endParaRPr lang="ru-RU" sz="2000" b="0">
            <a:solidFill>
              <a:srgbClr val="31356E"/>
            </a:solidFill>
            <a:latin typeface="+mn-lt"/>
          </a:endParaRPr>
        </a:p>
      </dgm:t>
    </dgm:pt>
    <dgm:pt modelId="{4E2B6C4B-2301-4F0F-B4F5-DAC4004D38F9}" type="sibTrans" cxnId="{872D9642-542C-4AD6-8874-F18E10A4A43A}">
      <dgm:prSet>
        <dgm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dgm:style>
      </dgm:prSet>
      <dgm:spPr/>
      <dgm:t>
        <a:bodyPr/>
        <a:lstStyle/>
        <a:p>
          <a:endParaRPr lang="ru-RU" sz="2000" b="0">
            <a:solidFill>
              <a:srgbClr val="31356E"/>
            </a:solidFill>
            <a:latin typeface="+mn-lt"/>
          </a:endParaRPr>
        </a:p>
      </dgm:t>
    </dgm:pt>
    <dgm:pt modelId="{195482B0-B490-44DF-8482-85F0F52F1980}">
      <dgm:prSet custT="1">
        <dgm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dgm:style>
      </dgm:prSet>
      <dgm:spPr>
        <a:solidFill>
          <a:schemeClr val="accent1">
            <a:lumMod val="60000"/>
            <a:lumOff val="40000"/>
          </a:schemeClr>
        </a:solidFill>
        <a:ln>
          <a:noFill/>
        </a:ln>
      </dgm:spPr>
      <dgm:t>
        <a:bodyPr/>
        <a:lstStyle/>
        <a:p>
          <a:r>
            <a:rPr lang="ru-RU" sz="1600" b="1" kern="1200" dirty="0">
              <a:solidFill>
                <a:schemeClr val="bg1"/>
              </a:solidFill>
              <a:latin typeface="+mn-lt"/>
            </a:rPr>
            <a:t>Разработка методических рекомендаций</a:t>
          </a:r>
        </a:p>
      </dgm:t>
    </dgm:pt>
    <dgm:pt modelId="{7CD7724C-5E40-44DA-BAD4-34A95434241A}" type="parTrans" cxnId="{0F5E4FBB-45AE-461A-8229-1C09B28394CC}">
      <dgm:prSet/>
      <dgm:spPr/>
      <dgm:t>
        <a:bodyPr/>
        <a:lstStyle/>
        <a:p>
          <a:endParaRPr lang="ru-RU" sz="2000" b="0">
            <a:solidFill>
              <a:srgbClr val="31356E"/>
            </a:solidFill>
            <a:latin typeface="+mn-lt"/>
          </a:endParaRPr>
        </a:p>
      </dgm:t>
    </dgm:pt>
    <dgm:pt modelId="{FA3D71E7-A0F4-4C3F-AF18-A27792A260DC}" type="sibTrans" cxnId="{0F5E4FBB-45AE-461A-8229-1C09B28394CC}">
      <dgm:prSet>
        <dgm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dgm:style>
      </dgm:prSet>
      <dgm:spPr/>
      <dgm:t>
        <a:bodyPr/>
        <a:lstStyle/>
        <a:p>
          <a:endParaRPr lang="ru-RU" sz="2000" b="0">
            <a:solidFill>
              <a:srgbClr val="31356E"/>
            </a:solidFill>
            <a:latin typeface="+mn-lt"/>
          </a:endParaRPr>
        </a:p>
      </dgm:t>
    </dgm:pt>
    <dgm:pt modelId="{604DA1F8-00A9-4EE0-8C9F-E123BFDE1B8F}">
      <dgm:prSet custT="1">
        <dgm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dgm:style>
      </dgm:prSet>
      <dgm:spPr>
        <a:solidFill>
          <a:schemeClr val="accent1">
            <a:lumMod val="60000"/>
            <a:lumOff val="40000"/>
          </a:schemeClr>
        </a:solidFill>
        <a:ln>
          <a:noFill/>
        </a:ln>
      </dgm:spPr>
      <dgm:t>
        <a:bodyPr/>
        <a:lstStyle/>
        <a:p>
          <a:r>
            <a:rPr lang="ru-RU" sz="1600" b="1" kern="1200" dirty="0">
              <a:solidFill>
                <a:schemeClr val="bg1"/>
              </a:solidFill>
              <a:latin typeface="+mn-lt"/>
            </a:rPr>
            <a:t>Апробация в пилотных школах</a:t>
          </a:r>
        </a:p>
      </dgm:t>
    </dgm:pt>
    <dgm:pt modelId="{7EB6C0C7-C183-4FD4-9193-1687B8E88117}" type="parTrans" cxnId="{B5638432-7594-4B68-AA1F-CEC8E05790A5}">
      <dgm:prSet/>
      <dgm:spPr/>
      <dgm:t>
        <a:bodyPr/>
        <a:lstStyle/>
        <a:p>
          <a:endParaRPr lang="ru-RU" sz="2000" b="0">
            <a:solidFill>
              <a:srgbClr val="31356E"/>
            </a:solidFill>
            <a:latin typeface="+mn-lt"/>
          </a:endParaRPr>
        </a:p>
      </dgm:t>
    </dgm:pt>
    <dgm:pt modelId="{28037D71-0ADF-4155-A33A-E91BD443843C}" type="sibTrans" cxnId="{B5638432-7594-4B68-AA1F-CEC8E05790A5}">
      <dgm:prSet>
        <dgm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dgm:style>
      </dgm:prSet>
      <dgm:spPr/>
      <dgm:t>
        <a:bodyPr/>
        <a:lstStyle/>
        <a:p>
          <a:endParaRPr lang="ru-RU" sz="2000" b="0">
            <a:solidFill>
              <a:srgbClr val="31356E"/>
            </a:solidFill>
            <a:latin typeface="+mn-lt"/>
          </a:endParaRPr>
        </a:p>
      </dgm:t>
    </dgm:pt>
    <dgm:pt modelId="{897BCD55-B6FA-4EA9-853A-61C0D26BBBDE}">
      <dgm:prSet custT="1">
        <dgm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dgm:style>
      </dgm:prSet>
      <dgm:spPr>
        <a:solidFill>
          <a:srgbClr val="002060"/>
        </a:solidFill>
        <a:ln/>
      </dgm:spPr>
      <dgm:t>
        <a:bodyPr/>
        <a:lstStyle/>
        <a:p>
          <a:r>
            <a:rPr lang="ru-RU" sz="1400" b="1" kern="1200">
              <a:solidFill>
                <a:schemeClr val="bg1"/>
              </a:solidFill>
              <a:latin typeface="+mn-lt"/>
            </a:rPr>
            <a:t>Выявление и ликвидация дефицитов для реализации концепции</a:t>
          </a:r>
          <a:endParaRPr lang="ru-RU" sz="1400" b="1" kern="1200" dirty="0">
            <a:solidFill>
              <a:schemeClr val="bg1"/>
            </a:solidFill>
            <a:latin typeface="+mn-lt"/>
          </a:endParaRPr>
        </a:p>
      </dgm:t>
    </dgm:pt>
    <dgm:pt modelId="{85B6C014-0ACC-4FDA-B5AA-DAFC6E1DD282}" type="parTrans" cxnId="{6D53135C-3A89-4B20-98F4-24CE311B4F87}">
      <dgm:prSet/>
      <dgm:spPr/>
      <dgm:t>
        <a:bodyPr/>
        <a:lstStyle/>
        <a:p>
          <a:endParaRPr lang="ru-RU" sz="2000" b="0">
            <a:solidFill>
              <a:srgbClr val="31356E"/>
            </a:solidFill>
            <a:latin typeface="+mn-lt"/>
          </a:endParaRPr>
        </a:p>
      </dgm:t>
    </dgm:pt>
    <dgm:pt modelId="{24D81BB4-BC15-411B-BBDE-5D939C52AF3B}" type="sibTrans" cxnId="{6D53135C-3A89-4B20-98F4-24CE311B4F87}">
      <dgm:prSet>
        <dgm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dgm:style>
      </dgm:prSet>
      <dgm:spPr/>
      <dgm:t>
        <a:bodyPr/>
        <a:lstStyle/>
        <a:p>
          <a:endParaRPr lang="ru-RU" sz="2000" b="0">
            <a:solidFill>
              <a:srgbClr val="31356E"/>
            </a:solidFill>
            <a:latin typeface="+mn-lt"/>
          </a:endParaRPr>
        </a:p>
      </dgm:t>
    </dgm:pt>
    <dgm:pt modelId="{6BEFE141-1458-4356-B17E-7094A2C6E73C}">
      <dgm:prSet custT="1">
        <dgm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dgm:style>
      </dgm:prSet>
      <dgm:spPr>
        <a:solidFill>
          <a:srgbClr val="002060"/>
        </a:solidFill>
        <a:ln/>
      </dgm:spPr>
      <dgm:t>
        <a:bodyPr/>
        <a:lstStyle/>
        <a:p>
          <a:pPr marL="0" indent="0"/>
          <a:r>
            <a:rPr lang="ru-RU" sz="1400" b="1" kern="1200" dirty="0">
              <a:solidFill>
                <a:schemeClr val="bg1"/>
              </a:solidFill>
              <a:latin typeface="+mn-lt"/>
            </a:rPr>
            <a:t>Массовое внедрение концепции</a:t>
          </a:r>
          <a:endParaRPr lang="ru-RU" sz="1200" b="1" kern="1200" dirty="0">
            <a:solidFill>
              <a:schemeClr val="bg1"/>
            </a:solidFill>
            <a:latin typeface="+mn-lt"/>
          </a:endParaRPr>
        </a:p>
      </dgm:t>
    </dgm:pt>
    <dgm:pt modelId="{EEFB2753-9C25-4DF6-BA5D-9082E64F86D7}" type="parTrans" cxnId="{16362EE2-845C-467E-B9FB-6467BBCACF84}">
      <dgm:prSet/>
      <dgm:spPr/>
      <dgm:t>
        <a:bodyPr/>
        <a:lstStyle/>
        <a:p>
          <a:endParaRPr lang="ru-RU" sz="2000" b="0">
            <a:solidFill>
              <a:srgbClr val="31356E"/>
            </a:solidFill>
            <a:latin typeface="+mn-lt"/>
          </a:endParaRPr>
        </a:p>
      </dgm:t>
    </dgm:pt>
    <dgm:pt modelId="{02DE10F7-F4CB-44EB-B18E-957717E3A54C}" type="sibTrans" cxnId="{16362EE2-845C-467E-B9FB-6467BBCACF84}">
      <dgm:prSet>
        <dgm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dgm:style>
      </dgm:prSet>
      <dgm:spPr/>
      <dgm:t>
        <a:bodyPr/>
        <a:lstStyle/>
        <a:p>
          <a:endParaRPr lang="ru-RU" sz="2000" b="0">
            <a:solidFill>
              <a:srgbClr val="31356E"/>
            </a:solidFill>
            <a:latin typeface="+mn-lt"/>
          </a:endParaRPr>
        </a:p>
      </dgm:t>
    </dgm:pt>
    <dgm:pt modelId="{C9D39B06-9D81-4947-A58C-F5E02933B85A}">
      <dgm:prSet custT="1">
        <dgm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dgm:style>
      </dgm:prSet>
      <dgm:spPr>
        <a:solidFill>
          <a:srgbClr val="002060"/>
        </a:solidFill>
        <a:ln/>
      </dgm:spPr>
      <dgm:t>
        <a:bodyPr/>
        <a:lstStyle/>
        <a:p>
          <a:r>
            <a:rPr lang="ru-RU" sz="1400" b="1" kern="1200" dirty="0">
              <a:solidFill>
                <a:schemeClr val="bg1"/>
              </a:solidFill>
              <a:latin typeface="+mn-lt"/>
            </a:rPr>
            <a:t>Обеспечение материально-технической базы образовательных организаций</a:t>
          </a:r>
        </a:p>
      </dgm:t>
    </dgm:pt>
    <dgm:pt modelId="{729DDE71-4C65-41D9-86F2-F0422719C01D}" type="parTrans" cxnId="{461D4341-FF15-4BEE-8544-38E420AD42BC}">
      <dgm:prSet/>
      <dgm:spPr/>
      <dgm:t>
        <a:bodyPr/>
        <a:lstStyle/>
        <a:p>
          <a:endParaRPr lang="ru-RU" sz="2000" b="0">
            <a:solidFill>
              <a:srgbClr val="31356E"/>
            </a:solidFill>
            <a:latin typeface="+mn-lt"/>
          </a:endParaRPr>
        </a:p>
      </dgm:t>
    </dgm:pt>
    <dgm:pt modelId="{93A99856-0E81-439C-86FE-677F0DD232D2}" type="sibTrans" cxnId="{461D4341-FF15-4BEE-8544-38E420AD42BC}">
      <dgm:prSet>
        <dgm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dgm:style>
      </dgm:prSet>
      <dgm:spPr/>
      <dgm:t>
        <a:bodyPr/>
        <a:lstStyle/>
        <a:p>
          <a:endParaRPr lang="ru-RU" sz="2000" b="0">
            <a:solidFill>
              <a:srgbClr val="31356E"/>
            </a:solidFill>
            <a:latin typeface="+mn-lt"/>
          </a:endParaRPr>
        </a:p>
      </dgm:t>
    </dgm:pt>
    <dgm:pt modelId="{7BB61441-6D32-42FA-B015-BFEAB5BADDF1}">
      <dgm:prSet custT="1">
        <dgm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dgm:style>
      </dgm:prSet>
      <dgm:spPr>
        <a:solidFill>
          <a:srgbClr val="002060"/>
        </a:solidFill>
        <a:ln/>
      </dgm:spPr>
      <dgm:t>
        <a:bodyPr/>
        <a:lstStyle/>
        <a:p>
          <a:r>
            <a:rPr lang="ru-RU" sz="1400" b="1" kern="1200" dirty="0">
              <a:solidFill>
                <a:schemeClr val="bg1"/>
              </a:solidFill>
              <a:latin typeface="+mn-lt"/>
            </a:rPr>
            <a:t>Внесение изменений в нормативно-правовые акты</a:t>
          </a:r>
        </a:p>
      </dgm:t>
    </dgm:pt>
    <dgm:pt modelId="{C4359738-DB43-4013-8ED6-5F357BA89095}" type="parTrans" cxnId="{A25E0B41-61AA-4EC2-B551-3689A25589C3}">
      <dgm:prSet/>
      <dgm:spPr/>
      <dgm:t>
        <a:bodyPr/>
        <a:lstStyle/>
        <a:p>
          <a:endParaRPr lang="ru-RU"/>
        </a:p>
      </dgm:t>
    </dgm:pt>
    <dgm:pt modelId="{763BDDF4-7B7E-43B5-B4F3-66EF97174CA6}" type="sibTrans" cxnId="{A25E0B41-61AA-4EC2-B551-3689A25589C3}">
      <dgm:prSet/>
      <dgm:spPr/>
      <dgm:t>
        <a:bodyPr/>
        <a:lstStyle/>
        <a:p>
          <a:endParaRPr lang="ru-RU"/>
        </a:p>
      </dgm:t>
    </dgm:pt>
    <dgm:pt modelId="{848639BB-C1E4-4C64-9CEE-5AF7EA4B1AB6}" type="pres">
      <dgm:prSet presAssocID="{DD2C483B-DEF3-4F9E-8824-04CFEBE4115C}" presName="Name0" presStyleCnt="0">
        <dgm:presLayoutVars>
          <dgm:dir/>
          <dgm:resizeHandles/>
        </dgm:presLayoutVars>
      </dgm:prSet>
      <dgm:spPr/>
      <dgm:t>
        <a:bodyPr/>
        <a:lstStyle/>
        <a:p>
          <a:endParaRPr lang="ru-RU"/>
        </a:p>
      </dgm:t>
    </dgm:pt>
    <dgm:pt modelId="{95641A33-C1CC-4423-AF82-B9D3B60AA8D7}" type="pres">
      <dgm:prSet presAssocID="{82CAAE10-5723-4380-A526-AE2D20013051}" presName="compNode" presStyleCnt="0"/>
      <dgm:spPr/>
    </dgm:pt>
    <dgm:pt modelId="{7FA6D39B-F5D6-4902-AC05-E7C1AAE0EA31}" type="pres">
      <dgm:prSet presAssocID="{82CAAE10-5723-4380-A526-AE2D20013051}" presName="dummyConnPt" presStyleCnt="0"/>
      <dgm:spPr/>
    </dgm:pt>
    <dgm:pt modelId="{AE656BA8-09C5-498E-B9DE-DFDDBAB6894C}" type="pres">
      <dgm:prSet presAssocID="{82CAAE10-5723-4380-A526-AE2D20013051}" presName="node" presStyleLbl="node1" presStyleIdx="0" presStyleCnt="7" custScaleX="27328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00F12ED-9D79-457A-9CF2-7F50AF041F4B}" type="pres">
      <dgm:prSet presAssocID="{4E2B6C4B-2301-4F0F-B4F5-DAC4004D38F9}" presName="sibTrans" presStyleLbl="bgSibTrans2D1" presStyleIdx="0" presStyleCnt="6"/>
      <dgm:spPr/>
      <dgm:t>
        <a:bodyPr/>
        <a:lstStyle/>
        <a:p>
          <a:endParaRPr lang="ru-RU"/>
        </a:p>
      </dgm:t>
    </dgm:pt>
    <dgm:pt modelId="{6E4043BE-0E02-4794-809B-7303F9E7E3B8}" type="pres">
      <dgm:prSet presAssocID="{195482B0-B490-44DF-8482-85F0F52F1980}" presName="compNode" presStyleCnt="0"/>
      <dgm:spPr/>
    </dgm:pt>
    <dgm:pt modelId="{B1240F41-B92C-45DE-B23D-F59C4A9EDB6F}" type="pres">
      <dgm:prSet presAssocID="{195482B0-B490-44DF-8482-85F0F52F1980}" presName="dummyConnPt" presStyleCnt="0"/>
      <dgm:spPr/>
    </dgm:pt>
    <dgm:pt modelId="{D688EFEB-9509-4559-B4AF-E272B9B430EF}" type="pres">
      <dgm:prSet presAssocID="{195482B0-B490-44DF-8482-85F0F52F1980}" presName="node" presStyleLbl="node1" presStyleIdx="1" presStyleCnt="7" custScaleX="273282" custScaleY="9979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4BDC8D1-BBE6-4763-B555-CB6017DFB5CD}" type="pres">
      <dgm:prSet presAssocID="{FA3D71E7-A0F4-4C3F-AF18-A27792A260DC}" presName="sibTrans" presStyleLbl="bgSibTrans2D1" presStyleIdx="1" presStyleCnt="6"/>
      <dgm:spPr/>
      <dgm:t>
        <a:bodyPr/>
        <a:lstStyle/>
        <a:p>
          <a:endParaRPr lang="ru-RU"/>
        </a:p>
      </dgm:t>
    </dgm:pt>
    <dgm:pt modelId="{E0751A7F-8A2A-43C1-A812-EF3A66738611}" type="pres">
      <dgm:prSet presAssocID="{604DA1F8-00A9-4EE0-8C9F-E123BFDE1B8F}" presName="compNode" presStyleCnt="0"/>
      <dgm:spPr/>
    </dgm:pt>
    <dgm:pt modelId="{51D0B37A-AB6F-49AD-BCF2-6E0F61428103}" type="pres">
      <dgm:prSet presAssocID="{604DA1F8-00A9-4EE0-8C9F-E123BFDE1B8F}" presName="dummyConnPt" presStyleCnt="0"/>
      <dgm:spPr/>
    </dgm:pt>
    <dgm:pt modelId="{AB86BEE0-5966-4D06-8BB7-684A8EE05C4F}" type="pres">
      <dgm:prSet presAssocID="{604DA1F8-00A9-4EE0-8C9F-E123BFDE1B8F}" presName="node" presStyleLbl="node1" presStyleIdx="2" presStyleCnt="7" custScaleX="27328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CF95B04-FCDA-4A9B-BC57-4662DE011689}" type="pres">
      <dgm:prSet presAssocID="{28037D71-0ADF-4155-A33A-E91BD443843C}" presName="sibTrans" presStyleLbl="bgSibTrans2D1" presStyleIdx="2" presStyleCnt="6"/>
      <dgm:spPr/>
      <dgm:t>
        <a:bodyPr/>
        <a:lstStyle/>
        <a:p>
          <a:endParaRPr lang="ru-RU"/>
        </a:p>
      </dgm:t>
    </dgm:pt>
    <dgm:pt modelId="{BED8A18D-8490-4197-98E8-3C931064DB5C}" type="pres">
      <dgm:prSet presAssocID="{897BCD55-B6FA-4EA9-853A-61C0D26BBBDE}" presName="compNode" presStyleCnt="0"/>
      <dgm:spPr/>
    </dgm:pt>
    <dgm:pt modelId="{1B0C5987-671E-4CB0-B196-361A390E64E4}" type="pres">
      <dgm:prSet presAssocID="{897BCD55-B6FA-4EA9-853A-61C0D26BBBDE}" presName="dummyConnPt" presStyleCnt="0"/>
      <dgm:spPr/>
    </dgm:pt>
    <dgm:pt modelId="{959C3F46-FB6C-42CC-8A99-F8F4250C4869}" type="pres">
      <dgm:prSet presAssocID="{897BCD55-B6FA-4EA9-853A-61C0D26BBBDE}" presName="node" presStyleLbl="node1" presStyleIdx="3" presStyleCnt="7" custScaleX="29695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83DB8E9-6FB0-463F-8122-95994430A6F7}" type="pres">
      <dgm:prSet presAssocID="{24D81BB4-BC15-411B-BBDE-5D939C52AF3B}" presName="sibTrans" presStyleLbl="bgSibTrans2D1" presStyleIdx="3" presStyleCnt="6"/>
      <dgm:spPr/>
      <dgm:t>
        <a:bodyPr/>
        <a:lstStyle/>
        <a:p>
          <a:endParaRPr lang="ru-RU"/>
        </a:p>
      </dgm:t>
    </dgm:pt>
    <dgm:pt modelId="{AC36ACFD-CBD1-47CD-A477-39C7F8E0D88C}" type="pres">
      <dgm:prSet presAssocID="{6BEFE141-1458-4356-B17E-7094A2C6E73C}" presName="compNode" presStyleCnt="0"/>
      <dgm:spPr/>
    </dgm:pt>
    <dgm:pt modelId="{0386C58A-F8FD-4733-9B15-6E20D3484621}" type="pres">
      <dgm:prSet presAssocID="{6BEFE141-1458-4356-B17E-7094A2C6E73C}" presName="dummyConnPt" presStyleCnt="0"/>
      <dgm:spPr/>
    </dgm:pt>
    <dgm:pt modelId="{B5E90163-A847-4BEC-B81B-4FDC96A6E37F}" type="pres">
      <dgm:prSet presAssocID="{6BEFE141-1458-4356-B17E-7094A2C6E73C}" presName="node" presStyleLbl="node1" presStyleIdx="4" presStyleCnt="7" custScaleX="29448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06C74C9-EADB-4D88-8088-A5D44AB4C654}" type="pres">
      <dgm:prSet presAssocID="{02DE10F7-F4CB-44EB-B18E-957717E3A54C}" presName="sibTrans" presStyleLbl="bgSibTrans2D1" presStyleIdx="4" presStyleCnt="6"/>
      <dgm:spPr/>
      <dgm:t>
        <a:bodyPr/>
        <a:lstStyle/>
        <a:p>
          <a:endParaRPr lang="ru-RU"/>
        </a:p>
      </dgm:t>
    </dgm:pt>
    <dgm:pt modelId="{B1AF6E20-831C-459E-AFCC-985AA3CEA6D3}" type="pres">
      <dgm:prSet presAssocID="{C9D39B06-9D81-4947-A58C-F5E02933B85A}" presName="compNode" presStyleCnt="0"/>
      <dgm:spPr/>
    </dgm:pt>
    <dgm:pt modelId="{8B12C8CD-ACE2-4309-B59E-95A540F2A1B6}" type="pres">
      <dgm:prSet presAssocID="{C9D39B06-9D81-4947-A58C-F5E02933B85A}" presName="dummyConnPt" presStyleCnt="0"/>
      <dgm:spPr/>
    </dgm:pt>
    <dgm:pt modelId="{FA9F819F-453A-4BFA-B77A-548360270841}" type="pres">
      <dgm:prSet presAssocID="{C9D39B06-9D81-4947-A58C-F5E02933B85A}" presName="node" presStyleLbl="node1" presStyleIdx="5" presStyleCnt="7" custScaleX="29836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1CCE4F9-3566-4B40-B16F-23A7DDD69EBB}" type="pres">
      <dgm:prSet presAssocID="{93A99856-0E81-439C-86FE-677F0DD232D2}" presName="sibTrans" presStyleLbl="bgSibTrans2D1" presStyleIdx="5" presStyleCnt="6"/>
      <dgm:spPr/>
      <dgm:t>
        <a:bodyPr/>
        <a:lstStyle/>
        <a:p>
          <a:endParaRPr lang="ru-RU"/>
        </a:p>
      </dgm:t>
    </dgm:pt>
    <dgm:pt modelId="{BFFD93A1-ED72-4A7C-8E68-C043F2A8786F}" type="pres">
      <dgm:prSet presAssocID="{7BB61441-6D32-42FA-B015-BFEAB5BADDF1}" presName="compNode" presStyleCnt="0"/>
      <dgm:spPr/>
    </dgm:pt>
    <dgm:pt modelId="{BF91C950-5A12-4A67-BE97-53705B1D7F0F}" type="pres">
      <dgm:prSet presAssocID="{7BB61441-6D32-42FA-B015-BFEAB5BADDF1}" presName="dummyConnPt" presStyleCnt="0"/>
      <dgm:spPr/>
    </dgm:pt>
    <dgm:pt modelId="{650312E6-F404-4854-9310-3B590B451199}" type="pres">
      <dgm:prSet presAssocID="{7BB61441-6D32-42FA-B015-BFEAB5BADDF1}" presName="node" presStyleLbl="node1" presStyleIdx="6" presStyleCnt="7" custScaleX="26066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75F43BA-3E08-48BE-B104-D311CD6BF8BA}" type="presOf" srcId="{24D81BB4-BC15-411B-BBDE-5D939C52AF3B}" destId="{B83DB8E9-6FB0-463F-8122-95994430A6F7}" srcOrd="0" destOrd="0" presId="urn:microsoft.com/office/officeart/2005/8/layout/bProcess4"/>
    <dgm:cxn modelId="{F7C40A04-D9FB-4D81-871D-CEB52F6CA8D3}" type="presOf" srcId="{FA3D71E7-A0F4-4C3F-AF18-A27792A260DC}" destId="{24BDC8D1-BBE6-4763-B555-CB6017DFB5CD}" srcOrd="0" destOrd="0" presId="urn:microsoft.com/office/officeart/2005/8/layout/bProcess4"/>
    <dgm:cxn modelId="{E9322C9A-D8E3-451C-91A9-E8889C074CDA}" type="presOf" srcId="{6BEFE141-1458-4356-B17E-7094A2C6E73C}" destId="{B5E90163-A847-4BEC-B81B-4FDC96A6E37F}" srcOrd="0" destOrd="0" presId="urn:microsoft.com/office/officeart/2005/8/layout/bProcess4"/>
    <dgm:cxn modelId="{16362EE2-845C-467E-B9FB-6467BBCACF84}" srcId="{DD2C483B-DEF3-4F9E-8824-04CFEBE4115C}" destId="{6BEFE141-1458-4356-B17E-7094A2C6E73C}" srcOrd="4" destOrd="0" parTransId="{EEFB2753-9C25-4DF6-BA5D-9082E64F86D7}" sibTransId="{02DE10F7-F4CB-44EB-B18E-957717E3A54C}"/>
    <dgm:cxn modelId="{85BDDA76-8982-441B-84DE-FAA6B272C22D}" type="presOf" srcId="{02DE10F7-F4CB-44EB-B18E-957717E3A54C}" destId="{F06C74C9-EADB-4D88-8088-A5D44AB4C654}" srcOrd="0" destOrd="0" presId="urn:microsoft.com/office/officeart/2005/8/layout/bProcess4"/>
    <dgm:cxn modelId="{6D53135C-3A89-4B20-98F4-24CE311B4F87}" srcId="{DD2C483B-DEF3-4F9E-8824-04CFEBE4115C}" destId="{897BCD55-B6FA-4EA9-853A-61C0D26BBBDE}" srcOrd="3" destOrd="0" parTransId="{85B6C014-0ACC-4FDA-B5AA-DAFC6E1DD282}" sibTransId="{24D81BB4-BC15-411B-BBDE-5D939C52AF3B}"/>
    <dgm:cxn modelId="{C794A3C8-3984-404C-8317-E10DBC89F448}" type="presOf" srcId="{195482B0-B490-44DF-8482-85F0F52F1980}" destId="{D688EFEB-9509-4559-B4AF-E272B9B430EF}" srcOrd="0" destOrd="0" presId="urn:microsoft.com/office/officeart/2005/8/layout/bProcess4"/>
    <dgm:cxn modelId="{80C74CFA-4886-49F1-9861-95A861A85B9D}" type="presOf" srcId="{4E2B6C4B-2301-4F0F-B4F5-DAC4004D38F9}" destId="{300F12ED-9D79-457A-9CF2-7F50AF041F4B}" srcOrd="0" destOrd="0" presId="urn:microsoft.com/office/officeart/2005/8/layout/bProcess4"/>
    <dgm:cxn modelId="{725F959C-192A-4060-824C-3DD69DB98EDB}" type="presOf" srcId="{28037D71-0ADF-4155-A33A-E91BD443843C}" destId="{9CF95B04-FCDA-4A9B-BC57-4662DE011689}" srcOrd="0" destOrd="0" presId="urn:microsoft.com/office/officeart/2005/8/layout/bProcess4"/>
    <dgm:cxn modelId="{FAF1EBCA-BCB5-40D6-894A-5B973254DB31}" type="presOf" srcId="{DD2C483B-DEF3-4F9E-8824-04CFEBE4115C}" destId="{848639BB-C1E4-4C64-9CEE-5AF7EA4B1AB6}" srcOrd="0" destOrd="0" presId="urn:microsoft.com/office/officeart/2005/8/layout/bProcess4"/>
    <dgm:cxn modelId="{73275A6D-9773-4140-BF90-894791BF5259}" type="presOf" srcId="{93A99856-0E81-439C-86FE-677F0DD232D2}" destId="{A1CCE4F9-3566-4B40-B16F-23A7DDD69EBB}" srcOrd="0" destOrd="0" presId="urn:microsoft.com/office/officeart/2005/8/layout/bProcess4"/>
    <dgm:cxn modelId="{E153EABD-28B4-4E60-9724-D7B244122149}" type="presOf" srcId="{C9D39B06-9D81-4947-A58C-F5E02933B85A}" destId="{FA9F819F-453A-4BFA-B77A-548360270841}" srcOrd="0" destOrd="0" presId="urn:microsoft.com/office/officeart/2005/8/layout/bProcess4"/>
    <dgm:cxn modelId="{B5638432-7594-4B68-AA1F-CEC8E05790A5}" srcId="{DD2C483B-DEF3-4F9E-8824-04CFEBE4115C}" destId="{604DA1F8-00A9-4EE0-8C9F-E123BFDE1B8F}" srcOrd="2" destOrd="0" parTransId="{7EB6C0C7-C183-4FD4-9193-1687B8E88117}" sibTransId="{28037D71-0ADF-4155-A33A-E91BD443843C}"/>
    <dgm:cxn modelId="{0F5E4FBB-45AE-461A-8229-1C09B28394CC}" srcId="{DD2C483B-DEF3-4F9E-8824-04CFEBE4115C}" destId="{195482B0-B490-44DF-8482-85F0F52F1980}" srcOrd="1" destOrd="0" parTransId="{7CD7724C-5E40-44DA-BAD4-34A95434241A}" sibTransId="{FA3D71E7-A0F4-4C3F-AF18-A27792A260DC}"/>
    <dgm:cxn modelId="{CED1D8CB-73A1-468B-8A0E-80BFE1AE3C19}" type="presOf" srcId="{604DA1F8-00A9-4EE0-8C9F-E123BFDE1B8F}" destId="{AB86BEE0-5966-4D06-8BB7-684A8EE05C4F}" srcOrd="0" destOrd="0" presId="urn:microsoft.com/office/officeart/2005/8/layout/bProcess4"/>
    <dgm:cxn modelId="{598F13B8-F3B1-4381-9D7F-3AAC75623C14}" type="presOf" srcId="{82CAAE10-5723-4380-A526-AE2D20013051}" destId="{AE656BA8-09C5-498E-B9DE-DFDDBAB6894C}" srcOrd="0" destOrd="0" presId="urn:microsoft.com/office/officeart/2005/8/layout/bProcess4"/>
    <dgm:cxn modelId="{B6B193BE-AF31-407A-8C19-E036C634B606}" type="presOf" srcId="{7BB61441-6D32-42FA-B015-BFEAB5BADDF1}" destId="{650312E6-F404-4854-9310-3B590B451199}" srcOrd="0" destOrd="0" presId="urn:microsoft.com/office/officeart/2005/8/layout/bProcess4"/>
    <dgm:cxn modelId="{A25E0B41-61AA-4EC2-B551-3689A25589C3}" srcId="{DD2C483B-DEF3-4F9E-8824-04CFEBE4115C}" destId="{7BB61441-6D32-42FA-B015-BFEAB5BADDF1}" srcOrd="6" destOrd="0" parTransId="{C4359738-DB43-4013-8ED6-5F357BA89095}" sibTransId="{763BDDF4-7B7E-43B5-B4F3-66EF97174CA6}"/>
    <dgm:cxn modelId="{461D4341-FF15-4BEE-8544-38E420AD42BC}" srcId="{DD2C483B-DEF3-4F9E-8824-04CFEBE4115C}" destId="{C9D39B06-9D81-4947-A58C-F5E02933B85A}" srcOrd="5" destOrd="0" parTransId="{729DDE71-4C65-41D9-86F2-F0422719C01D}" sibTransId="{93A99856-0E81-439C-86FE-677F0DD232D2}"/>
    <dgm:cxn modelId="{0FFF4DA2-A923-4A71-AC22-384C45054E49}" type="presOf" srcId="{897BCD55-B6FA-4EA9-853A-61C0D26BBBDE}" destId="{959C3F46-FB6C-42CC-8A99-F8F4250C4869}" srcOrd="0" destOrd="0" presId="urn:microsoft.com/office/officeart/2005/8/layout/bProcess4"/>
    <dgm:cxn modelId="{872D9642-542C-4AD6-8874-F18E10A4A43A}" srcId="{DD2C483B-DEF3-4F9E-8824-04CFEBE4115C}" destId="{82CAAE10-5723-4380-A526-AE2D20013051}" srcOrd="0" destOrd="0" parTransId="{969AE7C1-F472-4B99-82F4-50B126921B3F}" sibTransId="{4E2B6C4B-2301-4F0F-B4F5-DAC4004D38F9}"/>
    <dgm:cxn modelId="{A1E1E74E-7AC6-498E-B7B8-1895A5D63C28}" type="presParOf" srcId="{848639BB-C1E4-4C64-9CEE-5AF7EA4B1AB6}" destId="{95641A33-C1CC-4423-AF82-B9D3B60AA8D7}" srcOrd="0" destOrd="0" presId="urn:microsoft.com/office/officeart/2005/8/layout/bProcess4"/>
    <dgm:cxn modelId="{74268612-455E-4973-84A5-AAADD368BBE5}" type="presParOf" srcId="{95641A33-C1CC-4423-AF82-B9D3B60AA8D7}" destId="{7FA6D39B-F5D6-4902-AC05-E7C1AAE0EA31}" srcOrd="0" destOrd="0" presId="urn:microsoft.com/office/officeart/2005/8/layout/bProcess4"/>
    <dgm:cxn modelId="{9A6F28DB-3638-4F3F-9BB9-7FAAD78AAC88}" type="presParOf" srcId="{95641A33-C1CC-4423-AF82-B9D3B60AA8D7}" destId="{AE656BA8-09C5-498E-B9DE-DFDDBAB6894C}" srcOrd="1" destOrd="0" presId="urn:microsoft.com/office/officeart/2005/8/layout/bProcess4"/>
    <dgm:cxn modelId="{4469BFAD-2D0E-46DD-B754-F870D2F85A89}" type="presParOf" srcId="{848639BB-C1E4-4C64-9CEE-5AF7EA4B1AB6}" destId="{300F12ED-9D79-457A-9CF2-7F50AF041F4B}" srcOrd="1" destOrd="0" presId="urn:microsoft.com/office/officeart/2005/8/layout/bProcess4"/>
    <dgm:cxn modelId="{CC3496F7-376A-4655-A6FD-1C77FC22EA0B}" type="presParOf" srcId="{848639BB-C1E4-4C64-9CEE-5AF7EA4B1AB6}" destId="{6E4043BE-0E02-4794-809B-7303F9E7E3B8}" srcOrd="2" destOrd="0" presId="urn:microsoft.com/office/officeart/2005/8/layout/bProcess4"/>
    <dgm:cxn modelId="{22E22011-7AA2-45F3-877B-427F2E57D5D9}" type="presParOf" srcId="{6E4043BE-0E02-4794-809B-7303F9E7E3B8}" destId="{B1240F41-B92C-45DE-B23D-F59C4A9EDB6F}" srcOrd="0" destOrd="0" presId="urn:microsoft.com/office/officeart/2005/8/layout/bProcess4"/>
    <dgm:cxn modelId="{F9B13801-C24B-41C2-BCDC-B85960075066}" type="presParOf" srcId="{6E4043BE-0E02-4794-809B-7303F9E7E3B8}" destId="{D688EFEB-9509-4559-B4AF-E272B9B430EF}" srcOrd="1" destOrd="0" presId="urn:microsoft.com/office/officeart/2005/8/layout/bProcess4"/>
    <dgm:cxn modelId="{A51FD93A-A1E6-41CB-8B9A-9B5C562AA55E}" type="presParOf" srcId="{848639BB-C1E4-4C64-9CEE-5AF7EA4B1AB6}" destId="{24BDC8D1-BBE6-4763-B555-CB6017DFB5CD}" srcOrd="3" destOrd="0" presId="urn:microsoft.com/office/officeart/2005/8/layout/bProcess4"/>
    <dgm:cxn modelId="{4510C496-7C16-406D-93AB-00CF1E3796B6}" type="presParOf" srcId="{848639BB-C1E4-4C64-9CEE-5AF7EA4B1AB6}" destId="{E0751A7F-8A2A-43C1-A812-EF3A66738611}" srcOrd="4" destOrd="0" presId="urn:microsoft.com/office/officeart/2005/8/layout/bProcess4"/>
    <dgm:cxn modelId="{FD9FF777-2993-4C6F-B20B-B112CCD9C8CB}" type="presParOf" srcId="{E0751A7F-8A2A-43C1-A812-EF3A66738611}" destId="{51D0B37A-AB6F-49AD-BCF2-6E0F61428103}" srcOrd="0" destOrd="0" presId="urn:microsoft.com/office/officeart/2005/8/layout/bProcess4"/>
    <dgm:cxn modelId="{FE13BC45-CDB6-4CD4-807D-F116A10EF766}" type="presParOf" srcId="{E0751A7F-8A2A-43C1-A812-EF3A66738611}" destId="{AB86BEE0-5966-4D06-8BB7-684A8EE05C4F}" srcOrd="1" destOrd="0" presId="urn:microsoft.com/office/officeart/2005/8/layout/bProcess4"/>
    <dgm:cxn modelId="{CB5FB442-843C-41EF-91D7-87E19D84807E}" type="presParOf" srcId="{848639BB-C1E4-4C64-9CEE-5AF7EA4B1AB6}" destId="{9CF95B04-FCDA-4A9B-BC57-4662DE011689}" srcOrd="5" destOrd="0" presId="urn:microsoft.com/office/officeart/2005/8/layout/bProcess4"/>
    <dgm:cxn modelId="{40459100-C81E-4D5F-A025-B079EBAA44AF}" type="presParOf" srcId="{848639BB-C1E4-4C64-9CEE-5AF7EA4B1AB6}" destId="{BED8A18D-8490-4197-98E8-3C931064DB5C}" srcOrd="6" destOrd="0" presId="urn:microsoft.com/office/officeart/2005/8/layout/bProcess4"/>
    <dgm:cxn modelId="{64CED150-C714-4ED9-A481-34F290791907}" type="presParOf" srcId="{BED8A18D-8490-4197-98E8-3C931064DB5C}" destId="{1B0C5987-671E-4CB0-B196-361A390E64E4}" srcOrd="0" destOrd="0" presId="urn:microsoft.com/office/officeart/2005/8/layout/bProcess4"/>
    <dgm:cxn modelId="{4E512C81-08FA-474C-8759-24EC97E667A3}" type="presParOf" srcId="{BED8A18D-8490-4197-98E8-3C931064DB5C}" destId="{959C3F46-FB6C-42CC-8A99-F8F4250C4869}" srcOrd="1" destOrd="0" presId="urn:microsoft.com/office/officeart/2005/8/layout/bProcess4"/>
    <dgm:cxn modelId="{147A0ED0-8FFD-4420-B56D-8625EF36029E}" type="presParOf" srcId="{848639BB-C1E4-4C64-9CEE-5AF7EA4B1AB6}" destId="{B83DB8E9-6FB0-463F-8122-95994430A6F7}" srcOrd="7" destOrd="0" presId="urn:microsoft.com/office/officeart/2005/8/layout/bProcess4"/>
    <dgm:cxn modelId="{BDAD402D-383A-4423-83D4-ACB739B2AFA1}" type="presParOf" srcId="{848639BB-C1E4-4C64-9CEE-5AF7EA4B1AB6}" destId="{AC36ACFD-CBD1-47CD-A477-39C7F8E0D88C}" srcOrd="8" destOrd="0" presId="urn:microsoft.com/office/officeart/2005/8/layout/bProcess4"/>
    <dgm:cxn modelId="{3076F109-F758-4B34-9EEB-3A9640673ECC}" type="presParOf" srcId="{AC36ACFD-CBD1-47CD-A477-39C7F8E0D88C}" destId="{0386C58A-F8FD-4733-9B15-6E20D3484621}" srcOrd="0" destOrd="0" presId="urn:microsoft.com/office/officeart/2005/8/layout/bProcess4"/>
    <dgm:cxn modelId="{A6AB1BA3-6660-4E51-863F-A2C28D56757C}" type="presParOf" srcId="{AC36ACFD-CBD1-47CD-A477-39C7F8E0D88C}" destId="{B5E90163-A847-4BEC-B81B-4FDC96A6E37F}" srcOrd="1" destOrd="0" presId="urn:microsoft.com/office/officeart/2005/8/layout/bProcess4"/>
    <dgm:cxn modelId="{77EA38FF-95E3-4B18-A72D-945D4A64FC22}" type="presParOf" srcId="{848639BB-C1E4-4C64-9CEE-5AF7EA4B1AB6}" destId="{F06C74C9-EADB-4D88-8088-A5D44AB4C654}" srcOrd="9" destOrd="0" presId="urn:microsoft.com/office/officeart/2005/8/layout/bProcess4"/>
    <dgm:cxn modelId="{9970AA6D-6EAF-4AA5-B2AB-AAFA965E76E4}" type="presParOf" srcId="{848639BB-C1E4-4C64-9CEE-5AF7EA4B1AB6}" destId="{B1AF6E20-831C-459E-AFCC-985AA3CEA6D3}" srcOrd="10" destOrd="0" presId="urn:microsoft.com/office/officeart/2005/8/layout/bProcess4"/>
    <dgm:cxn modelId="{028CDC3A-26BD-4F9F-AE67-28DF045E497D}" type="presParOf" srcId="{B1AF6E20-831C-459E-AFCC-985AA3CEA6D3}" destId="{8B12C8CD-ACE2-4309-B59E-95A540F2A1B6}" srcOrd="0" destOrd="0" presId="urn:microsoft.com/office/officeart/2005/8/layout/bProcess4"/>
    <dgm:cxn modelId="{F68A00D5-C855-4F47-B14F-E7F08C94EFE6}" type="presParOf" srcId="{B1AF6E20-831C-459E-AFCC-985AA3CEA6D3}" destId="{FA9F819F-453A-4BFA-B77A-548360270841}" srcOrd="1" destOrd="0" presId="urn:microsoft.com/office/officeart/2005/8/layout/bProcess4"/>
    <dgm:cxn modelId="{85B6AC4F-0B62-483D-A8D2-039BB01B599D}" type="presParOf" srcId="{848639BB-C1E4-4C64-9CEE-5AF7EA4B1AB6}" destId="{A1CCE4F9-3566-4B40-B16F-23A7DDD69EBB}" srcOrd="11" destOrd="0" presId="urn:microsoft.com/office/officeart/2005/8/layout/bProcess4"/>
    <dgm:cxn modelId="{BE2018D3-F9C8-4793-88BB-1FF43C377E65}" type="presParOf" srcId="{848639BB-C1E4-4C64-9CEE-5AF7EA4B1AB6}" destId="{BFFD93A1-ED72-4A7C-8E68-C043F2A8786F}" srcOrd="12" destOrd="0" presId="urn:microsoft.com/office/officeart/2005/8/layout/bProcess4"/>
    <dgm:cxn modelId="{B530039C-99CE-4988-A605-599D07F1559C}" type="presParOf" srcId="{BFFD93A1-ED72-4A7C-8E68-C043F2A8786F}" destId="{BF91C950-5A12-4A67-BE97-53705B1D7F0F}" srcOrd="0" destOrd="0" presId="urn:microsoft.com/office/officeart/2005/8/layout/bProcess4"/>
    <dgm:cxn modelId="{C3375976-AAAD-47A2-A2E7-AD7F96D91A36}" type="presParOf" srcId="{BFFD93A1-ED72-4A7C-8E68-C043F2A8786F}" destId="{650312E6-F404-4854-9310-3B590B451199}" srcOrd="1" destOrd="0" presId="urn:microsoft.com/office/officeart/2005/8/layout/bProcess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66DEDAA-24E7-443D-BEA5-656EFFEE7266}" type="doc">
      <dgm:prSet loTypeId="urn:microsoft.com/office/officeart/2005/8/layout/chevron1" loCatId="process" qsTypeId="urn:microsoft.com/office/officeart/2005/8/quickstyle/simple1" qsCatId="simple" csTypeId="urn:microsoft.com/office/officeart/2005/8/colors/accent4_1" csCatId="accent4" phldr="1"/>
      <dgm:spPr/>
      <dgm:t>
        <a:bodyPr/>
        <a:lstStyle/>
        <a:p>
          <a:endParaRPr lang="ru-RU"/>
        </a:p>
      </dgm:t>
    </dgm:pt>
    <dgm:pt modelId="{398A8CAF-9FEE-43BF-A8C9-2246F449BD1D}">
      <dgm:prSet phldrT="[Текст]" custT="1">
        <dgm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dgm:style>
      </dgm:prSet>
      <dgm:spPr>
        <a:ln w="63500">
          <a:solidFill>
            <a:schemeClr val="accent1">
              <a:lumMod val="60000"/>
              <a:lumOff val="40000"/>
            </a:schemeClr>
          </a:solidFill>
        </a:ln>
      </dgm:spPr>
      <dgm:t>
        <a:bodyPr/>
        <a:lstStyle/>
        <a:p>
          <a:endParaRPr lang="ru-RU" sz="1000" b="1" dirty="0">
            <a:solidFill>
              <a:srgbClr val="31356E"/>
            </a:solidFill>
          </a:endParaRPr>
        </a:p>
      </dgm:t>
    </dgm:pt>
    <dgm:pt modelId="{506EEAF8-CEA6-45E7-9AD0-6DB4EAD83E3C}" type="parTrans" cxnId="{F99BAB9C-FB80-44F8-96D9-5A7C0BA209A0}">
      <dgm:prSet/>
      <dgm:spPr/>
      <dgm:t>
        <a:bodyPr/>
        <a:lstStyle/>
        <a:p>
          <a:endParaRPr lang="ru-RU" sz="2800" b="1">
            <a:solidFill>
              <a:srgbClr val="31356E"/>
            </a:solidFill>
          </a:endParaRPr>
        </a:p>
      </dgm:t>
    </dgm:pt>
    <dgm:pt modelId="{DE5AB89F-9352-4753-91D0-A0AD7720C093}" type="sibTrans" cxnId="{F99BAB9C-FB80-44F8-96D9-5A7C0BA209A0}">
      <dgm:prSet/>
      <dgm:spPr/>
      <dgm:t>
        <a:bodyPr/>
        <a:lstStyle/>
        <a:p>
          <a:endParaRPr lang="ru-RU" sz="2800" b="1">
            <a:solidFill>
              <a:srgbClr val="31356E"/>
            </a:solidFill>
          </a:endParaRPr>
        </a:p>
      </dgm:t>
    </dgm:pt>
    <dgm:pt modelId="{767071F6-3991-4E8A-A3E7-80DC49CAE478}">
      <dgm:prSet custT="1">
        <dgm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dgm:style>
      </dgm:prSet>
      <dgm:spPr>
        <a:ln w="63500">
          <a:solidFill>
            <a:schemeClr val="accent1">
              <a:lumMod val="60000"/>
              <a:lumOff val="40000"/>
            </a:schemeClr>
          </a:solidFill>
        </a:ln>
      </dgm:spPr>
      <dgm:t>
        <a:bodyPr/>
        <a:lstStyle/>
        <a:p>
          <a:pPr>
            <a:lnSpc>
              <a:spcPct val="80000"/>
            </a:lnSpc>
          </a:pPr>
          <a:endParaRPr lang="ru-RU" sz="1400" b="1" dirty="0">
            <a:solidFill>
              <a:srgbClr val="31356E"/>
            </a:solidFill>
          </a:endParaRPr>
        </a:p>
      </dgm:t>
    </dgm:pt>
    <dgm:pt modelId="{07047B9C-787A-4536-8E22-F86961EC2DD8}" type="parTrans" cxnId="{EDFBB5F2-8FD8-43FF-BEC4-BB3878B8E577}">
      <dgm:prSet/>
      <dgm:spPr/>
      <dgm:t>
        <a:bodyPr/>
        <a:lstStyle/>
        <a:p>
          <a:endParaRPr lang="ru-RU" sz="2800" b="1">
            <a:solidFill>
              <a:srgbClr val="31356E"/>
            </a:solidFill>
          </a:endParaRPr>
        </a:p>
      </dgm:t>
    </dgm:pt>
    <dgm:pt modelId="{33934C5D-2271-47E0-BD5E-79E74CA87936}" type="sibTrans" cxnId="{EDFBB5F2-8FD8-43FF-BEC4-BB3878B8E577}">
      <dgm:prSet/>
      <dgm:spPr/>
      <dgm:t>
        <a:bodyPr/>
        <a:lstStyle/>
        <a:p>
          <a:endParaRPr lang="ru-RU" sz="2800" b="1">
            <a:solidFill>
              <a:srgbClr val="31356E"/>
            </a:solidFill>
          </a:endParaRPr>
        </a:p>
      </dgm:t>
    </dgm:pt>
    <dgm:pt modelId="{A6D49435-3618-463D-98FC-AEBD2D843648}">
      <dgm:prSet custT="1">
        <dgm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dgm:style>
      </dgm:prSet>
      <dgm:spPr>
        <a:ln w="63500">
          <a:solidFill>
            <a:schemeClr val="accent1">
              <a:lumMod val="60000"/>
              <a:lumOff val="40000"/>
            </a:schemeClr>
          </a:solidFill>
        </a:ln>
      </dgm:spPr>
      <dgm:t>
        <a:bodyPr/>
        <a:lstStyle/>
        <a:p>
          <a:pPr>
            <a:lnSpc>
              <a:spcPct val="80000"/>
            </a:lnSpc>
          </a:pPr>
          <a:endParaRPr lang="ru-RU" sz="1200" b="1" dirty="0">
            <a:solidFill>
              <a:srgbClr val="31356E"/>
            </a:solidFill>
          </a:endParaRPr>
        </a:p>
      </dgm:t>
    </dgm:pt>
    <dgm:pt modelId="{D52AF198-FF2B-44FE-B18C-1501BB4B0E40}" type="parTrans" cxnId="{55C06929-643F-4EED-B846-6833D49D4DB8}">
      <dgm:prSet/>
      <dgm:spPr/>
      <dgm:t>
        <a:bodyPr/>
        <a:lstStyle/>
        <a:p>
          <a:endParaRPr lang="ru-RU" sz="2800" b="1">
            <a:solidFill>
              <a:srgbClr val="31356E"/>
            </a:solidFill>
          </a:endParaRPr>
        </a:p>
      </dgm:t>
    </dgm:pt>
    <dgm:pt modelId="{0D152D25-B415-4767-8BC4-C24305487FCF}" type="sibTrans" cxnId="{55C06929-643F-4EED-B846-6833D49D4DB8}">
      <dgm:prSet/>
      <dgm:spPr/>
      <dgm:t>
        <a:bodyPr/>
        <a:lstStyle/>
        <a:p>
          <a:endParaRPr lang="ru-RU" sz="2800" b="1">
            <a:solidFill>
              <a:srgbClr val="31356E"/>
            </a:solidFill>
          </a:endParaRPr>
        </a:p>
      </dgm:t>
    </dgm:pt>
    <dgm:pt modelId="{0BE5B6EA-1DD8-42F9-9543-1422D614FCE1}">
      <dgm:prSet custT="1"/>
      <dgm:spPr>
        <a:ln w="63500">
          <a:solidFill>
            <a:srgbClr val="002060"/>
          </a:solidFill>
        </a:ln>
      </dgm:spPr>
      <dgm:t>
        <a:bodyPr/>
        <a:lstStyle/>
        <a:p>
          <a:endParaRPr lang="ru-RU" sz="1400" b="1" dirty="0">
            <a:solidFill>
              <a:srgbClr val="31356E"/>
            </a:solidFill>
          </a:endParaRPr>
        </a:p>
      </dgm:t>
    </dgm:pt>
    <dgm:pt modelId="{89F8B9DC-EBEC-453D-9D60-27A6C827C1F1}" type="parTrans" cxnId="{442DC372-4642-4D82-85B5-CC414C2C4361}">
      <dgm:prSet/>
      <dgm:spPr/>
      <dgm:t>
        <a:bodyPr/>
        <a:lstStyle/>
        <a:p>
          <a:endParaRPr lang="ru-RU" sz="1800" b="1">
            <a:solidFill>
              <a:srgbClr val="31356E"/>
            </a:solidFill>
          </a:endParaRPr>
        </a:p>
      </dgm:t>
    </dgm:pt>
    <dgm:pt modelId="{B05575D1-A114-4A4F-9AE0-E58518CEB7BF}" type="sibTrans" cxnId="{442DC372-4642-4D82-85B5-CC414C2C4361}">
      <dgm:prSet/>
      <dgm:spPr/>
      <dgm:t>
        <a:bodyPr/>
        <a:lstStyle/>
        <a:p>
          <a:endParaRPr lang="ru-RU" sz="1800" b="1">
            <a:solidFill>
              <a:srgbClr val="31356E"/>
            </a:solidFill>
          </a:endParaRPr>
        </a:p>
      </dgm:t>
    </dgm:pt>
    <dgm:pt modelId="{6415C453-5D78-4FE8-B75D-7E160751FDE8}">
      <dgm:prSet custT="1"/>
      <dgm:spPr>
        <a:ln w="63500">
          <a:solidFill>
            <a:srgbClr val="002060"/>
          </a:solidFill>
        </a:ln>
      </dgm:spPr>
      <dgm:t>
        <a:bodyPr/>
        <a:lstStyle/>
        <a:p>
          <a:endParaRPr lang="ru-RU" sz="1400" b="1" dirty="0">
            <a:solidFill>
              <a:srgbClr val="31356E"/>
            </a:solidFill>
          </a:endParaRPr>
        </a:p>
      </dgm:t>
    </dgm:pt>
    <dgm:pt modelId="{8B2A9134-8032-4633-8118-28241CE22C58}" type="parTrans" cxnId="{B6A41256-F617-464C-9344-9B90EAB0637F}">
      <dgm:prSet/>
      <dgm:spPr/>
      <dgm:t>
        <a:bodyPr/>
        <a:lstStyle/>
        <a:p>
          <a:endParaRPr lang="ru-RU" sz="1800"/>
        </a:p>
      </dgm:t>
    </dgm:pt>
    <dgm:pt modelId="{8F6FB427-D753-42B4-9A7B-9D972D7D6715}" type="sibTrans" cxnId="{B6A41256-F617-464C-9344-9B90EAB0637F}">
      <dgm:prSet/>
      <dgm:spPr/>
      <dgm:t>
        <a:bodyPr/>
        <a:lstStyle/>
        <a:p>
          <a:endParaRPr lang="ru-RU" sz="1800"/>
        </a:p>
      </dgm:t>
    </dgm:pt>
    <dgm:pt modelId="{79C427BC-D733-4CD1-833F-B7196D43CE91}" type="pres">
      <dgm:prSet presAssocID="{366DEDAA-24E7-443D-BEA5-656EFFEE7266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07DFA51-1BE8-4B96-A032-0767946BAEC6}" type="pres">
      <dgm:prSet presAssocID="{398A8CAF-9FEE-43BF-A8C9-2246F449BD1D}" presName="parTxOnly" presStyleLbl="node1" presStyleIdx="0" presStyleCnt="5" custScaleX="129767" custScaleY="18888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00D0010-FD28-4F02-A3C3-3A62CDF6E9AF}" type="pres">
      <dgm:prSet presAssocID="{DE5AB89F-9352-4753-91D0-A0AD7720C093}" presName="parTxOnlySpace" presStyleCnt="0"/>
      <dgm:spPr/>
    </dgm:pt>
    <dgm:pt modelId="{0080E53A-AD44-4561-96BC-7C0F2EA5ABAC}" type="pres">
      <dgm:prSet presAssocID="{767071F6-3991-4E8A-A3E7-80DC49CAE478}" presName="parTxOnly" presStyleLbl="node1" presStyleIdx="1" presStyleCnt="5" custScaleX="143731" custScaleY="18667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E12F50E-43B3-401F-866F-E518FE8C231B}" type="pres">
      <dgm:prSet presAssocID="{33934C5D-2271-47E0-BD5E-79E74CA87936}" presName="parTxOnlySpace" presStyleCnt="0"/>
      <dgm:spPr/>
    </dgm:pt>
    <dgm:pt modelId="{27832671-7BEF-4927-872D-F9B49300A121}" type="pres">
      <dgm:prSet presAssocID="{A6D49435-3618-463D-98FC-AEBD2D843648}" presName="parTxOnly" presStyleLbl="node1" presStyleIdx="2" presStyleCnt="5" custScaleX="138493" custScaleY="17964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1B64A8C-2BD6-4056-93D5-5B61853A93AE}" type="pres">
      <dgm:prSet presAssocID="{0D152D25-B415-4767-8BC4-C24305487FCF}" presName="parTxOnlySpace" presStyleCnt="0"/>
      <dgm:spPr/>
    </dgm:pt>
    <dgm:pt modelId="{62EA1CE3-4683-4BAF-8600-445BE4C7014A}" type="pres">
      <dgm:prSet presAssocID="{0BE5B6EA-1DD8-42F9-9543-1422D614FCE1}" presName="parTxOnly" presStyleLbl="node1" presStyleIdx="3" presStyleCnt="5" custScaleX="129775" custScaleY="17964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AE3A42A-A1BE-4B2A-88A2-43FA21CCF207}" type="pres">
      <dgm:prSet presAssocID="{B05575D1-A114-4A4F-9AE0-E58518CEB7BF}" presName="parTxOnlySpace" presStyleCnt="0"/>
      <dgm:spPr/>
    </dgm:pt>
    <dgm:pt modelId="{00ACD069-3B66-4470-97E8-6DFF61630B9B}" type="pres">
      <dgm:prSet presAssocID="{6415C453-5D78-4FE8-B75D-7E160751FDE8}" presName="parTxOnly" presStyleLbl="node1" presStyleIdx="4" presStyleCnt="5" custScaleX="132631" custScaleY="18251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42DC372-4642-4D82-85B5-CC414C2C4361}" srcId="{366DEDAA-24E7-443D-BEA5-656EFFEE7266}" destId="{0BE5B6EA-1DD8-42F9-9543-1422D614FCE1}" srcOrd="3" destOrd="0" parTransId="{89F8B9DC-EBEC-453D-9D60-27A6C827C1F1}" sibTransId="{B05575D1-A114-4A4F-9AE0-E58518CEB7BF}"/>
    <dgm:cxn modelId="{55C06929-643F-4EED-B846-6833D49D4DB8}" srcId="{366DEDAA-24E7-443D-BEA5-656EFFEE7266}" destId="{A6D49435-3618-463D-98FC-AEBD2D843648}" srcOrd="2" destOrd="0" parTransId="{D52AF198-FF2B-44FE-B18C-1501BB4B0E40}" sibTransId="{0D152D25-B415-4767-8BC4-C24305487FCF}"/>
    <dgm:cxn modelId="{899651EB-BE25-43D1-8658-A96E066533E2}" type="presOf" srcId="{6415C453-5D78-4FE8-B75D-7E160751FDE8}" destId="{00ACD069-3B66-4470-97E8-6DFF61630B9B}" srcOrd="0" destOrd="0" presId="urn:microsoft.com/office/officeart/2005/8/layout/chevron1"/>
    <dgm:cxn modelId="{16E1AFC3-A077-44E3-9415-3FBC0FA5CD0D}" type="presOf" srcId="{A6D49435-3618-463D-98FC-AEBD2D843648}" destId="{27832671-7BEF-4927-872D-F9B49300A121}" srcOrd="0" destOrd="0" presId="urn:microsoft.com/office/officeart/2005/8/layout/chevron1"/>
    <dgm:cxn modelId="{E7E3F319-D93B-4EAA-A68E-320F58927D2F}" type="presOf" srcId="{0BE5B6EA-1DD8-42F9-9543-1422D614FCE1}" destId="{62EA1CE3-4683-4BAF-8600-445BE4C7014A}" srcOrd="0" destOrd="0" presId="urn:microsoft.com/office/officeart/2005/8/layout/chevron1"/>
    <dgm:cxn modelId="{EDFBB5F2-8FD8-43FF-BEC4-BB3878B8E577}" srcId="{366DEDAA-24E7-443D-BEA5-656EFFEE7266}" destId="{767071F6-3991-4E8A-A3E7-80DC49CAE478}" srcOrd="1" destOrd="0" parTransId="{07047B9C-787A-4536-8E22-F86961EC2DD8}" sibTransId="{33934C5D-2271-47E0-BD5E-79E74CA87936}"/>
    <dgm:cxn modelId="{05EFF74B-8916-40C1-B1A5-571C7BC6A317}" type="presOf" srcId="{767071F6-3991-4E8A-A3E7-80DC49CAE478}" destId="{0080E53A-AD44-4561-96BC-7C0F2EA5ABAC}" srcOrd="0" destOrd="0" presId="urn:microsoft.com/office/officeart/2005/8/layout/chevron1"/>
    <dgm:cxn modelId="{B6A41256-F617-464C-9344-9B90EAB0637F}" srcId="{366DEDAA-24E7-443D-BEA5-656EFFEE7266}" destId="{6415C453-5D78-4FE8-B75D-7E160751FDE8}" srcOrd="4" destOrd="0" parTransId="{8B2A9134-8032-4633-8118-28241CE22C58}" sibTransId="{8F6FB427-D753-42B4-9A7B-9D972D7D6715}"/>
    <dgm:cxn modelId="{F99BAB9C-FB80-44F8-96D9-5A7C0BA209A0}" srcId="{366DEDAA-24E7-443D-BEA5-656EFFEE7266}" destId="{398A8CAF-9FEE-43BF-A8C9-2246F449BD1D}" srcOrd="0" destOrd="0" parTransId="{506EEAF8-CEA6-45E7-9AD0-6DB4EAD83E3C}" sibTransId="{DE5AB89F-9352-4753-91D0-A0AD7720C093}"/>
    <dgm:cxn modelId="{C73F2B01-CAAF-4562-8701-60FB22006661}" type="presOf" srcId="{398A8CAF-9FEE-43BF-A8C9-2246F449BD1D}" destId="{707DFA51-1BE8-4B96-A032-0767946BAEC6}" srcOrd="0" destOrd="0" presId="urn:microsoft.com/office/officeart/2005/8/layout/chevron1"/>
    <dgm:cxn modelId="{9702289E-3E00-4666-B568-C6187F190F3B}" type="presOf" srcId="{366DEDAA-24E7-443D-BEA5-656EFFEE7266}" destId="{79C427BC-D733-4CD1-833F-B7196D43CE91}" srcOrd="0" destOrd="0" presId="urn:microsoft.com/office/officeart/2005/8/layout/chevron1"/>
    <dgm:cxn modelId="{1E800A7A-695B-410F-BC97-9659111F0654}" type="presParOf" srcId="{79C427BC-D733-4CD1-833F-B7196D43CE91}" destId="{707DFA51-1BE8-4B96-A032-0767946BAEC6}" srcOrd="0" destOrd="0" presId="urn:microsoft.com/office/officeart/2005/8/layout/chevron1"/>
    <dgm:cxn modelId="{B2C72B67-5107-49DF-9D77-2A489C2B9B8F}" type="presParOf" srcId="{79C427BC-D733-4CD1-833F-B7196D43CE91}" destId="{300D0010-FD28-4F02-A3C3-3A62CDF6E9AF}" srcOrd="1" destOrd="0" presId="urn:microsoft.com/office/officeart/2005/8/layout/chevron1"/>
    <dgm:cxn modelId="{07888C9B-B816-4547-AC48-FD1D7D01C615}" type="presParOf" srcId="{79C427BC-D733-4CD1-833F-B7196D43CE91}" destId="{0080E53A-AD44-4561-96BC-7C0F2EA5ABAC}" srcOrd="2" destOrd="0" presId="urn:microsoft.com/office/officeart/2005/8/layout/chevron1"/>
    <dgm:cxn modelId="{84871C4E-FF24-4EB3-B9DA-BF6A213437DF}" type="presParOf" srcId="{79C427BC-D733-4CD1-833F-B7196D43CE91}" destId="{2E12F50E-43B3-401F-866F-E518FE8C231B}" srcOrd="3" destOrd="0" presId="urn:microsoft.com/office/officeart/2005/8/layout/chevron1"/>
    <dgm:cxn modelId="{EE040FD4-33AF-498F-BD41-850C1A73F89A}" type="presParOf" srcId="{79C427BC-D733-4CD1-833F-B7196D43CE91}" destId="{27832671-7BEF-4927-872D-F9B49300A121}" srcOrd="4" destOrd="0" presId="urn:microsoft.com/office/officeart/2005/8/layout/chevron1"/>
    <dgm:cxn modelId="{F745FEFF-7DE6-460F-A708-A170C33E799B}" type="presParOf" srcId="{79C427BC-D733-4CD1-833F-B7196D43CE91}" destId="{11B64A8C-2BD6-4056-93D5-5B61853A93AE}" srcOrd="5" destOrd="0" presId="urn:microsoft.com/office/officeart/2005/8/layout/chevron1"/>
    <dgm:cxn modelId="{F63BE4E8-5035-4F90-B9F6-53071F1FF9A9}" type="presParOf" srcId="{79C427BC-D733-4CD1-833F-B7196D43CE91}" destId="{62EA1CE3-4683-4BAF-8600-445BE4C7014A}" srcOrd="6" destOrd="0" presId="urn:microsoft.com/office/officeart/2005/8/layout/chevron1"/>
    <dgm:cxn modelId="{4256D54E-B239-4A71-B73A-2816B2273377}" type="presParOf" srcId="{79C427BC-D733-4CD1-833F-B7196D43CE91}" destId="{EAE3A42A-A1BE-4B2A-88A2-43FA21CCF207}" srcOrd="7" destOrd="0" presId="urn:microsoft.com/office/officeart/2005/8/layout/chevron1"/>
    <dgm:cxn modelId="{BB31F6E7-9E9E-453C-80DB-D6F1EA6D32ED}" type="presParOf" srcId="{79C427BC-D733-4CD1-833F-B7196D43CE91}" destId="{00ACD069-3B66-4470-97E8-6DFF61630B9B}" srcOrd="8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bProcess4">
  <dgm:title val=""/>
  <dgm:desc val=""/>
  <dgm:catLst>
    <dgm:cat type="process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  <dgm:pt modelId="7">
          <dgm:prSet phldr="1"/>
        </dgm:pt>
        <dgm:pt modelId="8">
          <dgm:prSet phldr="1"/>
        </dgm:pt>
        <dgm:pt modelId="9">
          <dgm:prSet phldr="1"/>
        </dgm:pt>
      </dgm:ptLst>
      <dgm:cxnLst>
        <dgm:cxn modelId="10" srcId="0" destId="1" srcOrd="0" destOrd="0"/>
        <dgm:cxn modelId="11" srcId="0" destId="2" srcOrd="1" destOrd="0"/>
        <dgm:cxn modelId="12" srcId="0" destId="3" srcOrd="2" destOrd="0"/>
        <dgm:cxn modelId="13" srcId="0" destId="4" srcOrd="3" destOrd="0"/>
        <dgm:cxn modelId="14" srcId="0" destId="5" srcOrd="4" destOrd="0"/>
        <dgm:cxn modelId="15" srcId="0" destId="6" srcOrd="5" destOrd="0"/>
        <dgm:cxn modelId="16" srcId="0" destId="7" srcOrd="6" destOrd="0"/>
        <dgm:cxn modelId="17" srcId="0" destId="8" srcOrd="7" destOrd="0"/>
        <dgm:cxn modelId="18" srcId="0" destId="9" srcOrd="8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/>
    </dgm:varLst>
    <dgm:choose name="Name1">
      <dgm:if name="Name2" func="var" arg="dir" op="equ" val="norm">
        <dgm:alg type="snake">
          <dgm:param type="grDir" val="tL"/>
          <dgm:param type="flowDir" val="col"/>
          <dgm:param type="contDir" val="revDir"/>
          <dgm:param type="bkpt" val="bal"/>
        </dgm:alg>
      </dgm:if>
      <dgm:else name="Name3">
        <dgm:alg type="snake">
          <dgm:param type="grDir" val="tR"/>
          <dgm:param type="flowDir" val="col"/>
          <dgm:param type="contDir" val="revDir"/>
          <dgm:param type="bkpt" val="bal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fact="0.6"/>
      <dgm:constr type="h" for="ch" forName="sibTrans" refType="h" refFor="ch" refForName="compNode" op="equ" fact="0.25"/>
      <dgm:constr type="sp" refType="w" fact="0.33"/>
      <dgm:constr type="primFontSz" for="des" forName="node" op="equ" val="65"/>
    </dgm:constrLst>
    <dgm:ruleLst/>
    <dgm:forEach name="nodes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axis="self" func="var" arg="dir" op="equ" val="norm">
            <dgm:constrLst>
              <dgm:constr type="l" for="ch" forName="dummyConnPt" refType="w" fact="0.2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if>
          <dgm:else name="Name6">
            <dgm:constrLst>
              <dgm:constr type="l" for="ch" forName="dummyConnPt" refType="w" fact="0.8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else>
        </dgm:choose>
        <dgm:ruleLst/>
        <dgm:layoutNode name="dummyConnPt" styleLbl="node1" moveWith="node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node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  <dgm:constr type="primFontSz" val="65"/>
          </dgm:constrLst>
          <dgm:ruleLst>
            <dgm:rule type="primFontSz" val="5" fact="NaN" max="NaN"/>
          </dgm:ruleLst>
        </dgm:layoutNode>
      </dgm:layoutNode>
      <dgm:forEach name="sibTransForEach" axis="followSib" cnt="1">
        <dgm:layoutNode name="sibTrans" styleLbl="bgSibTrans2D1">
          <dgm:choose name="Name7">
            <dgm:if name="Name8" axis="self" func="var" arg="dir" op="equ" val="norm">
              <dgm:alg type="conn">
                <dgm:param type="srcNode" val="dummyConnPt"/>
                <dgm:param type="dstNode" val="dummyConnPt"/>
                <dgm:param type="begPts" val="bCtr, midR, tCtr"/>
                <dgm:param type="endPts" val="tCtr, midL, bCtr"/>
                <dgm:param type="begSty" val="noArr"/>
                <dgm:param type="endSty" val="noArr"/>
              </dgm:alg>
            </dgm:if>
            <dgm:else name="Name9">
              <dgm:alg type="conn">
                <dgm:param type="srcNode" val="dummyConnPt"/>
                <dgm:param type="dstNode" val="dummyConnPt"/>
                <dgm:param type="begPts" val="bCtr, midL, tCtr"/>
                <dgm:param type="endPts" val="tCtr, midR, bCtr"/>
                <dgm:param type="begSty" val="noArr"/>
                <dgm:param type="endSty" val="noAr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/>
            <dgm:constr type="endPad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Shape 99"/>
          <p:cNvSpPr>
            <a:spLocks noGrp="1" noRot="1" noChangeAspect="1"/>
          </p:cNvSpPr>
          <p:nvPr>
            <p:ph type="sldImg"/>
          </p:nvPr>
        </p:nvSpPr>
        <p:spPr>
          <a:xfrm>
            <a:off x="100013" y="739775"/>
            <a:ext cx="6581775" cy="3703638"/>
          </a:xfrm>
          <a:prstGeom prst="rect">
            <a:avLst/>
          </a:prstGeom>
        </p:spPr>
        <p:txBody>
          <a:bodyPr lIns="95167" tIns="47583" rIns="95167" bIns="47583"/>
          <a:lstStyle/>
          <a:p>
            <a:endParaRPr/>
          </a:p>
        </p:txBody>
      </p:sp>
      <p:sp>
        <p:nvSpPr>
          <p:cNvPr id="100" name="Shape 100"/>
          <p:cNvSpPr>
            <a:spLocks noGrp="1"/>
          </p:cNvSpPr>
          <p:nvPr>
            <p:ph type="body" sz="quarter" idx="1"/>
          </p:nvPr>
        </p:nvSpPr>
        <p:spPr>
          <a:xfrm>
            <a:off x="904240" y="4690269"/>
            <a:ext cx="4973320" cy="4443413"/>
          </a:xfrm>
          <a:prstGeom prst="rect">
            <a:avLst/>
          </a:prstGeom>
        </p:spPr>
        <p:txBody>
          <a:bodyPr lIns="95167" tIns="47583" rIns="95167" bIns="47583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424524004"/>
      </p:ext>
    </p:extLst>
  </p:cSld>
  <p:clrMap bg1="lt1" tx1="dk1" bg2="lt2" tx2="dk2" accent1="accent1" accent2="accent2" accent3="accent3" accent4="accent4" accent5="accent5" accent6="accent6" hlink="hlink" folHlink="folHlink"/>
  <p:notesStyle>
    <a:lvl1pPr latinLnBrk="0">
      <a:defRPr sz="1200">
        <a:latin typeface="+mj-lt"/>
        <a:ea typeface="+mj-ea"/>
        <a:cs typeface="+mj-cs"/>
        <a:sym typeface="Calibri"/>
      </a:defRPr>
    </a:lvl1pPr>
    <a:lvl2pPr indent="228600" latinLnBrk="0">
      <a:defRPr sz="1200">
        <a:latin typeface="+mj-lt"/>
        <a:ea typeface="+mj-ea"/>
        <a:cs typeface="+mj-cs"/>
        <a:sym typeface="Calibri"/>
      </a:defRPr>
    </a:lvl2pPr>
    <a:lvl3pPr indent="457200" latinLnBrk="0">
      <a:defRPr sz="1200">
        <a:latin typeface="+mj-lt"/>
        <a:ea typeface="+mj-ea"/>
        <a:cs typeface="+mj-cs"/>
        <a:sym typeface="Calibri"/>
      </a:defRPr>
    </a:lvl3pPr>
    <a:lvl4pPr indent="685800" latinLnBrk="0">
      <a:defRPr sz="1200">
        <a:latin typeface="+mj-lt"/>
        <a:ea typeface="+mj-ea"/>
        <a:cs typeface="+mj-cs"/>
        <a:sym typeface="Calibri"/>
      </a:defRPr>
    </a:lvl4pPr>
    <a:lvl5pPr indent="914400" latinLnBrk="0">
      <a:defRPr sz="1200">
        <a:latin typeface="+mj-lt"/>
        <a:ea typeface="+mj-ea"/>
        <a:cs typeface="+mj-cs"/>
        <a:sym typeface="Calibri"/>
      </a:defRPr>
    </a:lvl5pPr>
    <a:lvl6pPr indent="1143000" latinLnBrk="0">
      <a:defRPr sz="1200">
        <a:latin typeface="+mj-lt"/>
        <a:ea typeface="+mj-ea"/>
        <a:cs typeface="+mj-cs"/>
        <a:sym typeface="Calibri"/>
      </a:defRPr>
    </a:lvl6pPr>
    <a:lvl7pPr indent="1371600" latinLnBrk="0">
      <a:defRPr sz="1200">
        <a:latin typeface="+mj-lt"/>
        <a:ea typeface="+mj-ea"/>
        <a:cs typeface="+mj-cs"/>
        <a:sym typeface="Calibri"/>
      </a:defRPr>
    </a:lvl7pPr>
    <a:lvl8pPr indent="1600200" latinLnBrk="0">
      <a:defRPr sz="1200">
        <a:latin typeface="+mj-lt"/>
        <a:ea typeface="+mj-ea"/>
        <a:cs typeface="+mj-cs"/>
        <a:sym typeface="Calibri"/>
      </a:defRPr>
    </a:lvl8pPr>
    <a:lvl9pPr indent="1828800" latinLnBrk="0">
      <a:defRPr sz="1200">
        <a:latin typeface="+mj-lt"/>
        <a:ea typeface="+mj-ea"/>
        <a:cs typeface="+mj-cs"/>
        <a:sym typeface="Calibri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0013" y="739775"/>
            <a:ext cx="6581775" cy="37036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457567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60338" y="1352550"/>
            <a:ext cx="6489700" cy="365125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>
          <a:xfrm>
            <a:off x="3841451" y="9378823"/>
            <a:ext cx="2938780" cy="493713"/>
          </a:xfrm>
          <a:prstGeom prst="rect">
            <a:avLst/>
          </a:prstGeom>
        </p:spPr>
        <p:txBody>
          <a:bodyPr lIns="95167" tIns="47583" rIns="95167" bIns="47583"/>
          <a:lstStyle/>
          <a:p>
            <a:pPr defTabSz="1005439">
              <a:defRPr/>
            </a:pPr>
            <a:fld id="{D3358BEC-B7CF-4ECF-976F-11437C34BEAC}" type="slidenum">
              <a:rPr lang="ru-RU">
                <a:solidFill>
                  <a:prstClr val="black"/>
                </a:solidFill>
              </a:rPr>
              <a:pPr defTabSz="1005439">
                <a:defRPr/>
              </a:pPr>
              <a:t>2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13060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60338" y="1352550"/>
            <a:ext cx="6489700" cy="365125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>
          <a:xfrm>
            <a:off x="3841451" y="9378823"/>
            <a:ext cx="2938780" cy="493713"/>
          </a:xfrm>
          <a:prstGeom prst="rect">
            <a:avLst/>
          </a:prstGeom>
        </p:spPr>
        <p:txBody>
          <a:bodyPr lIns="95167" tIns="47583" rIns="95167" bIns="47583"/>
          <a:lstStyle/>
          <a:p>
            <a:pPr defTabSz="1005439">
              <a:defRPr/>
            </a:pPr>
            <a:fld id="{D3358BEC-B7CF-4ECF-976F-11437C34BEAC}" type="slidenum">
              <a:rPr lang="ru-RU">
                <a:solidFill>
                  <a:prstClr val="black"/>
                </a:solidFill>
              </a:rPr>
              <a:pPr defTabSz="1005439">
                <a:defRPr/>
              </a:pPr>
              <a:t>4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13060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904690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0013" y="739775"/>
            <a:ext cx="6581775" cy="37036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lIns="90066" tIns="45033" rIns="90066" bIns="45033"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>
          <a:xfrm>
            <a:off x="3841822" y="9378268"/>
            <a:ext cx="2938415" cy="494417"/>
          </a:xfrm>
          <a:prstGeom prst="rect">
            <a:avLst/>
          </a:prstGeom>
        </p:spPr>
        <p:txBody>
          <a:bodyPr lIns="90066" tIns="45033" rIns="90066" bIns="45033"/>
          <a:lstStyle/>
          <a:p>
            <a:fld id="{ED129804-ADA9-4F78-BC03-36D202AE10E7}" type="slidenum">
              <a:rPr lang="ru-RU" smtClean="0">
                <a:solidFill>
                  <a:prstClr val="black"/>
                </a:solidFill>
              </a:rPr>
              <a:pPr/>
              <a:t>6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15248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0013" y="739775"/>
            <a:ext cx="6581775" cy="37036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lIns="90066" tIns="45033" rIns="90066" bIns="45033"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>
          <a:xfrm>
            <a:off x="3841822" y="9378268"/>
            <a:ext cx="2938415" cy="494417"/>
          </a:xfrm>
          <a:prstGeom prst="rect">
            <a:avLst/>
          </a:prstGeom>
        </p:spPr>
        <p:txBody>
          <a:bodyPr lIns="90066" tIns="45033" rIns="90066" bIns="45033"/>
          <a:lstStyle/>
          <a:p>
            <a:fld id="{ED129804-ADA9-4F78-BC03-36D202AE10E7}" type="slidenum">
              <a:rPr lang="ru-RU" smtClean="0">
                <a:solidFill>
                  <a:prstClr val="black"/>
                </a:solidFill>
              </a:rPr>
              <a:pPr/>
              <a:t>8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15248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73063" y="676275"/>
            <a:ext cx="6005512" cy="337978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lIns="85250" tIns="42624" rIns="85250" bIns="42624"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>
          <a:xfrm>
            <a:off x="3824999" y="8559472"/>
            <a:ext cx="2925548" cy="451250"/>
          </a:xfrm>
          <a:prstGeom prst="rect">
            <a:avLst/>
          </a:prstGeom>
        </p:spPr>
        <p:txBody>
          <a:bodyPr lIns="85250" tIns="42624" rIns="85250" bIns="42624"/>
          <a:lstStyle/>
          <a:p>
            <a:fld id="{ED129804-ADA9-4F78-BC03-36D202AE10E7}" type="slidenum">
              <a:rPr lang="ru-RU" smtClean="0">
                <a:solidFill>
                  <a:prstClr val="black"/>
                </a:solidFill>
              </a:rPr>
              <a:pPr/>
              <a:t>9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014789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1600" y="741363"/>
            <a:ext cx="6578600" cy="370205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4233845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0013" y="739775"/>
            <a:ext cx="6581775" cy="37036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lIns="90066" tIns="45033" rIns="90066" bIns="45033"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>
          <a:xfrm>
            <a:off x="3841822" y="9378268"/>
            <a:ext cx="2938415" cy="494417"/>
          </a:xfrm>
          <a:prstGeom prst="rect">
            <a:avLst/>
          </a:prstGeom>
        </p:spPr>
        <p:txBody>
          <a:bodyPr lIns="90066" tIns="45033" rIns="90066" bIns="45033"/>
          <a:lstStyle/>
          <a:p>
            <a:fld id="{ED129804-ADA9-4F78-BC03-36D202AE10E7}" type="slidenum">
              <a:rPr lang="ru-RU" smtClean="0">
                <a:solidFill>
                  <a:prstClr val="black"/>
                </a:solidFill>
                <a:latin typeface="Calibri"/>
              </a:rPr>
              <a:pPr/>
              <a:t>11</a:t>
            </a:fld>
            <a:endParaRPr lang="ru-RU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16152489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0013" y="739775"/>
            <a:ext cx="6581775" cy="37036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>
          <a:xfrm>
            <a:off x="3841451" y="9378823"/>
            <a:ext cx="2938780" cy="493713"/>
          </a:xfrm>
          <a:prstGeom prst="rect">
            <a:avLst/>
          </a:prstGeom>
        </p:spPr>
        <p:txBody>
          <a:bodyPr lIns="95167" tIns="47583" rIns="95167" bIns="47583"/>
          <a:lstStyle/>
          <a:p>
            <a:pPr algn="r" defTabSz="951670" hangingPunct="1">
              <a:defRPr/>
            </a:pPr>
            <a:fld id="{ED129804-ADA9-4F78-BC03-36D202AE10E7}" type="slidenum">
              <a:rPr lang="ru-RU" sz="1300" kern="120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pPr algn="r" defTabSz="951670" hangingPunct="1">
                <a:defRPr/>
              </a:pPr>
              <a:t>12</a:t>
            </a:fld>
            <a:endParaRPr lang="ru-RU" sz="1300" kern="1200">
              <a:solidFill>
                <a:prstClr val="black"/>
              </a:solidFill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2780579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60338" y="1352550"/>
            <a:ext cx="6489700" cy="365125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>
          <a:xfrm>
            <a:off x="3841451" y="9378824"/>
            <a:ext cx="2938780" cy="495426"/>
          </a:xfrm>
          <a:prstGeom prst="rect">
            <a:avLst/>
          </a:prstGeom>
        </p:spPr>
        <p:txBody>
          <a:bodyPr lIns="95167" tIns="47583" rIns="95167" bIns="47583"/>
          <a:lstStyle/>
          <a:p>
            <a:pPr defTabSz="1005439">
              <a:defRPr/>
            </a:pPr>
            <a:fld id="{D3358BEC-B7CF-4ECF-976F-11437C34BEAC}" type="slidenum">
              <a:rPr lang="ru-RU">
                <a:solidFill>
                  <a:prstClr val="black"/>
                </a:solidFill>
              </a:rPr>
              <a:pPr defTabSz="1005439">
                <a:defRPr/>
              </a:pPr>
              <a:t>15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284478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73063" y="676275"/>
            <a:ext cx="6005512" cy="337978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lIns="85250" tIns="42624" rIns="85250" bIns="42624"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>
          <a:xfrm>
            <a:off x="3824999" y="8559472"/>
            <a:ext cx="2925548" cy="451250"/>
          </a:xfrm>
          <a:prstGeom prst="rect">
            <a:avLst/>
          </a:prstGeom>
        </p:spPr>
        <p:txBody>
          <a:bodyPr lIns="85250" tIns="42624" rIns="85250" bIns="42624"/>
          <a:lstStyle/>
          <a:p>
            <a:fld id="{ED129804-ADA9-4F78-BC03-36D202AE10E7}" type="slidenum">
              <a:rPr lang="ru-RU" smtClean="0">
                <a:solidFill>
                  <a:prstClr val="black"/>
                </a:solidFill>
              </a:rPr>
              <a:pPr/>
              <a:t>16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00771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Текст заголовка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Текст заголовка</a:t>
            </a:r>
          </a:p>
        </p:txBody>
      </p:sp>
      <p:sp>
        <p:nvSpPr>
          <p:cNvPr id="21" name="Уровень текста 1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22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t>Текст заголовка</a:t>
            </a:r>
          </a:p>
        </p:txBody>
      </p:sp>
      <p:sp>
        <p:nvSpPr>
          <p:cNvPr id="30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831850" y="4589462"/>
            <a:ext cx="10515600" cy="1500188"/>
          </a:xfrm>
          <a:prstGeom prst="rect">
            <a:avLst/>
          </a:prstGeom>
        </p:spPr>
        <p:txBody>
          <a:bodyPr/>
          <a:lstStyle>
            <a:lvl1pPr marL="0" indent="0">
              <a:buSzTx/>
              <a:buFontTx/>
              <a:buNone/>
              <a:defRPr sz="2400">
                <a:solidFill>
                  <a:srgbClr val="888888"/>
                </a:solidFill>
              </a:defRPr>
            </a:lvl1pPr>
            <a:lvl2pPr marL="0" indent="457200">
              <a:buSzTx/>
              <a:buFontTx/>
              <a:buNone/>
              <a:defRPr sz="2400">
                <a:solidFill>
                  <a:srgbClr val="888888"/>
                </a:solidFill>
              </a:defRPr>
            </a:lvl2pPr>
            <a:lvl3pPr marL="0" indent="914400">
              <a:buSzTx/>
              <a:buFontTx/>
              <a:buNone/>
              <a:defRPr sz="2400">
                <a:solidFill>
                  <a:srgbClr val="888888"/>
                </a:solidFill>
              </a:defRPr>
            </a:lvl3pPr>
            <a:lvl4pPr marL="0" indent="1371600">
              <a:buSzTx/>
              <a:buFontTx/>
              <a:buNone/>
              <a:defRPr sz="2400">
                <a:solidFill>
                  <a:srgbClr val="888888"/>
                </a:solidFill>
              </a:defRPr>
            </a:lvl4pPr>
            <a:lvl5pPr marL="0" indent="1828800">
              <a:buSzTx/>
              <a:buFontTx/>
              <a:buNone/>
              <a:defRPr sz="2400">
                <a:solidFill>
                  <a:srgbClr val="888888"/>
                </a:solidFill>
              </a:defRPr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31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Текст заголовка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Текст заголовка</a:t>
            </a:r>
          </a:p>
        </p:txBody>
      </p:sp>
      <p:sp>
        <p:nvSpPr>
          <p:cNvPr id="39" name="Уровень текста 1…"/>
          <p:cNvSpPr txBox="1">
            <a:spLocks noGrp="1"/>
          </p:cNvSpPr>
          <p:nvPr>
            <p:ph type="body"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40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839787" y="365125"/>
            <a:ext cx="10515601" cy="1325563"/>
          </a:xfrm>
          <a:prstGeom prst="rect">
            <a:avLst/>
          </a:prstGeom>
        </p:spPr>
        <p:txBody>
          <a:bodyPr/>
          <a:lstStyle/>
          <a:p>
            <a:r>
              <a:t>Текст заголовка</a:t>
            </a:r>
          </a:p>
        </p:txBody>
      </p:sp>
      <p:sp>
        <p:nvSpPr>
          <p:cNvPr id="48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839787" y="1681163"/>
            <a:ext cx="5157789" cy="823913"/>
          </a:xfrm>
          <a:prstGeom prst="rect">
            <a:avLst/>
          </a:prstGeom>
        </p:spPr>
        <p:txBody>
          <a:bodyPr anchor="b"/>
          <a:lstStyle>
            <a:lvl1pPr marL="0" indent="0">
              <a:buSzTx/>
              <a:buFontTx/>
              <a:buNone/>
              <a:defRPr sz="2400" b="1"/>
            </a:lvl1pPr>
            <a:lvl2pPr marL="0" indent="457200">
              <a:buSzTx/>
              <a:buFontTx/>
              <a:buNone/>
              <a:defRPr sz="2400" b="1"/>
            </a:lvl2pPr>
            <a:lvl3pPr marL="0" indent="914400">
              <a:buSzTx/>
              <a:buFontTx/>
              <a:buNone/>
              <a:defRPr sz="2400" b="1"/>
            </a:lvl3pPr>
            <a:lvl4pPr marL="0" indent="1371600">
              <a:buSzTx/>
              <a:buFontTx/>
              <a:buNone/>
              <a:defRPr sz="2400" b="1"/>
            </a:lvl4pPr>
            <a:lvl5pPr marL="0" indent="1828800">
              <a:buSzTx/>
              <a:buFontTx/>
              <a:buNone/>
              <a:defRPr sz="2400" b="1"/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49" name="Текст 4"/>
          <p:cNvSpPr>
            <a:spLocks noGrp="1"/>
          </p:cNvSpPr>
          <p:nvPr>
            <p:ph type="body" sz="quarter" idx="21"/>
          </p:nvPr>
        </p:nvSpPr>
        <p:spPr>
          <a:xfrm>
            <a:off x="6172200" y="1681163"/>
            <a:ext cx="5183188" cy="823913"/>
          </a:xfrm>
          <a:prstGeom prst="rect">
            <a:avLst/>
          </a:prstGeom>
        </p:spPr>
        <p:txBody>
          <a:bodyPr anchor="b"/>
          <a:lstStyle/>
          <a:p>
            <a:pPr marL="0" indent="0">
              <a:buSzTx/>
              <a:buFontTx/>
              <a:buNone/>
              <a:defRPr sz="2400" b="1"/>
            </a:pPr>
            <a:endParaRPr/>
          </a:p>
        </p:txBody>
      </p:sp>
      <p:sp>
        <p:nvSpPr>
          <p:cNvPr id="50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Текст заголовка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Текст заголовка</a:t>
            </a:r>
          </a:p>
        </p:txBody>
      </p:sp>
      <p:sp>
        <p:nvSpPr>
          <p:cNvPr id="58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839787" y="457200"/>
            <a:ext cx="3932239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t>Текст заголовка</a:t>
            </a:r>
          </a:p>
        </p:txBody>
      </p:sp>
      <p:sp>
        <p:nvSpPr>
          <p:cNvPr id="73" name="Уровень текста 1…"/>
          <p:cNvSpPr txBox="1">
            <a:spLocks noGrp="1"/>
          </p:cNvSpPr>
          <p:nvPr>
            <p:ph type="body" sz="half" idx="1"/>
          </p:nvPr>
        </p:nvSpPr>
        <p:spPr>
          <a:xfrm>
            <a:off x="5183187" y="987425"/>
            <a:ext cx="6172201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 marL="718457" indent="-261257">
              <a:defRPr sz="3200"/>
            </a:lvl2pPr>
            <a:lvl3pPr marL="1219200" indent="-304800">
              <a:defRPr sz="3200"/>
            </a:lvl3pPr>
            <a:lvl4pPr marL="1737360" indent="-365760">
              <a:defRPr sz="3200"/>
            </a:lvl4pPr>
            <a:lvl5pPr marL="2194560" indent="-365760">
              <a:defRPr sz="3200"/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74" name="Текст 3"/>
          <p:cNvSpPr>
            <a:spLocks noGrp="1"/>
          </p:cNvSpPr>
          <p:nvPr>
            <p:ph type="body" sz="quarter" idx="21"/>
          </p:nvPr>
        </p:nvSpPr>
        <p:spPr>
          <a:xfrm>
            <a:off x="839787" y="2057400"/>
            <a:ext cx="3932239" cy="3811588"/>
          </a:xfrm>
          <a:prstGeom prst="rect">
            <a:avLst/>
          </a:prstGeom>
        </p:spPr>
        <p:txBody>
          <a:bodyPr/>
          <a:lstStyle/>
          <a:p>
            <a:pPr marL="0" indent="0">
              <a:buSzTx/>
              <a:buFontTx/>
              <a:buNone/>
              <a:defRPr sz="1600"/>
            </a:pPr>
            <a:endParaRPr/>
          </a:p>
        </p:txBody>
      </p:sp>
      <p:sp>
        <p:nvSpPr>
          <p:cNvPr id="75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839787" y="457200"/>
            <a:ext cx="3932239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t>Текст заголовка</a:t>
            </a:r>
          </a:p>
        </p:txBody>
      </p:sp>
      <p:sp>
        <p:nvSpPr>
          <p:cNvPr id="83" name="Рисунок 2"/>
          <p:cNvSpPr>
            <a:spLocks noGrp="1"/>
          </p:cNvSpPr>
          <p:nvPr>
            <p:ph type="pic" sz="half" idx="21"/>
          </p:nvPr>
        </p:nvSpPr>
        <p:spPr>
          <a:xfrm>
            <a:off x="5183187" y="987425"/>
            <a:ext cx="6172201" cy="4873625"/>
          </a:xfrm>
          <a:prstGeom prst="rect">
            <a:avLst/>
          </a:prstGeom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84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839787" y="2057400"/>
            <a:ext cx="3932239" cy="3811588"/>
          </a:xfrm>
          <a:prstGeom prst="rect">
            <a:avLst/>
          </a:prstGeom>
        </p:spPr>
        <p:txBody>
          <a:bodyPr/>
          <a:lstStyle>
            <a:lvl1pPr marL="0" indent="0">
              <a:buSzTx/>
              <a:buFontTx/>
              <a:buNone/>
              <a:defRPr sz="1600"/>
            </a:lvl1pPr>
            <a:lvl2pPr marL="0" indent="457200">
              <a:buSzTx/>
              <a:buFontTx/>
              <a:buNone/>
              <a:defRPr sz="1600"/>
            </a:lvl2pPr>
            <a:lvl3pPr marL="0" indent="914400">
              <a:buSzTx/>
              <a:buFontTx/>
              <a:buNone/>
              <a:defRPr sz="1600"/>
            </a:lvl3pPr>
            <a:lvl4pPr marL="0" indent="1371600">
              <a:buSzTx/>
              <a:buFontTx/>
              <a:buNone/>
              <a:defRPr sz="1600"/>
            </a:lvl4pPr>
            <a:lvl5pPr marL="0" indent="1828800">
              <a:buSzTx/>
              <a:buFontTx/>
              <a:buNone/>
              <a:defRPr sz="1600"/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85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с иконками в фон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" name="Рисунок 4" descr="Рисунок 4"/>
          <p:cNvPicPr>
            <a:picLocks noChangeAspect="1"/>
          </p:cNvPicPr>
          <p:nvPr/>
        </p:nvPicPr>
        <p:blipFill>
          <a:blip r:embed="rId2"/>
          <a:srcRect l="39395" t="7303"/>
          <a:stretch>
            <a:fillRect/>
          </a:stretch>
        </p:blipFill>
        <p:spPr>
          <a:xfrm>
            <a:off x="6838428" y="1053678"/>
            <a:ext cx="5369990" cy="5804324"/>
          </a:xfrm>
          <a:prstGeom prst="rect">
            <a:avLst/>
          </a:prstGeom>
          <a:ln w="12700">
            <a:miter lim="400000"/>
          </a:ln>
        </p:spPr>
      </p:pic>
      <p:sp>
        <p:nvSpPr>
          <p:cNvPr id="93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11650917" y="6433920"/>
            <a:ext cx="357118" cy="351208"/>
          </a:xfrm>
          <a:prstGeom prst="rect">
            <a:avLst/>
          </a:prstGeom>
        </p:spPr>
        <p:txBody>
          <a:bodyPr lIns="52135" tIns="52135" rIns="52135" bIns="52135" anchor="t"/>
          <a:lstStyle>
            <a:lvl1pPr defTabSz="986912">
              <a:spcBef>
                <a:spcPts val="400"/>
              </a:spcBef>
              <a:defRPr sz="1700">
                <a:solidFill>
                  <a:srgbClr val="808080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08247" y="713503"/>
            <a:ext cx="7368343" cy="368562"/>
          </a:xfrm>
        </p:spPr>
        <p:txBody>
          <a:bodyPr lIns="0" tIns="0" rIns="0" bIns="0"/>
          <a:lstStyle>
            <a:lvl1pPr>
              <a:defRPr sz="2395" b="1" i="0">
                <a:solidFill>
                  <a:schemeClr val="tx1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627298" y="6487230"/>
            <a:ext cx="2412599" cy="141064"/>
          </a:xfrm>
          <a:prstGeom prst="rect">
            <a:avLst/>
          </a:prstGeom>
        </p:spPr>
        <p:txBody>
          <a:bodyPr lIns="0" tIns="0" rIns="0" bIns="0"/>
          <a:lstStyle>
            <a:lvl1pPr>
              <a:defRPr sz="879" b="0" i="0">
                <a:solidFill>
                  <a:schemeClr val="tx1"/>
                </a:solidFill>
                <a:latin typeface="Trebuchet MS"/>
                <a:cs typeface="Trebuchet MS"/>
              </a:defRPr>
            </a:lvl1pPr>
          </a:lstStyle>
          <a:p>
            <a:pPr marL="7701">
              <a:lnSpc>
                <a:spcPts val="1055"/>
              </a:lnSpc>
            </a:pPr>
            <a:endParaRPr lang="ru-RU" spc="230" dirty="0">
              <a:solidFill>
                <a:prstClr val="black"/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276999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879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pPr marL="122835">
              <a:lnSpc>
                <a:spcPts val="1719"/>
              </a:lnSpc>
            </a:pPr>
            <a:fld id="{81D60167-4931-47E6-BA6A-407CBD079E47}" type="slidenum">
              <a:rPr lang="ru-RU" sz="1486" spc="452" smtClean="0">
                <a:solidFill>
                  <a:srgbClr val="031B83"/>
                </a:solidFill>
              </a:rPr>
              <a:pPr marL="122835">
                <a:lnSpc>
                  <a:spcPts val="1719"/>
                </a:lnSpc>
              </a:pPr>
              <a:t>‹#›</a:t>
            </a:fld>
            <a:r>
              <a:rPr lang="ru-RU" spc="194">
                <a:solidFill>
                  <a:prstClr val="black"/>
                </a:solidFill>
              </a:rPr>
              <a:t>/16</a:t>
            </a:r>
            <a:endParaRPr lang="ru-RU" sz="1486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35627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9D49DE97-5594-4A62-982E-7A8199A097CB}"/>
              </a:ext>
            </a:extLst>
          </p:cNvPr>
          <p:cNvSpPr/>
          <p:nvPr userDrawn="1"/>
        </p:nvSpPr>
        <p:spPr>
          <a:xfrm>
            <a:off x="2" y="1"/>
            <a:ext cx="12192000" cy="6858000"/>
          </a:xfrm>
          <a:prstGeom prst="rect">
            <a:avLst/>
          </a:prstGeom>
          <a:gradFill flip="none" rotWithShape="1">
            <a:gsLst>
              <a:gs pos="100000">
                <a:srgbClr val="16152E"/>
              </a:gs>
              <a:gs pos="0">
                <a:srgbClr val="242855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1" rIns="91440" bIns="45721" rtlCol="0" anchor="ctr"/>
          <a:lstStyle/>
          <a:p>
            <a:pPr marL="0" marR="0" lvl="0" indent="0" algn="ctr" defTabSz="91439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Рисунок 5" descr="Изображение выглядит как текст&#10;&#10;Автоматически созданное описание">
            <a:extLst>
              <a:ext uri="{FF2B5EF4-FFF2-40B4-BE49-F238E27FC236}">
                <a16:creationId xmlns:a16="http://schemas.microsoft.com/office/drawing/2014/main" xmlns="" id="{4A5DB4C1-80C0-4633-81D3-A68726D1EF7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974" y="554728"/>
            <a:ext cx="4808190" cy="1115349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CFA59C00-6B68-4706-819E-D0958CCD6B9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print">
            <a:alphaModFix am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395" t="7303"/>
          <a:stretch/>
        </p:blipFill>
        <p:spPr>
          <a:xfrm>
            <a:off x="6749228" y="1053679"/>
            <a:ext cx="5369989" cy="5804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43040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2AA49EB-360F-5C44-BE33-C6A66BC2D67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0F52FCF0-4BE3-B64F-B844-4DA1D0AFB7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BD295736-6700-A64E-9C2B-41575A8D8E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E98E68DA-5833-3947-9405-75584A6DA0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FE52F6D9-92F7-BA4C-B4D3-4082BBEB99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1B699-E2F1-354C-A0EE-B19E58D9FCA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996205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032F991-5389-B948-AB19-64B3D493B2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46776C75-0FF2-0741-B992-FD75010165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F8D5021-91CA-FE49-82A2-203B9A7179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D5BA9509-B4F8-C340-8A03-83DC9EF0A6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7B5954DD-226B-AA4A-A976-8A9D12D134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1B699-E2F1-354C-A0EE-B19E58D9FCA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566341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5C2E9A8-97EA-7C42-A454-F935E20EFA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A1F4EA3B-E531-5748-BB65-D80D6FEBA5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A7A61A8-F571-9D45-8130-685E61F6B6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E220D472-D350-5E4A-A028-685C88698D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77AA5F4A-0939-6C4C-A757-EDE4D03784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1B699-E2F1-354C-A0EE-B19E58D9FCA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050853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C047D34-32A0-5B42-B894-E1C26E82CE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FDFE1DB8-FF28-F246-BE1E-42C8E731C0E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045DD4AB-99B9-AC48-BDFD-AE10DC6FB28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77D4941E-F3B2-2349-8E44-CBD942EEF2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D8B2B321-2F8C-1046-BF9C-FCC2145107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E28564C1-3A08-D44C-883C-FCB6246069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1B699-E2F1-354C-A0EE-B19E58D9FCA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140219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30FA545-8CE6-E048-B8DB-096CBBAC9F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53526F83-4EC6-2044-A240-9125C94929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9BD2B178-7918-F445-8525-699D9471DAD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54EAFE56-EA6C-024C-B2B3-0685E7B60DF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2021ABA9-5607-3E4A-943E-5B166E8B1A9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2B835563-E997-D84A-85B9-0EC409B879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323555B7-ACCD-CE48-B816-ECD35B41CE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6A06CD84-CD60-154B-BEB6-9EB2A95651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1B699-E2F1-354C-A0EE-B19E58D9FCA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249008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3FE2F7E-17B8-0348-9AE0-E2F8840F22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E13D6E01-4053-D045-9B03-071546626B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6B94AF40-6F99-8548-9D75-351E4E7469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0E948A96-79BD-5B45-90C2-8FA9E81BC8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1B699-E2F1-354C-A0EE-B19E58D9FCA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274750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ABBF29CC-167F-D049-B050-5F57D6393D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56211E2D-D605-3141-BA62-0FCC239B59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3B11ADF0-93EE-9243-9D09-C7F0ED1BE0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1B699-E2F1-354C-A0EE-B19E58D9FCA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378970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7B5880B-32AF-934E-BF38-BA3DACFE8E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507EA1EA-3DC0-D74C-8016-A2F614AC21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4BD62D84-A646-2F4B-AB9D-F24B0AD2C1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9E20D414-EB60-F34B-B960-071FB8C18B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8229ED48-36E0-A642-8605-19F95A6DD5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C26AA535-9EDC-AE4F-916C-87F578AB96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1B699-E2F1-354C-A0EE-B19E58D9FCA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104075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FAE203B-F976-1D40-8EC1-028F62465B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305B5A03-5A08-F348-A2C2-829E30C8569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89AF7E8E-31C3-1148-A39A-75FB27B45D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9ABB1BA6-F3FC-7D48-823D-58356D932C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CCEC54C6-00B0-4248-BB69-F9BFC16BE5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AE2DD509-E596-5843-86A8-EFDE1F6E4D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1B699-E2F1-354C-A0EE-B19E58D9FCA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893619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31290FF-A611-0340-B4C6-21876B9AEA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B20356C1-BFFF-A64E-9123-38480A8992A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0A1CDEE1-A01F-2F40-BC5A-DFEAB9C2D8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8BDB2FDF-BDBB-7545-9636-16FA097A1F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AE03714E-996B-7744-B77A-C6F502832E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1B699-E2F1-354C-A0EE-B19E58D9FCA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03443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9E33C135-FA47-B746-BD73-D62E0B6935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410DB542-0E9B-604F-A0B8-7404CB33D6D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36A18DEA-EF6C-0648-BF05-AC401030FA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B1538D82-30F0-554D-903F-9D3C3092FB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5A0A83BA-43E7-A044-B3D0-187DADDA39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1B699-E2F1-354C-A0EE-B19E58D9FCA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910726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с иконками в фон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" name="Рисунок 4" descr="Рисунок 4"/>
          <p:cNvPicPr>
            <a:picLocks noChangeAspect="1"/>
          </p:cNvPicPr>
          <p:nvPr/>
        </p:nvPicPr>
        <p:blipFill>
          <a:blip r:embed="rId2"/>
          <a:srcRect l="39395" t="7303"/>
          <a:stretch>
            <a:fillRect/>
          </a:stretch>
        </p:blipFill>
        <p:spPr>
          <a:xfrm>
            <a:off x="6838428" y="1053678"/>
            <a:ext cx="5369990" cy="5804324"/>
          </a:xfrm>
          <a:prstGeom prst="rect">
            <a:avLst/>
          </a:prstGeom>
          <a:ln w="12700">
            <a:miter lim="400000"/>
          </a:ln>
        </p:spPr>
      </p:pic>
      <p:sp>
        <p:nvSpPr>
          <p:cNvPr id="93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11650917" y="6433920"/>
            <a:ext cx="357118" cy="351208"/>
          </a:xfrm>
          <a:prstGeom prst="rect">
            <a:avLst/>
          </a:prstGeom>
        </p:spPr>
        <p:txBody>
          <a:bodyPr lIns="52135" tIns="52135" rIns="52135" bIns="52135" anchor="t"/>
          <a:lstStyle>
            <a:lvl1pPr defTabSz="986912">
              <a:spcBef>
                <a:spcPts val="400"/>
              </a:spcBef>
              <a:defRPr sz="1700">
                <a:solidFill>
                  <a:srgbClr val="808080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048455953"/>
      </p:ext>
    </p:extLst>
  </p:cSld>
  <p:clrMapOvr>
    <a:masterClrMapping/>
  </p:clrMapOvr>
  <p:transition spd="med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1EA08D-C005-4844-97DD-17C80A807EE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88621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1EA08D-C005-4844-97DD-17C80A807EE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521774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1EA08D-C005-4844-97DD-17C80A807EE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514497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1EA08D-C005-4844-97DD-17C80A807EE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146112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1EA08D-C005-4844-97DD-17C80A807EE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62683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1EA08D-C005-4844-97DD-17C80A807EE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013768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1EA08D-C005-4844-97DD-17C80A807EE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878930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1EA08D-C005-4844-97DD-17C80A807EE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944204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1EA08D-C005-4844-97DD-17C80A807EE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952895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1EA08D-C005-4844-97DD-17C80A807EE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124692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1EA08D-C005-4844-97DD-17C80A807EE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520803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9D49DE97-5594-4A62-982E-7A8199A097CB}"/>
              </a:ext>
            </a:extLst>
          </p:cNvPr>
          <p:cNvSpPr/>
          <p:nvPr userDrawn="1"/>
        </p:nvSpPr>
        <p:spPr>
          <a:xfrm>
            <a:off x="2" y="1"/>
            <a:ext cx="12192000" cy="6858000"/>
          </a:xfrm>
          <a:prstGeom prst="rect">
            <a:avLst/>
          </a:prstGeom>
          <a:gradFill flip="none" rotWithShape="1">
            <a:gsLst>
              <a:gs pos="100000">
                <a:srgbClr val="16152E"/>
              </a:gs>
              <a:gs pos="0">
                <a:srgbClr val="242855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1" rIns="91440" bIns="45721" rtlCol="0" anchor="ctr"/>
          <a:lstStyle/>
          <a:p>
            <a:pPr algn="ctr" defTabSz="914399" hangingPunct="1">
              <a:defRPr/>
            </a:pPr>
            <a:endParaRPr lang="ru-RU" sz="2200" kern="1200">
              <a:solidFill>
                <a:prstClr val="white"/>
              </a:solidFill>
            </a:endParaRPr>
          </a:p>
        </p:txBody>
      </p:sp>
      <p:pic>
        <p:nvPicPr>
          <p:cNvPr id="6" name="Рисунок 5" descr="Изображение выглядит как текст&#10;&#10;Автоматически созданное описание">
            <a:extLst>
              <a:ext uri="{FF2B5EF4-FFF2-40B4-BE49-F238E27FC236}">
                <a16:creationId xmlns:a16="http://schemas.microsoft.com/office/drawing/2014/main" xmlns="" id="{4A5DB4C1-80C0-4633-81D3-A68726D1EF7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974" y="554728"/>
            <a:ext cx="4808190" cy="1115349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CFA59C00-6B68-4706-819E-D0958CCD6B9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print">
            <a:alphaModFix am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395" t="7303"/>
          <a:stretch/>
        </p:blipFill>
        <p:spPr>
          <a:xfrm>
            <a:off x="6749228" y="1053679"/>
            <a:ext cx="5369989" cy="5804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780244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с иконками в фон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6E7D4F1B-2BC3-4D14-B963-614665D9619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395" t="7303"/>
          <a:stretch/>
        </p:blipFill>
        <p:spPr>
          <a:xfrm>
            <a:off x="6838428" y="1053679"/>
            <a:ext cx="5369989" cy="5804323"/>
          </a:xfrm>
          <a:prstGeom prst="rect">
            <a:avLst/>
          </a:prstGeom>
        </p:spPr>
      </p:pic>
      <p:sp>
        <p:nvSpPr>
          <p:cNvPr id="6" name="Содержимое 2">
            <a:extLst>
              <a:ext uri="{FF2B5EF4-FFF2-40B4-BE49-F238E27FC236}">
                <a16:creationId xmlns:a16="http://schemas.microsoft.com/office/drawing/2014/main" xmlns="" id="{2A0C337A-D041-4D4B-B69B-6C5959BC1C56}"/>
              </a:ext>
            </a:extLst>
          </p:cNvPr>
          <p:cNvSpPr txBox="1">
            <a:spLocks/>
          </p:cNvSpPr>
          <p:nvPr userDrawn="1"/>
        </p:nvSpPr>
        <p:spPr>
          <a:xfrm>
            <a:off x="10843828" y="6433921"/>
            <a:ext cx="1164206" cy="326623"/>
          </a:xfrm>
          <a:prstGeom prst="rect">
            <a:avLst/>
          </a:prstGeom>
        </p:spPr>
        <p:txBody>
          <a:bodyPr vert="horz" lIns="104271" tIns="52135" rIns="104271" bIns="52135" rtlCol="0">
            <a:noAutofit/>
          </a:bodyPr>
          <a:lstStyle>
            <a:lvl1pPr marL="370092" indent="-370092" algn="l" defTabSz="98691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4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01866" indent="-308410" algn="l" defTabSz="986912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302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33640" indent="-246728" algn="l" defTabSz="98691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59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27096" indent="-246728" algn="l" defTabSz="986912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15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220552" indent="-246728" algn="l" defTabSz="986912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15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14008" indent="-246728" algn="l" defTabSz="98691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5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07464" indent="-246728" algn="l" defTabSz="98691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5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00920" indent="-246728" algn="l" defTabSz="98691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5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94376" indent="-246728" algn="l" defTabSz="98691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5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Font typeface="Arial" pitchFamily="34" charset="0"/>
              <a:buNone/>
              <a:defRPr/>
            </a:pPr>
            <a:fld id="{6CA9F830-AB22-4816-AA96-B85E8087DFB6}" type="slidenum">
              <a:rPr lang="ru-RU" sz="1700" smtClean="0">
                <a:solidFill>
                  <a:prstClr val="white">
                    <a:lumMod val="50000"/>
                  </a:prstClr>
                </a:solidFill>
                <a:latin typeface="Arial "/>
                <a:ea typeface="Verdana" pitchFamily="34" charset="0"/>
              </a:rPr>
              <a:pPr marL="0" indent="0" algn="r">
                <a:buFont typeface="Arial" pitchFamily="34" charset="0"/>
                <a:buNone/>
                <a:defRPr/>
              </a:pPr>
              <a:t>‹#›</a:t>
            </a:fld>
            <a:endParaRPr lang="ru-RU" sz="1600" dirty="0">
              <a:solidFill>
                <a:prstClr val="white">
                  <a:lumMod val="50000"/>
                </a:prstClr>
              </a:solidFill>
              <a:latin typeface="Arial 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55124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2AA49EB-360F-5C44-BE33-C6A66BC2D67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0F52FCF0-4BE3-B64F-B844-4DA1D0AFB7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BD295736-6700-A64E-9C2B-41575A8D8E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E98E68DA-5833-3947-9405-75584A6DA0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FE52F6D9-92F7-BA4C-B4D3-4082BBEB99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1B699-E2F1-354C-A0EE-B19E58D9FCA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843763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032F991-5389-B948-AB19-64B3D493B2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46776C75-0FF2-0741-B992-FD75010165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F8D5021-91CA-FE49-82A2-203B9A7179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D5BA9509-B4F8-C340-8A03-83DC9EF0A6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7B5954DD-226B-AA4A-A976-8A9D12D134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1B699-E2F1-354C-A0EE-B19E58D9FCA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854063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5C2E9A8-97EA-7C42-A454-F935E20EFA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A1F4EA3B-E531-5748-BB65-D80D6FEBA5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A7A61A8-F571-9D45-8130-685E61F6B6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E220D472-D350-5E4A-A028-685C88698D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77AA5F4A-0939-6C4C-A757-EDE4D03784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1B699-E2F1-354C-A0EE-B19E58D9FCA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88711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C047D34-32A0-5B42-B894-E1C26E82CE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FDFE1DB8-FF28-F246-BE1E-42C8E731C0E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045DD4AB-99B9-AC48-BDFD-AE10DC6FB28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77D4941E-F3B2-2349-8E44-CBD942EEF2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D8B2B321-2F8C-1046-BF9C-FCC2145107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E28564C1-3A08-D44C-883C-FCB6246069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1B699-E2F1-354C-A0EE-B19E58D9FCA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65541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30FA545-8CE6-E048-B8DB-096CBBAC9F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53526F83-4EC6-2044-A240-9125C94929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9BD2B178-7918-F445-8525-699D9471DAD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54EAFE56-EA6C-024C-B2B3-0685E7B60DF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2021ABA9-5607-3E4A-943E-5B166E8B1A9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2B835563-E997-D84A-85B9-0EC409B879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323555B7-ACCD-CE48-B816-ECD35B41CE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6A06CD84-CD60-154B-BEB6-9EB2A95651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1B699-E2F1-354C-A0EE-B19E58D9FCA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800658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3FE2F7E-17B8-0348-9AE0-E2F8840F22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E13D6E01-4053-D045-9B03-071546626B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6B94AF40-6F99-8548-9D75-351E4E7469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0E948A96-79BD-5B45-90C2-8FA9E81BC8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1B699-E2F1-354C-A0EE-B19E58D9FCA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901072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ABBF29CC-167F-D049-B050-5F57D6393D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56211E2D-D605-3141-BA62-0FCC239B59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3B11ADF0-93EE-9243-9D09-C7F0ED1BE0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1B699-E2F1-354C-A0EE-B19E58D9FCA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4809072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7B5880B-32AF-934E-BF38-BA3DACFE8E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507EA1EA-3DC0-D74C-8016-A2F614AC21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4BD62D84-A646-2F4B-AB9D-F24B0AD2C1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9E20D414-EB60-F34B-B960-071FB8C18B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8229ED48-36E0-A642-8605-19F95A6DD5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C26AA535-9EDC-AE4F-916C-87F578AB96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1B699-E2F1-354C-A0EE-B19E58D9FCA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2829984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FAE203B-F976-1D40-8EC1-028F62465B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305B5A03-5A08-F348-A2C2-829E30C8569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89AF7E8E-31C3-1148-A39A-75FB27B45D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9ABB1BA6-F3FC-7D48-823D-58356D932C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CCEC54C6-00B0-4248-BB69-F9BFC16BE5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AE2DD509-E596-5843-86A8-EFDE1F6E4D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1B699-E2F1-354C-A0EE-B19E58D9FCA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5538157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31290FF-A611-0340-B4C6-21876B9AEA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B20356C1-BFFF-A64E-9123-38480A8992A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0A1CDEE1-A01F-2F40-BC5A-DFEAB9C2D8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8BDB2FDF-BDBB-7545-9636-16FA097A1F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AE03714E-996B-7744-B77A-C6F502832E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1B699-E2F1-354C-A0EE-B19E58D9FCA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6471335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9E33C135-FA47-B746-BD73-D62E0B6935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410DB542-0E9B-604F-A0B8-7404CB33D6D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36A18DEA-EF6C-0648-BF05-AC401030FA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B1538D82-30F0-554D-903F-9D3C3092FB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5A0A83BA-43E7-A044-B3D0-187DADDA39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1B699-E2F1-354C-A0EE-B19E58D9FCA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5658087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с иконками в фон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" name="Рисунок 4" descr="Рисунок 4"/>
          <p:cNvPicPr>
            <a:picLocks noChangeAspect="1"/>
          </p:cNvPicPr>
          <p:nvPr/>
        </p:nvPicPr>
        <p:blipFill>
          <a:blip r:embed="rId2"/>
          <a:srcRect l="39395" t="7303"/>
          <a:stretch>
            <a:fillRect/>
          </a:stretch>
        </p:blipFill>
        <p:spPr>
          <a:xfrm>
            <a:off x="6838428" y="1053678"/>
            <a:ext cx="5369990" cy="5804324"/>
          </a:xfrm>
          <a:prstGeom prst="rect">
            <a:avLst/>
          </a:prstGeom>
          <a:ln w="12700">
            <a:miter lim="400000"/>
          </a:ln>
        </p:spPr>
      </p:pic>
      <p:sp>
        <p:nvSpPr>
          <p:cNvPr id="93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11650917" y="6433920"/>
            <a:ext cx="357118" cy="351208"/>
          </a:xfrm>
          <a:prstGeom prst="rect">
            <a:avLst/>
          </a:prstGeom>
        </p:spPr>
        <p:txBody>
          <a:bodyPr lIns="52135" tIns="52135" rIns="52135" bIns="52135" anchor="t"/>
          <a:lstStyle>
            <a:lvl1pPr defTabSz="986912">
              <a:spcBef>
                <a:spcPts val="400"/>
              </a:spcBef>
              <a:defRPr sz="1700">
                <a:solidFill>
                  <a:srgbClr val="808080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923625272"/>
      </p:ext>
    </p:extLst>
  </p:cSld>
  <p:clrMapOvr>
    <a:masterClrMapping/>
  </p:clrMapOvr>
  <p:transition spd="med"/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1EA08D-C005-4844-97DD-17C80A807EE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04532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1EA08D-C005-4844-97DD-17C80A807EE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7194986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1EA08D-C005-4844-97DD-17C80A807EE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2409838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1EA08D-C005-4844-97DD-17C80A807EE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5099104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1EA08D-C005-4844-97DD-17C80A807EE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1931976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1EA08D-C005-4844-97DD-17C80A807EE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2655150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1EA08D-C005-4844-97DD-17C80A807EE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2558081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1EA08D-C005-4844-97DD-17C80A807EE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92778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1EA08D-C005-4844-97DD-17C80A807EE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8471057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1EA08D-C005-4844-97DD-17C80A807EE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1231140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1EA08D-C005-4844-97DD-17C80A807EE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1500544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9D49DE97-5594-4A62-982E-7A8199A097CB}"/>
              </a:ext>
            </a:extLst>
          </p:cNvPr>
          <p:cNvSpPr/>
          <p:nvPr userDrawn="1"/>
        </p:nvSpPr>
        <p:spPr>
          <a:xfrm>
            <a:off x="2" y="1"/>
            <a:ext cx="12192000" cy="6858000"/>
          </a:xfrm>
          <a:prstGeom prst="rect">
            <a:avLst/>
          </a:prstGeom>
          <a:gradFill flip="none" rotWithShape="1">
            <a:gsLst>
              <a:gs pos="100000">
                <a:srgbClr val="16152E"/>
              </a:gs>
              <a:gs pos="0">
                <a:srgbClr val="242855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1" rIns="91440" bIns="45721" rtlCol="0" anchor="ctr"/>
          <a:lstStyle/>
          <a:p>
            <a:pPr algn="ctr" defTabSz="914399" hangingPunct="1">
              <a:defRPr/>
            </a:pPr>
            <a:endParaRPr lang="ru-RU" sz="2200" kern="1200">
              <a:solidFill>
                <a:prstClr val="white"/>
              </a:solidFill>
            </a:endParaRPr>
          </a:p>
        </p:txBody>
      </p:sp>
      <p:pic>
        <p:nvPicPr>
          <p:cNvPr id="6" name="Рисунок 5" descr="Изображение выглядит как текст&#10;&#10;Автоматически созданное описание">
            <a:extLst>
              <a:ext uri="{FF2B5EF4-FFF2-40B4-BE49-F238E27FC236}">
                <a16:creationId xmlns:a16="http://schemas.microsoft.com/office/drawing/2014/main" xmlns="" id="{4A5DB4C1-80C0-4633-81D3-A68726D1EF7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974" y="554728"/>
            <a:ext cx="4808190" cy="1115349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CFA59C00-6B68-4706-819E-D0958CCD6B9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print">
            <a:alphaModFix am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395" t="7303"/>
          <a:stretch/>
        </p:blipFill>
        <p:spPr>
          <a:xfrm>
            <a:off x="6749228" y="1053679"/>
            <a:ext cx="5369989" cy="5804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6979278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39462-198B-4899-B0FF-59A020C847E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07.07.2022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55640-D00B-4746-80D7-963C92A3B1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629502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39462-198B-4899-B0FF-59A020C847E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07.07.2022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55640-D00B-4746-80D7-963C92A3B1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5759517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49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49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39462-198B-4899-B0FF-59A020C847E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07.07.2022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55640-D00B-4746-80D7-963C92A3B1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6912990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39462-198B-4899-B0FF-59A020C847E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07.07.2022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55640-D00B-4746-80D7-963C92A3B1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3539467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39462-198B-4899-B0FF-59A020C847E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07.07.2022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55640-D00B-4746-80D7-963C92A3B1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8340516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39462-198B-4899-B0FF-59A020C847E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07.07.2022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55640-D00B-4746-80D7-963C92A3B1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8688341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39462-198B-4899-B0FF-59A020C847E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07.07.2022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55640-D00B-4746-80D7-963C92A3B1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0922643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39462-198B-4899-B0FF-59A020C847E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07.07.2022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55640-D00B-4746-80D7-963C92A3B1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7212907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39462-198B-4899-B0FF-59A020C847E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07.07.2022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55640-D00B-4746-80D7-963C92A3B1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7763822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39462-198B-4899-B0FF-59A020C847E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07.07.2022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55640-D00B-4746-80D7-963C92A3B1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3147628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39462-198B-4899-B0FF-59A020C847E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07.07.2022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55640-D00B-4746-80D7-963C92A3B1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89883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slideLayout" Target="../slideLayouts/slideLayout36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slideLayout" Target="../slideLayouts/slideLayout35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Relationship Id="rId1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12" Type="http://schemas.openxmlformats.org/officeDocument/2006/relationships/slideLayout" Target="../slideLayouts/slideLayout48.xml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1.xml"/><Relationship Id="rId10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6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51.xml"/><Relationship Id="rId7" Type="http://schemas.openxmlformats.org/officeDocument/2006/relationships/slideLayout" Target="../slideLayouts/slideLayout55.xml"/><Relationship Id="rId12" Type="http://schemas.openxmlformats.org/officeDocument/2006/relationships/slideLayout" Target="../slideLayouts/slideLayout60.xml"/><Relationship Id="rId2" Type="http://schemas.openxmlformats.org/officeDocument/2006/relationships/slideLayout" Target="../slideLayouts/slideLayout50.xml"/><Relationship Id="rId1" Type="http://schemas.openxmlformats.org/officeDocument/2006/relationships/slideLayout" Target="../slideLayouts/slideLayout49.xml"/><Relationship Id="rId6" Type="http://schemas.openxmlformats.org/officeDocument/2006/relationships/slideLayout" Target="../slideLayouts/slideLayout54.xml"/><Relationship Id="rId11" Type="http://schemas.openxmlformats.org/officeDocument/2006/relationships/slideLayout" Target="../slideLayouts/slideLayout59.xml"/><Relationship Id="rId5" Type="http://schemas.openxmlformats.org/officeDocument/2006/relationships/slideLayout" Target="../slideLayouts/slideLayout53.xml"/><Relationship Id="rId10" Type="http://schemas.openxmlformats.org/officeDocument/2006/relationships/slideLayout" Target="../slideLayouts/slideLayout58.xml"/><Relationship Id="rId4" Type="http://schemas.openxmlformats.org/officeDocument/2006/relationships/slideLayout" Target="../slideLayouts/slideLayout52.xml"/><Relationship Id="rId9" Type="http://schemas.openxmlformats.org/officeDocument/2006/relationships/slideLayout" Target="../slideLayouts/slideLayout57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8.xml"/><Relationship Id="rId3" Type="http://schemas.openxmlformats.org/officeDocument/2006/relationships/slideLayout" Target="../slideLayouts/slideLayout63.xml"/><Relationship Id="rId7" Type="http://schemas.openxmlformats.org/officeDocument/2006/relationships/slideLayout" Target="../slideLayouts/slideLayout67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62.xml"/><Relationship Id="rId1" Type="http://schemas.openxmlformats.org/officeDocument/2006/relationships/slideLayout" Target="../slideLayouts/slideLayout61.xml"/><Relationship Id="rId6" Type="http://schemas.openxmlformats.org/officeDocument/2006/relationships/slideLayout" Target="../slideLayouts/slideLayout66.xml"/><Relationship Id="rId11" Type="http://schemas.openxmlformats.org/officeDocument/2006/relationships/slideLayout" Target="../slideLayouts/slideLayout71.xml"/><Relationship Id="rId5" Type="http://schemas.openxmlformats.org/officeDocument/2006/relationships/slideLayout" Target="../slideLayouts/slideLayout65.xml"/><Relationship Id="rId10" Type="http://schemas.openxmlformats.org/officeDocument/2006/relationships/slideLayout" Target="../slideLayouts/slideLayout70.xml"/><Relationship Id="rId4" Type="http://schemas.openxmlformats.org/officeDocument/2006/relationships/slideLayout" Target="../slideLayouts/slideLayout64.xml"/><Relationship Id="rId9" Type="http://schemas.openxmlformats.org/officeDocument/2006/relationships/slideLayout" Target="../slideLayouts/slideLayout6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ctr">
            <a:normAutofit/>
          </a:bodyPr>
          <a:lstStyle/>
          <a:p>
            <a:r>
              <a:t>Текст заголовка</a:t>
            </a:r>
          </a:p>
        </p:txBody>
      </p:sp>
      <p:sp>
        <p:nvSpPr>
          <p:cNvPr id="3" name="Уровень текста 1…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normAutofit/>
          </a:bodyPr>
          <a:lstStyle/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4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11095176" y="6414760"/>
            <a:ext cx="258624" cy="248305"/>
          </a:xfrm>
          <a:prstGeom prst="rect">
            <a:avLst/>
          </a:prstGeom>
          <a:ln w="12700">
            <a:miter lim="400000"/>
          </a:ln>
        </p:spPr>
        <p:txBody>
          <a:bodyPr wrap="none" lIns="45719" rIns="45719" anchor="ctr">
            <a:spAutoFit/>
          </a:bodyPr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spd="med"/>
  <p:hf hdr="0" dt="0"/>
  <p:txStyles>
    <p:titleStyle>
      <a:lvl1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1pPr>
      <a:lvl2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2pPr>
      <a:lvl3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3pPr>
      <a:lvl4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4pPr>
      <a:lvl5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5pPr>
      <a:lvl6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6pPr>
      <a:lvl7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7pPr>
      <a:lvl8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8pPr>
      <a:lvl9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9pPr>
    </p:titleStyle>
    <p:bodyStyle>
      <a:lvl1pPr marL="228600" marR="0" indent="-228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1pPr>
      <a:lvl2pPr marL="723900" marR="0" indent="-2667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2pPr>
      <a:lvl3pPr marL="1234439" marR="0" indent="-320039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3pPr>
      <a:lvl4pPr marL="17272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4pPr>
      <a:lvl5pPr marL="21844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5pPr>
      <a:lvl6pPr marL="26416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6pPr>
      <a:lvl7pPr marL="30988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7pPr>
      <a:lvl8pPr marL="35560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8pPr>
      <a:lvl9pPr marL="40132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9pPr>
    </p:bodyStyle>
    <p:otherStyle>
      <a:lvl1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1pPr>
      <a:lvl2pPr marL="0" marR="0" indent="457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2pPr>
      <a:lvl3pPr marL="0" marR="0" indent="914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3pPr>
      <a:lvl4pPr marL="0" marR="0" indent="1371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4pPr>
      <a:lvl5pPr marL="0" marR="0" indent="18288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5pPr>
      <a:lvl6pPr marL="0" marR="0" indent="22860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6pPr>
      <a:lvl7pPr marL="0" marR="0" indent="2743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7pPr>
      <a:lvl8pPr marL="0" marR="0" indent="3200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8pPr>
      <a:lvl9pPr marL="0" marR="0" indent="3657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A8EEC68-2277-F34D-94C4-B48CD811DD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0D21CB37-4DEC-EF43-863B-591DDE48A4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2D016008-DFF2-604E-BC9D-3A4EAE79989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hangingPunct="1"/>
            <a:endParaRPr lang="ru-RU" kern="1200">
              <a:solidFill>
                <a:prstClr val="black">
                  <a:tint val="75000"/>
                </a:prstClr>
              </a:solidFill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E80A8BD6-8708-7540-804B-0EFEC4FD1DD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hangingPunct="1"/>
            <a:endParaRPr lang="ru-RU" kern="1200">
              <a:solidFill>
                <a:prstClr val="black">
                  <a:tint val="75000"/>
                </a:prstClr>
              </a:solidFill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A7B3E0EB-7390-774F-8486-8E8D98C6BC0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hangingPunct="1"/>
            <a:fld id="{A1E1B699-E2F1-354C-A0EE-B19E58D9FCA7}" type="slidenum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  <a:ea typeface="+mn-ea"/>
                <a:cs typeface="+mn-cs"/>
              </a:rPr>
              <a:pPr hangingPunct="1"/>
              <a:t>‹#›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999661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697" r:id="rId9"/>
    <p:sldLayoutId id="2147483698" r:id="rId10"/>
    <p:sldLayoutId id="2147483699" r:id="rId11"/>
    <p:sldLayoutId id="2147483700" r:id="rId1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hangingPunct="1"/>
            <a:endParaRPr lang="ru-RU" kern="1200">
              <a:solidFill>
                <a:prstClr val="black">
                  <a:tint val="75000"/>
                </a:prstClr>
              </a:solidFill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hangingPunct="1"/>
            <a:endParaRPr lang="ru-RU" kern="1200">
              <a:solidFill>
                <a:prstClr val="black">
                  <a:tint val="75000"/>
                </a:prstClr>
              </a:solidFill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hangingPunct="1"/>
            <a:fld id="{471EA08D-C005-4844-97DD-17C80A807EE8}" type="slidenum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  <a:ea typeface="+mn-ea"/>
                <a:cs typeface="+mn-cs"/>
              </a:rPr>
              <a:pPr hangingPunct="1"/>
              <a:t>‹#›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009299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06" r:id="rId5"/>
    <p:sldLayoutId id="2147483707" r:id="rId6"/>
    <p:sldLayoutId id="2147483708" r:id="rId7"/>
    <p:sldLayoutId id="2147483709" r:id="rId8"/>
    <p:sldLayoutId id="2147483710" r:id="rId9"/>
    <p:sldLayoutId id="2147483711" r:id="rId10"/>
    <p:sldLayoutId id="2147483712" r:id="rId11"/>
    <p:sldLayoutId id="2147483713" r:id="rId12"/>
    <p:sldLayoutId id="2147483714" r:id="rId13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A8EEC68-2277-F34D-94C4-B48CD811DD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0D21CB37-4DEC-EF43-863B-591DDE48A4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2D016008-DFF2-604E-BC9D-3A4EAE79989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hangingPunct="1"/>
            <a:endParaRPr lang="ru-RU" kern="120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E80A8BD6-8708-7540-804B-0EFEC4FD1DD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hangingPunct="1"/>
            <a:endParaRPr lang="ru-RU" kern="120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A7B3E0EB-7390-774F-8486-8E8D98C6BC0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hangingPunct="1"/>
            <a:fld id="{A1E1B699-E2F1-354C-A0EE-B19E58D9FCA7}" type="slidenum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hangingPunct="1"/>
              <a:t>‹#›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2000374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0" r:id="rId1"/>
    <p:sldLayoutId id="2147483731" r:id="rId2"/>
    <p:sldLayoutId id="2147483732" r:id="rId3"/>
    <p:sldLayoutId id="2147483733" r:id="rId4"/>
    <p:sldLayoutId id="2147483734" r:id="rId5"/>
    <p:sldLayoutId id="2147483735" r:id="rId6"/>
    <p:sldLayoutId id="2147483736" r:id="rId7"/>
    <p:sldLayoutId id="2147483737" r:id="rId8"/>
    <p:sldLayoutId id="2147483738" r:id="rId9"/>
    <p:sldLayoutId id="2147483739" r:id="rId10"/>
    <p:sldLayoutId id="2147483740" r:id="rId11"/>
    <p:sldLayoutId id="2147483741" r:id="rId1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hangingPunct="1"/>
            <a:endParaRPr lang="ru-RU" kern="120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hangingPunct="1"/>
            <a:endParaRPr lang="ru-RU" kern="120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hangingPunct="1"/>
            <a:fld id="{471EA08D-C005-4844-97DD-17C80A807EE8}" type="slidenum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hangingPunct="1"/>
              <a:t>‹#›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3138992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3" r:id="rId1"/>
    <p:sldLayoutId id="2147483744" r:id="rId2"/>
    <p:sldLayoutId id="2147483745" r:id="rId3"/>
    <p:sldLayoutId id="2147483746" r:id="rId4"/>
    <p:sldLayoutId id="2147483747" r:id="rId5"/>
    <p:sldLayoutId id="2147483748" r:id="rId6"/>
    <p:sldLayoutId id="2147483749" r:id="rId7"/>
    <p:sldLayoutId id="2147483750" r:id="rId8"/>
    <p:sldLayoutId id="2147483751" r:id="rId9"/>
    <p:sldLayoutId id="2147483752" r:id="rId10"/>
    <p:sldLayoutId id="2147483753" r:id="rId11"/>
    <p:sldLayoutId id="2147483754" r:id="rId1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hangingPunct="1"/>
            <a:fld id="{D9339462-198B-4899-B0FF-59A020C847EC}" type="datetimeFigureOut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hangingPunct="1"/>
              <a:t>07.07.2022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hangingPunct="1"/>
            <a:endParaRPr lang="ru-RU" kern="120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hangingPunct="1"/>
            <a:fld id="{31955640-D00B-4746-80D7-963C92A3B168}" type="slidenum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hangingPunct="1"/>
              <a:t>‹#›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3935025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8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svg"/><Relationship Id="rId13" Type="http://schemas.openxmlformats.org/officeDocument/2006/relationships/image" Target="../media/image17.svg"/><Relationship Id="rId3" Type="http://schemas.openxmlformats.org/officeDocument/2006/relationships/image" Target="../media/image9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0.svg"/><Relationship Id="rId11" Type="http://schemas.openxmlformats.org/officeDocument/2006/relationships/image" Target="../media/image13.png"/><Relationship Id="rId5" Type="http://schemas.openxmlformats.org/officeDocument/2006/relationships/image" Target="../media/image10.png"/><Relationship Id="rId10" Type="http://schemas.openxmlformats.org/officeDocument/2006/relationships/image" Target="../media/image14.svg"/><Relationship Id="rId4" Type="http://schemas.openxmlformats.org/officeDocument/2006/relationships/image" Target="../media/image8.svg"/><Relationship Id="rId9" Type="http://schemas.openxmlformats.org/officeDocument/2006/relationships/image" Target="../media/image12.png"/><Relationship Id="rId1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svg"/><Relationship Id="rId13" Type="http://schemas.openxmlformats.org/officeDocument/2006/relationships/image" Target="../media/image11.png"/><Relationship Id="rId3" Type="http://schemas.openxmlformats.org/officeDocument/2006/relationships/image" Target="../media/image15.png"/><Relationship Id="rId7" Type="http://schemas.openxmlformats.org/officeDocument/2006/relationships/image" Target="../media/image16.png"/><Relationship Id="rId12" Type="http://schemas.openxmlformats.org/officeDocument/2006/relationships/image" Target="../media/image10.sv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7.svg"/><Relationship Id="rId11" Type="http://schemas.openxmlformats.org/officeDocument/2006/relationships/image" Target="../media/image10.png"/><Relationship Id="rId5" Type="http://schemas.openxmlformats.org/officeDocument/2006/relationships/image" Target="../media/image13.png"/><Relationship Id="rId15" Type="http://schemas.openxmlformats.org/officeDocument/2006/relationships/image" Target="../media/image7.png"/><Relationship Id="rId10" Type="http://schemas.openxmlformats.org/officeDocument/2006/relationships/image" Target="../media/image23.svg"/><Relationship Id="rId4" Type="http://schemas.openxmlformats.org/officeDocument/2006/relationships/image" Target="../media/image19.svg"/><Relationship Id="rId9" Type="http://schemas.openxmlformats.org/officeDocument/2006/relationships/image" Target="../media/image17.png"/><Relationship Id="rId14" Type="http://schemas.openxmlformats.org/officeDocument/2006/relationships/image" Target="../media/image12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6.xml"/><Relationship Id="rId4" Type="http://schemas.openxmlformats.org/officeDocument/2006/relationships/image" Target="../media/image21.png"/></Relationships>
</file>

<file path=ppt/slides/_rels/slide1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13" Type="http://schemas.microsoft.com/office/2007/relationships/diagramDrawing" Target="../diagrams/drawing2.xml"/><Relationship Id="rId3" Type="http://schemas.openxmlformats.org/officeDocument/2006/relationships/image" Target="../media/image19.png"/><Relationship Id="rId7" Type="http://schemas.openxmlformats.org/officeDocument/2006/relationships/diagramColors" Target="../diagrams/colors1.xml"/><Relationship Id="rId12" Type="http://schemas.openxmlformats.org/officeDocument/2006/relationships/diagramColors" Target="../diagrams/colors2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0.xml"/><Relationship Id="rId6" Type="http://schemas.openxmlformats.org/officeDocument/2006/relationships/diagramQuickStyle" Target="../diagrams/quickStyle1.xml"/><Relationship Id="rId11" Type="http://schemas.openxmlformats.org/officeDocument/2006/relationships/diagramQuickStyle" Target="../diagrams/quickStyle2.xml"/><Relationship Id="rId5" Type="http://schemas.openxmlformats.org/officeDocument/2006/relationships/diagramLayout" Target="../diagrams/layout1.xml"/><Relationship Id="rId10" Type="http://schemas.openxmlformats.org/officeDocument/2006/relationships/diagramLayout" Target="../diagrams/layout2.xml"/><Relationship Id="rId4" Type="http://schemas.openxmlformats.org/officeDocument/2006/relationships/diagramData" Target="../diagrams/data1.xml"/><Relationship Id="rId9" Type="http://schemas.openxmlformats.org/officeDocument/2006/relationships/diagramData" Target="../diagrams/data2.xml"/><Relationship Id="rId14" Type="http://schemas.openxmlformats.org/officeDocument/2006/relationships/image" Target="../media/image7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32.png"/><Relationship Id="rId3" Type="http://schemas.openxmlformats.org/officeDocument/2006/relationships/image" Target="../media/image22.jpg"/><Relationship Id="rId7" Type="http://schemas.openxmlformats.org/officeDocument/2006/relationships/image" Target="../media/image26.png"/><Relationship Id="rId12" Type="http://schemas.openxmlformats.org/officeDocument/2006/relationships/image" Target="../media/image31.png"/><Relationship Id="rId2" Type="http://schemas.openxmlformats.org/officeDocument/2006/relationships/slideLayout" Target="../slideLayouts/slideLayout65.xml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25.png"/><Relationship Id="rId11" Type="http://schemas.openxmlformats.org/officeDocument/2006/relationships/image" Target="../media/image30.png"/><Relationship Id="rId5" Type="http://schemas.openxmlformats.org/officeDocument/2006/relationships/image" Target="../media/image24.png"/><Relationship Id="rId15" Type="http://schemas.openxmlformats.org/officeDocument/2006/relationships/image" Target="../media/image34.png"/><Relationship Id="rId10" Type="http://schemas.openxmlformats.org/officeDocument/2006/relationships/image" Target="../media/image29.png"/><Relationship Id="rId4" Type="http://schemas.openxmlformats.org/officeDocument/2006/relationships/image" Target="../media/image23.png"/><Relationship Id="rId9" Type="http://schemas.openxmlformats.org/officeDocument/2006/relationships/image" Target="../media/image28.png"/><Relationship Id="rId14" Type="http://schemas.openxmlformats.org/officeDocument/2006/relationships/image" Target="../media/image3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23392" y="3140968"/>
            <a:ext cx="10543183" cy="2585325"/>
          </a:xfrm>
          <a:prstGeom prst="rect">
            <a:avLst/>
          </a:prstGeom>
          <a:noFill/>
        </p:spPr>
        <p:txBody>
          <a:bodyPr wrap="square" lIns="91440" tIns="45721" rIns="91440" bIns="45721" rtlCol="0">
            <a:spAutoFit/>
          </a:bodyPr>
          <a:lstStyle/>
          <a:p>
            <a:pPr>
              <a:lnSpc>
                <a:spcPct val="90000"/>
              </a:lnSpc>
              <a:defRPr/>
            </a:pPr>
            <a:r>
              <a:rPr lang="ru-RU" sz="6000" b="1" dirty="0">
                <a:solidFill>
                  <a:srgbClr val="00EEFF"/>
                </a:solidFill>
                <a:latin typeface="Arial Narrow" panose="020B0606020202030204" pitchFamily="34" charset="0"/>
                <a:cs typeface="DIN Pro Cond Bold" panose="020B0806020101010102" pitchFamily="34" charset="-52"/>
              </a:rPr>
              <a:t>ПРОЕКТ</a:t>
            </a:r>
          </a:p>
          <a:p>
            <a:pPr>
              <a:lnSpc>
                <a:spcPct val="90000"/>
              </a:lnSpc>
              <a:defRPr/>
            </a:pPr>
            <a:r>
              <a:rPr lang="ru-RU" sz="6000" b="1" dirty="0">
                <a:solidFill>
                  <a:srgbClr val="00EEFF"/>
                </a:solidFill>
                <a:latin typeface="Arial Narrow" panose="020B0606020202030204" pitchFamily="34" charset="0"/>
                <a:cs typeface="DIN Pro Cond Bold" panose="020B0806020101010102" pitchFamily="34" charset="-52"/>
              </a:rPr>
              <a:t>«Школа </a:t>
            </a:r>
            <a:r>
              <a:rPr lang="ru-RU" sz="6000" b="1" dirty="0" smtClean="0">
                <a:solidFill>
                  <a:srgbClr val="00EEFF"/>
                </a:solidFill>
                <a:latin typeface="Arial Narrow" panose="020B0606020202030204" pitchFamily="34" charset="0"/>
                <a:cs typeface="DIN Pro Cond Bold" panose="020B0806020101010102" pitchFamily="34" charset="-52"/>
              </a:rPr>
              <a:t>Минпросвещения России»</a:t>
            </a:r>
            <a:endParaRPr lang="ru-RU" sz="6000" b="1" dirty="0">
              <a:solidFill>
                <a:srgbClr val="00EEFF"/>
              </a:solidFill>
              <a:latin typeface="Arial Narrow" panose="020B0606020202030204" pitchFamily="34" charset="0"/>
              <a:cs typeface="DIN Pro Cond Bold" panose="020B0806020101010102" pitchFamily="34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278292781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2"/>
          </p:nvPr>
        </p:nvSpPr>
        <p:spPr>
          <a:xfrm>
            <a:off x="11834882" y="6532323"/>
            <a:ext cx="357118" cy="351208"/>
          </a:xfrm>
        </p:spPr>
        <p:txBody>
          <a:bodyPr/>
          <a:lstStyle/>
          <a:p>
            <a:fld id="{86CB4B4D-7CA3-9044-876B-883B54F8677D}" type="slidenum">
              <a:rPr lang="ru-RU" smtClean="0"/>
              <a:pPr/>
              <a:t>2</a:t>
            </a:fld>
            <a:endParaRPr lang="ru-RU" dirty="0"/>
          </a:p>
        </p:txBody>
      </p:sp>
      <p:pic>
        <p:nvPicPr>
          <p:cNvPr id="43" name="Рисунок 4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029"/>
          <a:stretch/>
        </p:blipFill>
        <p:spPr>
          <a:xfrm>
            <a:off x="8040216" y="235504"/>
            <a:ext cx="3628955" cy="3265018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760984" y="298352"/>
            <a:ext cx="6696744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kern="1200" dirty="0">
                <a:solidFill>
                  <a:prstClr val="black"/>
                </a:solidFill>
                <a:latin typeface="Montserrat SemiBold" charset="-52"/>
                <a:ea typeface="Roboto"/>
                <a:cs typeface="Roboto"/>
              </a:rPr>
              <a:t>«Без современного качественного доступного образования, причем во всех регионах страны, невозможно добиться ничего в сфере развития. Должен, безусловно, соблюдаться базовый принцип системы российского образования — это справедливость, то есть доступность качественного образования для каждого ребенка в соответствии с его интересами и способностями, причем независимо от того, где он живет — в городе или деревне, в Москве или любом другом регионе страны, независимо от того, где учится — в государственной школе или частной, и, конечно, независимо от социального статуса и доходов родителей»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5879976" y="4725144"/>
            <a:ext cx="6096000" cy="141577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i="1" dirty="0" smtClean="0">
                <a:latin typeface="Arial" panose="020B0604020202020204" pitchFamily="34" charset="0"/>
                <a:cs typeface="Arial" panose="020B0604020202020204" pitchFamily="34" charset="0"/>
              </a:rPr>
              <a:t>Выступление Владимира Путина,</a:t>
            </a:r>
          </a:p>
          <a:p>
            <a:r>
              <a:rPr lang="ru-RU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200" b="1" i="1" u="sng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25.08.2021г.</a:t>
            </a:r>
            <a:r>
              <a:rPr lang="ru-RU" i="1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i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i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dirty="0"/>
              <a:t>на заседании </a:t>
            </a:r>
            <a:r>
              <a:rPr lang="ru-RU" dirty="0" smtClean="0"/>
              <a:t>президиума </a:t>
            </a:r>
            <a:r>
              <a:rPr lang="ru-RU" dirty="0"/>
              <a:t>Госсовета, </a:t>
            </a:r>
            <a:r>
              <a:rPr lang="ru-RU" dirty="0" smtClean="0"/>
              <a:t>посвящённому </a:t>
            </a:r>
            <a:r>
              <a:rPr lang="ru-RU" dirty="0"/>
              <a:t>улучшению качества </a:t>
            </a:r>
            <a:r>
              <a:rPr lang="ru-RU" dirty="0" smtClean="0"/>
              <a:t>образования</a:t>
            </a:r>
            <a:endParaRPr lang="ru-RU" dirty="0"/>
          </a:p>
        </p:txBody>
      </p:sp>
      <p:pic>
        <p:nvPicPr>
          <p:cNvPr id="1026" name="Picture 2" descr="https://regnum.ru/uploads/pictures/translation/2021/08/25/regnum_translation_1629889833_original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384" y="3868332"/>
            <a:ext cx="4464495" cy="2768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388132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Прямоугольник 89"/>
          <p:cNvSpPr/>
          <p:nvPr/>
        </p:nvSpPr>
        <p:spPr>
          <a:xfrm>
            <a:off x="3119228" y="44624"/>
            <a:ext cx="6773158" cy="364791"/>
          </a:xfrm>
          <a:prstGeom prst="rect">
            <a:avLst/>
          </a:prstGeom>
        </p:spPr>
        <p:txBody>
          <a:bodyPr vert="horz" lIns="98694" tIns="49348" rIns="98694" bIns="49348" rtlCol="0" anchor="t" anchorCtr="0">
            <a:noAutofit/>
          </a:bodyPr>
          <a:lstStyle/>
          <a:p>
            <a:pPr defTabSz="986855" hangingPunct="1">
              <a:spcBef>
                <a:spcPct val="0"/>
              </a:spcBef>
              <a:defRPr/>
            </a:pPr>
            <a:r>
              <a:rPr lang="ru-RU" sz="3200" b="1" kern="1200" dirty="0">
                <a:solidFill>
                  <a:srgbClr val="1F377B"/>
                </a:solidFill>
                <a:latin typeface="Arial" panose="020B0604020202020204" pitchFamily="34" charset="0"/>
                <a:ea typeface="Verdana" pitchFamily="34" charset="0"/>
                <a:cs typeface="Arial" panose="020B0604020202020204" pitchFamily="34" charset="0"/>
              </a:rPr>
              <a:t>Идеальная Российская школа?</a:t>
            </a:r>
          </a:p>
        </p:txBody>
      </p:sp>
      <p:pic>
        <p:nvPicPr>
          <p:cNvPr id="37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13" t="40450" r="84599" b="51958"/>
          <a:stretch>
            <a:fillRect/>
          </a:stretch>
        </p:blipFill>
        <p:spPr bwMode="auto">
          <a:xfrm rot="10800000" flipH="1">
            <a:off x="4779726" y="3356992"/>
            <a:ext cx="452178" cy="2880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cxnSp>
        <p:nvCxnSpPr>
          <p:cNvPr id="38" name="Прямая со стрелкой 37"/>
          <p:cNvCxnSpPr/>
          <p:nvPr/>
        </p:nvCxnSpPr>
        <p:spPr>
          <a:xfrm>
            <a:off x="5231904" y="3501008"/>
            <a:ext cx="2232248" cy="5787"/>
          </a:xfrm>
          <a:prstGeom prst="straightConnector1">
            <a:avLst/>
          </a:prstGeom>
          <a:ln w="38100" cmpd="sng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0" name="Группа 47"/>
          <p:cNvGrpSpPr>
            <a:grpSpLocks/>
          </p:cNvGrpSpPr>
          <p:nvPr/>
        </p:nvGrpSpPr>
        <p:grpSpPr bwMode="auto">
          <a:xfrm>
            <a:off x="250546" y="620688"/>
            <a:ext cx="4507530" cy="5688631"/>
            <a:chOff x="427142" y="1921817"/>
            <a:chExt cx="2623846" cy="850643"/>
          </a:xfrm>
        </p:grpSpPr>
        <p:sp>
          <p:nvSpPr>
            <p:cNvPr id="61" name="Скругленный прямоугольник 60"/>
            <p:cNvSpPr/>
            <p:nvPr/>
          </p:nvSpPr>
          <p:spPr>
            <a:xfrm>
              <a:off x="611188" y="1921817"/>
              <a:ext cx="2439800" cy="850643"/>
            </a:xfrm>
            <a:prstGeom prst="roundRect">
              <a:avLst>
                <a:gd name="adj" fmla="val 7336"/>
              </a:avLst>
            </a:prstGeom>
            <a:gradFill flip="none" rotWithShape="1">
              <a:gsLst>
                <a:gs pos="0">
                  <a:srgbClr val="339EF5">
                    <a:alpha val="5000"/>
                  </a:srgbClr>
                </a:gs>
                <a:gs pos="100000">
                  <a:schemeClr val="bg1"/>
                </a:gs>
              </a:gsLst>
              <a:lin ang="18900000" scaled="1"/>
              <a:tileRect/>
            </a:gradFill>
            <a:ln w="6350">
              <a:solidFill>
                <a:srgbClr val="3682F2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hangingPunct="1">
                <a:defRPr/>
              </a:pPr>
              <a:endParaRPr lang="ru-RU" sz="900" kern="1200" dirty="0">
                <a:solidFill>
                  <a:prstClr val="black"/>
                </a:solidFill>
                <a:latin typeface="Montserrat SemiBold" panose="020B0604020202020204" charset="-52"/>
              </a:endParaRPr>
            </a:p>
          </p:txBody>
        </p:sp>
        <p:sp>
          <p:nvSpPr>
            <p:cNvPr id="62" name="TextBox 49"/>
            <p:cNvSpPr txBox="1">
              <a:spLocks noChangeArrowheads="1"/>
            </p:cNvSpPr>
            <p:nvPr/>
          </p:nvSpPr>
          <p:spPr bwMode="auto">
            <a:xfrm rot="16200000">
              <a:off x="210522" y="2278017"/>
              <a:ext cx="549223" cy="1159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>
                <a:lnSpc>
                  <a:spcPts val="1200"/>
                </a:lnSpc>
                <a:spcBef>
                  <a:spcPts val="900"/>
                </a:spcBef>
                <a:buFontTx/>
                <a:buNone/>
              </a:pPr>
              <a:r>
                <a:rPr lang="ru-RU" altLang="ru-RU" sz="2000" b="1" kern="1200" spc="300" dirty="0">
                  <a:solidFill>
                    <a:srgbClr val="FF0000"/>
                  </a:solidFill>
                  <a:latin typeface="Montserrat SemiBold" charset="-52"/>
                  <a:ea typeface="Roboto"/>
                  <a:cs typeface="Roboto"/>
                </a:rPr>
                <a:t>Проблемы</a:t>
              </a:r>
              <a:r>
                <a:rPr lang="ru-RU" altLang="ru-RU" sz="2000" b="1" kern="1200" dirty="0">
                  <a:solidFill>
                    <a:srgbClr val="FF0000"/>
                  </a:solidFill>
                  <a:latin typeface="Montserrat SemiBold" charset="-52"/>
                  <a:ea typeface="Roboto"/>
                  <a:cs typeface="Roboto"/>
                </a:rPr>
                <a:t>*</a:t>
              </a:r>
              <a:endParaRPr lang="en-US" altLang="ru-RU" sz="2000" b="1" kern="1200" dirty="0">
                <a:solidFill>
                  <a:srgbClr val="FF0000"/>
                </a:solidFill>
                <a:latin typeface="Montserrat SemiBold" charset="-52"/>
                <a:ea typeface="Roboto"/>
                <a:cs typeface="Roboto"/>
              </a:endParaRPr>
            </a:p>
          </p:txBody>
        </p:sp>
      </p:grpSp>
      <p:sp>
        <p:nvSpPr>
          <p:cNvPr id="73" name="TextBox 30"/>
          <p:cNvSpPr txBox="1">
            <a:spLocks noChangeArrowheads="1"/>
          </p:cNvSpPr>
          <p:nvPr/>
        </p:nvSpPr>
        <p:spPr bwMode="auto">
          <a:xfrm>
            <a:off x="717343" y="5861015"/>
            <a:ext cx="3572182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ts val="0"/>
              </a:spcBef>
              <a:buFont typeface="Arial" pitchFamily="34" charset="0"/>
              <a:buNone/>
            </a:pPr>
            <a:r>
              <a:rPr lang="ru-RU" altLang="ru-RU" sz="1100" b="1" kern="1200" dirty="0">
                <a:solidFill>
                  <a:prstClr val="black"/>
                </a:solidFill>
                <a:latin typeface="Montserrat SemiBold" charset="-52"/>
                <a:ea typeface="Roboto"/>
                <a:cs typeface="Roboto"/>
              </a:rPr>
              <a:t>*</a:t>
            </a:r>
            <a:r>
              <a:rPr lang="ru-RU" altLang="ru-RU" sz="800" kern="1200" dirty="0">
                <a:solidFill>
                  <a:prstClr val="black"/>
                </a:solidFill>
                <a:latin typeface="Montserrat SemiBold" charset="-52"/>
                <a:ea typeface="Roboto"/>
                <a:cs typeface="Roboto"/>
              </a:rPr>
              <a:t>экспресс-исследование ФГБНУ «Институт управления образованием Российской академии образования»: социальные сети, обзор научных исследований, январь 2022 г.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4765079" y="3075556"/>
            <a:ext cx="2749663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hangingPunct="1">
              <a:lnSpc>
                <a:spcPts val="1200"/>
              </a:lnSpc>
              <a:spcBef>
                <a:spcPts val="900"/>
              </a:spcBef>
            </a:pPr>
            <a:r>
              <a:rPr lang="ru-RU" altLang="ru-RU" b="1" kern="1200" dirty="0">
                <a:solidFill>
                  <a:srgbClr val="1F377B"/>
                </a:solidFill>
                <a:latin typeface="Arial" panose="020B0604020202020204" pitchFamily="34" charset="0"/>
                <a:ea typeface="Verdana" pitchFamily="34" charset="0"/>
                <a:cs typeface="Arial" panose="020B0604020202020204" pitchFamily="34" charset="0"/>
              </a:rPr>
              <a:t>Войти в 10-ку лучших!</a:t>
            </a:r>
          </a:p>
        </p:txBody>
      </p:sp>
      <p:grpSp>
        <p:nvGrpSpPr>
          <p:cNvPr id="75" name="Группа 47"/>
          <p:cNvGrpSpPr>
            <a:grpSpLocks/>
          </p:cNvGrpSpPr>
          <p:nvPr/>
        </p:nvGrpSpPr>
        <p:grpSpPr bwMode="auto">
          <a:xfrm>
            <a:off x="8421906" y="620688"/>
            <a:ext cx="3499684" cy="5688631"/>
            <a:chOff x="611188" y="1921817"/>
            <a:chExt cx="2533967" cy="850643"/>
          </a:xfrm>
        </p:grpSpPr>
        <p:sp>
          <p:nvSpPr>
            <p:cNvPr id="76" name="Скругленный прямоугольник 75"/>
            <p:cNvSpPr/>
            <p:nvPr/>
          </p:nvSpPr>
          <p:spPr>
            <a:xfrm>
              <a:off x="611188" y="1921817"/>
              <a:ext cx="2533967" cy="850643"/>
            </a:xfrm>
            <a:prstGeom prst="roundRect">
              <a:avLst>
                <a:gd name="adj" fmla="val 7336"/>
              </a:avLst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hangingPunct="1">
                <a:defRPr/>
              </a:pPr>
              <a:endParaRPr lang="ru-RU" sz="900" kern="1200" dirty="0">
                <a:solidFill>
                  <a:prstClr val="black"/>
                </a:solidFill>
                <a:latin typeface="Montserrat SemiBold" panose="020B0604020202020204" charset="-52"/>
              </a:endParaRPr>
            </a:p>
          </p:txBody>
        </p:sp>
        <p:sp>
          <p:nvSpPr>
            <p:cNvPr id="77" name="TextBox 49"/>
            <p:cNvSpPr txBox="1">
              <a:spLocks noChangeArrowheads="1"/>
            </p:cNvSpPr>
            <p:nvPr/>
          </p:nvSpPr>
          <p:spPr bwMode="auto">
            <a:xfrm>
              <a:off x="772570" y="1945873"/>
              <a:ext cx="2288102" cy="30297"/>
            </a:xfrm>
            <a:prstGeom prst="rect">
              <a:avLst/>
            </a:prstGeom>
            <a:ln>
              <a:noFill/>
            </a:ln>
            <a:extLst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lIns="0" tIns="0" rIns="0" bIns="0">
              <a:spAutoFit/>
            </a:bodyPr>
            <a:lstStyle>
              <a:lvl1pPr eaLnBrk="0" hangingPunct="0"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>
                <a:lnSpc>
                  <a:spcPts val="1200"/>
                </a:lnSpc>
                <a:spcBef>
                  <a:spcPts val="900"/>
                </a:spcBef>
                <a:buFontTx/>
                <a:buNone/>
              </a:pPr>
              <a:r>
                <a:rPr lang="ru-RU" altLang="ru-RU" sz="1800" b="1" kern="1200" dirty="0">
                  <a:solidFill>
                    <a:prstClr val="black"/>
                  </a:solidFill>
                  <a:latin typeface="Montserrat SemiBold" charset="-52"/>
                  <a:ea typeface="Roboto"/>
                  <a:cs typeface="Roboto"/>
                </a:rPr>
                <a:t>Ключевые направления</a:t>
              </a:r>
            </a:p>
          </p:txBody>
        </p:sp>
      </p:grpSp>
      <p:sp>
        <p:nvSpPr>
          <p:cNvPr id="78" name="TextBox 30"/>
          <p:cNvSpPr txBox="1">
            <a:spLocks noChangeArrowheads="1"/>
          </p:cNvSpPr>
          <p:nvPr/>
        </p:nvSpPr>
        <p:spPr bwMode="auto">
          <a:xfrm>
            <a:off x="9714982" y="1534453"/>
            <a:ext cx="2024063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lnSpc>
                <a:spcPts val="1200"/>
              </a:lnSpc>
              <a:spcBef>
                <a:spcPts val="900"/>
              </a:spcBef>
              <a:buFontTx/>
              <a:buNone/>
            </a:pPr>
            <a:r>
              <a:rPr lang="ru-RU" altLang="ru-RU" sz="1600" kern="1200" dirty="0">
                <a:solidFill>
                  <a:prstClr val="black"/>
                </a:solidFill>
                <a:latin typeface="Montserrat SemiBold" charset="-52"/>
                <a:ea typeface="Roboto"/>
                <a:cs typeface="Roboto"/>
              </a:rPr>
              <a:t>ЗНАНИЕ</a:t>
            </a:r>
          </a:p>
        </p:txBody>
      </p:sp>
      <p:pic>
        <p:nvPicPr>
          <p:cNvPr id="79" name="Рисунок 3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974" t="46906" r="10715" b="24762"/>
          <a:stretch>
            <a:fillRect/>
          </a:stretch>
        </p:blipFill>
        <p:spPr bwMode="auto">
          <a:xfrm rot="10800000">
            <a:off x="8709938" y="1268760"/>
            <a:ext cx="817528" cy="541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" name="Рисунок 3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974" t="46906" r="10715" b="24762"/>
          <a:stretch>
            <a:fillRect/>
          </a:stretch>
        </p:blipFill>
        <p:spPr bwMode="auto">
          <a:xfrm rot="10800000">
            <a:off x="8709938" y="1886363"/>
            <a:ext cx="817528" cy="541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" name="Рисунок 3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974" t="46906" r="10715" b="24762"/>
          <a:stretch>
            <a:fillRect/>
          </a:stretch>
        </p:blipFill>
        <p:spPr bwMode="auto">
          <a:xfrm rot="10800000">
            <a:off x="8709938" y="2534435"/>
            <a:ext cx="817528" cy="541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5" name="Рисунок 3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974" t="46906" r="10715" b="24762"/>
          <a:stretch>
            <a:fillRect/>
          </a:stretch>
        </p:blipFill>
        <p:spPr bwMode="auto">
          <a:xfrm rot="10800000">
            <a:off x="8709938" y="3182507"/>
            <a:ext cx="817528" cy="541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7" name="Рисунок 3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974" t="46906" r="10715" b="24762"/>
          <a:stretch>
            <a:fillRect/>
          </a:stretch>
        </p:blipFill>
        <p:spPr bwMode="auto">
          <a:xfrm rot="10800000">
            <a:off x="8709938" y="3830579"/>
            <a:ext cx="817528" cy="541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6" name="TextBox 30"/>
          <p:cNvSpPr txBox="1">
            <a:spLocks noChangeArrowheads="1"/>
          </p:cNvSpPr>
          <p:nvPr/>
        </p:nvSpPr>
        <p:spPr bwMode="auto">
          <a:xfrm>
            <a:off x="9714982" y="2120449"/>
            <a:ext cx="2024063" cy="1620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lnSpc>
                <a:spcPts val="1200"/>
              </a:lnSpc>
              <a:spcBef>
                <a:spcPts val="900"/>
              </a:spcBef>
              <a:buFontTx/>
              <a:buNone/>
            </a:pPr>
            <a:r>
              <a:rPr lang="ru-RU" altLang="ru-RU" sz="1600" kern="1200" dirty="0">
                <a:solidFill>
                  <a:prstClr val="black"/>
                </a:solidFill>
                <a:latin typeface="Montserrat SemiBold" charset="-52"/>
                <a:ea typeface="Roboto"/>
                <a:cs typeface="Roboto"/>
              </a:rPr>
              <a:t>ЗДОРОВЬЕ</a:t>
            </a:r>
          </a:p>
        </p:txBody>
      </p:sp>
      <p:sp>
        <p:nvSpPr>
          <p:cNvPr id="97" name="TextBox 30"/>
          <p:cNvSpPr txBox="1">
            <a:spLocks noChangeArrowheads="1"/>
          </p:cNvSpPr>
          <p:nvPr/>
        </p:nvSpPr>
        <p:spPr bwMode="auto">
          <a:xfrm>
            <a:off x="9714982" y="2739682"/>
            <a:ext cx="2024063" cy="1620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lnSpc>
                <a:spcPts val="1200"/>
              </a:lnSpc>
              <a:spcBef>
                <a:spcPts val="900"/>
              </a:spcBef>
              <a:buFontTx/>
              <a:buNone/>
            </a:pPr>
            <a:r>
              <a:rPr lang="ru-RU" altLang="ru-RU" sz="1600" kern="1200" dirty="0">
                <a:solidFill>
                  <a:prstClr val="black"/>
                </a:solidFill>
                <a:latin typeface="Montserrat SemiBold" charset="-52"/>
                <a:ea typeface="Roboto"/>
                <a:cs typeface="Roboto"/>
              </a:rPr>
              <a:t>ТВОРЧЕСТВО</a:t>
            </a:r>
          </a:p>
        </p:txBody>
      </p:sp>
      <p:sp>
        <p:nvSpPr>
          <p:cNvPr id="98" name="TextBox 30"/>
          <p:cNvSpPr txBox="1">
            <a:spLocks noChangeArrowheads="1"/>
          </p:cNvSpPr>
          <p:nvPr/>
        </p:nvSpPr>
        <p:spPr bwMode="auto">
          <a:xfrm>
            <a:off x="9714982" y="3444369"/>
            <a:ext cx="2024063" cy="1620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lnSpc>
                <a:spcPts val="1200"/>
              </a:lnSpc>
              <a:spcBef>
                <a:spcPts val="900"/>
              </a:spcBef>
              <a:buFontTx/>
              <a:buNone/>
            </a:pPr>
            <a:r>
              <a:rPr lang="ru-RU" altLang="ru-RU" sz="1600" kern="1200" dirty="0">
                <a:solidFill>
                  <a:prstClr val="black"/>
                </a:solidFill>
                <a:latin typeface="Montserrat SemiBold" charset="-52"/>
                <a:ea typeface="Roboto"/>
                <a:cs typeface="Roboto"/>
              </a:rPr>
              <a:t>ВОСПИТАНИЕ</a:t>
            </a:r>
          </a:p>
        </p:txBody>
      </p:sp>
      <p:sp>
        <p:nvSpPr>
          <p:cNvPr id="99" name="TextBox 30"/>
          <p:cNvSpPr txBox="1">
            <a:spLocks noChangeArrowheads="1"/>
          </p:cNvSpPr>
          <p:nvPr/>
        </p:nvSpPr>
        <p:spPr bwMode="auto">
          <a:xfrm>
            <a:off x="9714982" y="4100649"/>
            <a:ext cx="2285674" cy="1660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lnSpc>
                <a:spcPts val="1200"/>
              </a:lnSpc>
              <a:spcBef>
                <a:spcPts val="900"/>
              </a:spcBef>
              <a:buFontTx/>
              <a:buNone/>
            </a:pPr>
            <a:r>
              <a:rPr lang="ru-RU" altLang="ru-RU" sz="1600" kern="1200" dirty="0">
                <a:solidFill>
                  <a:prstClr val="black"/>
                </a:solidFill>
                <a:latin typeface="Montserrat SemiBold" charset="-52"/>
                <a:ea typeface="Roboto"/>
                <a:cs typeface="Roboto"/>
              </a:rPr>
              <a:t>ПРОФОРИЕНТАЦИЯ</a:t>
            </a:r>
          </a:p>
        </p:txBody>
      </p:sp>
      <p:pic>
        <p:nvPicPr>
          <p:cNvPr id="3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412" t="42899" r="54890" b="42609"/>
          <a:stretch>
            <a:fillRect/>
          </a:stretch>
        </p:blipFill>
        <p:spPr bwMode="auto">
          <a:xfrm rot="10800000" flipH="1">
            <a:off x="7545789" y="2442912"/>
            <a:ext cx="854467" cy="2138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8" name="Прямоугольник 107"/>
          <p:cNvSpPr/>
          <p:nvPr/>
        </p:nvSpPr>
        <p:spPr>
          <a:xfrm>
            <a:off x="335360" y="6309320"/>
            <a:ext cx="11586230" cy="523222"/>
          </a:xfrm>
          <a:prstGeom prst="rect">
            <a:avLst/>
          </a:prstGeom>
        </p:spPr>
        <p:txBody>
          <a:bodyPr wrap="square" lIns="91440" tIns="45721" rIns="91440" bIns="45721">
            <a:spAutoFit/>
          </a:bodyPr>
          <a:lstStyle/>
          <a:p>
            <a:pPr algn="ctr" hangingPunct="1">
              <a:defRPr/>
            </a:pPr>
            <a:r>
              <a:rPr lang="ru-RU" sz="2800" b="1" kern="1200" dirty="0">
                <a:solidFill>
                  <a:srgbClr val="1F377B"/>
                </a:solidFill>
                <a:latin typeface="Calibri" panose="020F0502020204030204"/>
              </a:rPr>
              <a:t>Единое образовательное пространство (обучение и воспитание)</a:t>
            </a:r>
          </a:p>
        </p:txBody>
      </p:sp>
      <p:sp>
        <p:nvSpPr>
          <p:cNvPr id="39" name="TextBox 49">
            <a:extLst>
              <a:ext uri="{FF2B5EF4-FFF2-40B4-BE49-F238E27FC236}">
                <a16:creationId xmlns:a16="http://schemas.microsoft.com/office/drawing/2014/main" xmlns="" id="{AB5A6D4E-EECF-3345-8A0E-1855055592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7740" y="714871"/>
            <a:ext cx="3526649" cy="167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ts val="1200"/>
              </a:lnSpc>
              <a:spcBef>
                <a:spcPts val="900"/>
              </a:spcBef>
              <a:buFontTx/>
              <a:buNone/>
            </a:pPr>
            <a:r>
              <a:rPr lang="ru-RU" altLang="ru-RU" sz="1800" b="1" kern="1200" spc="300" dirty="0">
                <a:solidFill>
                  <a:prstClr val="black"/>
                </a:solidFill>
                <a:latin typeface="Montserrat SemiBold" charset="-52"/>
                <a:ea typeface="Roboto"/>
                <a:cs typeface="Roboto"/>
              </a:rPr>
              <a:t>Социальные:</a:t>
            </a:r>
            <a:endParaRPr lang="en-US" altLang="ru-RU" sz="1800" b="1" kern="1200" dirty="0">
              <a:solidFill>
                <a:prstClr val="black"/>
              </a:solidFill>
              <a:latin typeface="Montserrat SemiBold" charset="-52"/>
              <a:ea typeface="Roboto"/>
              <a:cs typeface="Roboto"/>
            </a:endParaRPr>
          </a:p>
        </p:txBody>
      </p:sp>
      <p:sp>
        <p:nvSpPr>
          <p:cNvPr id="40" name="TextBox 49">
            <a:extLst>
              <a:ext uri="{FF2B5EF4-FFF2-40B4-BE49-F238E27FC236}">
                <a16:creationId xmlns:a16="http://schemas.microsoft.com/office/drawing/2014/main" xmlns="" id="{97AAB7A4-4434-AA40-9559-5BD72BAFA0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5621" y="3326694"/>
            <a:ext cx="3526649" cy="4372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ts val="1200"/>
              </a:lnSpc>
              <a:spcBef>
                <a:spcPts val="900"/>
              </a:spcBef>
              <a:buFontTx/>
              <a:buNone/>
            </a:pPr>
            <a:endParaRPr lang="ru-RU" altLang="ru-RU" sz="1800" b="1" kern="1200" spc="300" dirty="0">
              <a:solidFill>
                <a:prstClr val="black"/>
              </a:solidFill>
              <a:latin typeface="Montserrat SemiBold" charset="-52"/>
              <a:ea typeface="Roboto"/>
              <a:cs typeface="Roboto"/>
            </a:endParaRPr>
          </a:p>
          <a:p>
            <a:pPr algn="ctr" eaLnBrk="1" hangingPunct="1">
              <a:lnSpc>
                <a:spcPts val="1200"/>
              </a:lnSpc>
              <a:spcBef>
                <a:spcPts val="900"/>
              </a:spcBef>
              <a:buFontTx/>
              <a:buNone/>
            </a:pPr>
            <a:r>
              <a:rPr lang="ru-RU" altLang="ru-RU" sz="1800" b="1" kern="1200" spc="300" dirty="0">
                <a:solidFill>
                  <a:prstClr val="black"/>
                </a:solidFill>
                <a:latin typeface="Montserrat SemiBold" charset="-52"/>
                <a:ea typeface="Roboto"/>
                <a:cs typeface="Roboto"/>
              </a:rPr>
              <a:t>Профессиональные:</a:t>
            </a:r>
            <a:endParaRPr lang="en-US" altLang="ru-RU" sz="1800" b="1" kern="1200" dirty="0">
              <a:solidFill>
                <a:prstClr val="black"/>
              </a:solidFill>
              <a:latin typeface="Montserrat SemiBold" charset="-52"/>
              <a:ea typeface="Roboto"/>
              <a:cs typeface="Roboto"/>
            </a:endParaRPr>
          </a:p>
        </p:txBody>
      </p:sp>
      <p:sp>
        <p:nvSpPr>
          <p:cNvPr id="43" name="TextBox 30">
            <a:extLst>
              <a:ext uri="{FF2B5EF4-FFF2-40B4-BE49-F238E27FC236}">
                <a16:creationId xmlns:a16="http://schemas.microsoft.com/office/drawing/2014/main" xmlns="" id="{29B40802-B6C4-7D49-A211-1EEBBD06F7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7343" y="882866"/>
            <a:ext cx="4047736" cy="24006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eaLnBrk="1" hangingPunct="1">
              <a:lnSpc>
                <a:spcPts val="1200"/>
              </a:lnSpc>
              <a:spcBef>
                <a:spcPts val="900"/>
              </a:spcBef>
              <a:defRPr sz="1000">
                <a:solidFill>
                  <a:schemeClr val="tx1"/>
                </a:solidFill>
                <a:latin typeface="Montserrat SemiBold" charset="-52"/>
                <a:ea typeface="Roboto"/>
                <a:cs typeface="Roboto"/>
              </a:defRPr>
            </a:lvl1pPr>
            <a:lvl2pPr marL="742950" indent="-285750" eaLnBrk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171450" indent="-17145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ru-RU" altLang="ru-RU" sz="1200" kern="1200" dirty="0">
                <a:solidFill>
                  <a:prstClr val="black"/>
                </a:solidFill>
              </a:rPr>
              <a:t>Проблема </a:t>
            </a:r>
            <a:r>
              <a:rPr lang="ru-RU" altLang="ru-RU" sz="1200" kern="1200" dirty="0" smtClean="0">
                <a:solidFill>
                  <a:prstClr val="black"/>
                </a:solidFill>
              </a:rPr>
              <a:t>личностного и профессионального самоопределения </a:t>
            </a:r>
            <a:r>
              <a:rPr lang="ru-RU" altLang="ru-RU" sz="1200" kern="1200" dirty="0">
                <a:solidFill>
                  <a:prstClr val="black"/>
                </a:solidFill>
              </a:rPr>
              <a:t>детей</a:t>
            </a:r>
          </a:p>
          <a:p>
            <a:pPr marL="171450" indent="-17145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ru-RU" altLang="ru-RU" sz="1200" kern="1200" dirty="0" smtClean="0">
                <a:solidFill>
                  <a:prstClr val="black"/>
                </a:solidFill>
              </a:rPr>
              <a:t>Замещение традиционного общения сетевым, интернет-зависимость, </a:t>
            </a:r>
            <a:r>
              <a:rPr lang="ru-RU" altLang="ru-RU" sz="1200" kern="1200" dirty="0" err="1" smtClean="0">
                <a:solidFill>
                  <a:prstClr val="black"/>
                </a:solidFill>
              </a:rPr>
              <a:t>кибербуллинг</a:t>
            </a:r>
            <a:endParaRPr lang="ru-RU" altLang="ru-RU" sz="1200" kern="1200" dirty="0" smtClean="0">
              <a:solidFill>
                <a:prstClr val="black"/>
              </a:solidFill>
            </a:endParaRPr>
          </a:p>
          <a:p>
            <a:pPr marL="171450" indent="-17145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ru-RU" altLang="ru-RU" sz="1200" kern="1200" dirty="0" smtClean="0">
                <a:solidFill>
                  <a:prstClr val="black"/>
                </a:solidFill>
              </a:rPr>
              <a:t>Неоднородность условий семейного воспитания</a:t>
            </a:r>
            <a:endParaRPr lang="ru-RU" altLang="ru-RU" sz="1200" kern="1200" dirty="0">
              <a:solidFill>
                <a:prstClr val="black"/>
              </a:solidFill>
            </a:endParaRPr>
          </a:p>
          <a:p>
            <a:pPr marL="171450" indent="-17145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ru-RU" altLang="ru-RU" sz="1200" kern="1200" dirty="0" smtClean="0">
                <a:solidFill>
                  <a:prstClr val="black"/>
                </a:solidFill>
              </a:rPr>
              <a:t>Низкая мотивация </a:t>
            </a:r>
            <a:r>
              <a:rPr lang="ru-RU" altLang="ru-RU" sz="1200" kern="1200" dirty="0">
                <a:solidFill>
                  <a:prstClr val="black"/>
                </a:solidFill>
              </a:rPr>
              <a:t>к </a:t>
            </a:r>
            <a:r>
              <a:rPr lang="ru-RU" altLang="ru-RU" sz="1200" kern="1200" dirty="0" smtClean="0">
                <a:solidFill>
                  <a:prstClr val="black"/>
                </a:solidFill>
              </a:rPr>
              <a:t>обучению, самообразованию, саморазвитию</a:t>
            </a:r>
            <a:endParaRPr lang="ru-RU" altLang="ru-RU" sz="1200" kern="1200" dirty="0">
              <a:solidFill>
                <a:prstClr val="black"/>
              </a:solidFill>
            </a:endParaRPr>
          </a:p>
          <a:p>
            <a:pPr marL="171450" indent="-17145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ru-RU" altLang="ru-RU" sz="1200" kern="1200" dirty="0" smtClean="0">
                <a:solidFill>
                  <a:prstClr val="black"/>
                </a:solidFill>
              </a:rPr>
              <a:t>Учащение </a:t>
            </a:r>
            <a:r>
              <a:rPr lang="ru-RU" altLang="ru-RU" sz="1200" kern="1200" smtClean="0">
                <a:solidFill>
                  <a:prstClr val="black"/>
                </a:solidFill>
              </a:rPr>
              <a:t>случаев социально-опасного </a:t>
            </a:r>
            <a:r>
              <a:rPr lang="ru-RU" altLang="ru-RU" sz="1200" kern="1200" dirty="0" smtClean="0">
                <a:solidFill>
                  <a:prstClr val="black"/>
                </a:solidFill>
              </a:rPr>
              <a:t>поведения</a:t>
            </a:r>
            <a:endParaRPr lang="ru-RU" altLang="ru-RU" sz="1200" kern="1200" dirty="0">
              <a:solidFill>
                <a:prstClr val="black"/>
              </a:solidFill>
            </a:endParaRPr>
          </a:p>
          <a:p>
            <a:pPr marL="171450" indent="-17145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ru-RU" altLang="ru-RU" sz="1200" kern="1200" dirty="0" smtClean="0">
                <a:solidFill>
                  <a:prstClr val="black"/>
                </a:solidFill>
              </a:rPr>
              <a:t>Неоднородность </a:t>
            </a:r>
            <a:r>
              <a:rPr lang="ru-RU" altLang="ru-RU" sz="1200" kern="1200" dirty="0">
                <a:solidFill>
                  <a:prstClr val="black"/>
                </a:solidFill>
              </a:rPr>
              <a:t>организации досуга во внеурочное время</a:t>
            </a:r>
          </a:p>
          <a:p>
            <a:pPr marL="171450" indent="-17145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ru-RU" altLang="ru-RU" sz="1200" kern="1200" dirty="0" smtClean="0">
                <a:solidFill>
                  <a:prstClr val="black"/>
                </a:solidFill>
              </a:rPr>
              <a:t>Рост числа обучающихся с ОВЗ, с инвалидностью</a:t>
            </a:r>
          </a:p>
          <a:p>
            <a:pPr marL="171450" indent="-17145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ru-RU" altLang="ru-RU" sz="1200" kern="1200" dirty="0">
                <a:solidFill>
                  <a:prstClr val="black"/>
                </a:solidFill>
              </a:rPr>
              <a:t>Рост числа обучающихся с неродным русским </a:t>
            </a:r>
            <a:r>
              <a:rPr lang="ru-RU" altLang="ru-RU" sz="1200" kern="1200" dirty="0" smtClean="0">
                <a:solidFill>
                  <a:prstClr val="black"/>
                </a:solidFill>
              </a:rPr>
              <a:t>языком</a:t>
            </a:r>
          </a:p>
          <a:p>
            <a:pPr marL="171450" indent="-17145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ru-RU" altLang="ru-RU" sz="1200" kern="1200" dirty="0" smtClean="0">
                <a:solidFill>
                  <a:prstClr val="black"/>
                </a:solidFill>
              </a:rPr>
              <a:t>Проблемы </a:t>
            </a:r>
            <a:r>
              <a:rPr lang="ru-RU" altLang="ru-RU" sz="1200" kern="1200" dirty="0">
                <a:solidFill>
                  <a:prstClr val="black"/>
                </a:solidFill>
              </a:rPr>
              <a:t>с организацией питания</a:t>
            </a:r>
          </a:p>
        </p:txBody>
      </p:sp>
      <p:sp>
        <p:nvSpPr>
          <p:cNvPr id="44" name="TextBox 30">
            <a:extLst>
              <a:ext uri="{FF2B5EF4-FFF2-40B4-BE49-F238E27FC236}">
                <a16:creationId xmlns:a16="http://schemas.microsoft.com/office/drawing/2014/main" xmlns="" id="{BDC2FB77-2A41-644A-8B02-FA6011F531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1770" y="3753276"/>
            <a:ext cx="3901255" cy="203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eaLnBrk="1" hangingPunct="1">
              <a:lnSpc>
                <a:spcPts val="1200"/>
              </a:lnSpc>
              <a:spcBef>
                <a:spcPts val="900"/>
              </a:spcBef>
              <a:defRPr sz="1000">
                <a:solidFill>
                  <a:schemeClr val="tx1"/>
                </a:solidFill>
                <a:latin typeface="Montserrat SemiBold" charset="-52"/>
                <a:ea typeface="Roboto"/>
                <a:cs typeface="Roboto"/>
              </a:defRPr>
            </a:lvl1pPr>
            <a:lvl2pPr marL="742950" indent="-285750" eaLnBrk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171450" indent="-17145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ru-RU" altLang="ru-RU" sz="1200" kern="1200" dirty="0" smtClean="0">
                <a:solidFill>
                  <a:prstClr val="black"/>
                </a:solidFill>
              </a:rPr>
              <a:t>Увеличение непедагогической нагрузки учителей</a:t>
            </a:r>
            <a:endParaRPr lang="ru-RU" altLang="ru-RU" sz="1200" kern="1200" dirty="0">
              <a:solidFill>
                <a:prstClr val="black"/>
              </a:solidFill>
            </a:endParaRPr>
          </a:p>
          <a:p>
            <a:pPr marL="171450" indent="-17145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ru-RU" altLang="ru-RU" sz="1200" kern="1200" dirty="0">
                <a:solidFill>
                  <a:prstClr val="black"/>
                </a:solidFill>
              </a:rPr>
              <a:t>Привлечение репетиторов для достижения высоких образовательных результатов</a:t>
            </a:r>
          </a:p>
          <a:p>
            <a:pPr marL="171450" indent="-17145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ru-RU" altLang="ru-RU" sz="1200" kern="1200" dirty="0">
                <a:solidFill>
                  <a:prstClr val="black"/>
                </a:solidFill>
              </a:rPr>
              <a:t>Неоднородность </a:t>
            </a:r>
            <a:r>
              <a:rPr lang="ru-RU" altLang="ru-RU" sz="1200" kern="1200" dirty="0" smtClean="0">
                <a:solidFill>
                  <a:prstClr val="black"/>
                </a:solidFill>
              </a:rPr>
              <a:t>подходов к организации образовательной среды</a:t>
            </a:r>
            <a:endParaRPr lang="ru-RU" altLang="ru-RU" sz="1200" kern="1200" dirty="0">
              <a:solidFill>
                <a:prstClr val="black"/>
              </a:solidFill>
            </a:endParaRPr>
          </a:p>
          <a:p>
            <a:pPr marL="171450" indent="-17145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ru-RU" altLang="ru-RU" sz="1200" kern="1200" dirty="0">
                <a:solidFill>
                  <a:prstClr val="black"/>
                </a:solidFill>
              </a:rPr>
              <a:t>Неоднородность </a:t>
            </a:r>
            <a:r>
              <a:rPr lang="ru-RU" altLang="ru-RU" sz="1200" kern="1200" dirty="0" smtClean="0">
                <a:solidFill>
                  <a:prstClr val="black"/>
                </a:solidFill>
              </a:rPr>
              <a:t>уровня профессиональной компетентности </a:t>
            </a:r>
            <a:r>
              <a:rPr lang="ru-RU" altLang="ru-RU" sz="1200" kern="1200" dirty="0">
                <a:solidFill>
                  <a:prstClr val="black"/>
                </a:solidFill>
              </a:rPr>
              <a:t>учителей</a:t>
            </a:r>
          </a:p>
          <a:p>
            <a:pPr marL="171450" indent="-17145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ru-RU" altLang="ru-RU" sz="1200" kern="1200" dirty="0">
                <a:solidFill>
                  <a:prstClr val="black"/>
                </a:solidFill>
              </a:rPr>
              <a:t>Неоднородность </a:t>
            </a:r>
            <a:r>
              <a:rPr lang="ru-RU" altLang="ru-RU" sz="1200" kern="1200" dirty="0" smtClean="0">
                <a:solidFill>
                  <a:prstClr val="black"/>
                </a:solidFill>
              </a:rPr>
              <a:t>программного и  учебно-методического обеспечения</a:t>
            </a:r>
            <a:endParaRPr lang="ru-RU" altLang="ru-RU" sz="1200" kern="1200" dirty="0">
              <a:solidFill>
                <a:prstClr val="black"/>
              </a:solidFill>
            </a:endParaRPr>
          </a:p>
          <a:p>
            <a:pPr marL="171450" indent="-17145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ru-RU" altLang="ru-RU" sz="1200" kern="1200" dirty="0">
                <a:solidFill>
                  <a:prstClr val="black"/>
                </a:solidFill>
              </a:rPr>
              <a:t>Дефицит </a:t>
            </a:r>
            <a:r>
              <a:rPr lang="ru-RU" altLang="ru-RU" sz="1200" kern="1200" dirty="0" smtClean="0">
                <a:solidFill>
                  <a:prstClr val="black"/>
                </a:solidFill>
              </a:rPr>
              <a:t>отдельных групп педагогических кадров (</a:t>
            </a:r>
            <a:r>
              <a:rPr lang="ru-RU" altLang="ru-RU" sz="1200" kern="1200" dirty="0">
                <a:solidFill>
                  <a:prstClr val="black"/>
                </a:solidFill>
              </a:rPr>
              <a:t>логопед, дефектолог, психолог </a:t>
            </a:r>
            <a:r>
              <a:rPr lang="ru-RU" altLang="ru-RU" sz="1200" kern="1200" dirty="0" smtClean="0">
                <a:solidFill>
                  <a:prstClr val="black"/>
                </a:solidFill>
              </a:rPr>
              <a:t>и др</a:t>
            </a:r>
            <a:r>
              <a:rPr lang="ru-RU" altLang="ru-RU" sz="1200" kern="1200" dirty="0">
                <a:solidFill>
                  <a:prstClr val="black"/>
                </a:solidFill>
              </a:rPr>
              <a:t>.)</a:t>
            </a:r>
          </a:p>
        </p:txBody>
      </p:sp>
      <p:pic>
        <p:nvPicPr>
          <p:cNvPr id="30" name="Рисунок 3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974" t="46906" r="10715" b="24762"/>
          <a:stretch>
            <a:fillRect/>
          </a:stretch>
        </p:blipFill>
        <p:spPr bwMode="auto">
          <a:xfrm rot="10800000">
            <a:off x="8734856" y="5695974"/>
            <a:ext cx="817528" cy="541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9586275" y="5724545"/>
            <a:ext cx="222900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kern="1200" dirty="0" smtClean="0">
                <a:solidFill>
                  <a:prstClr val="black"/>
                </a:solidFill>
                <a:latin typeface="Montserrat SemiBold" charset="-52"/>
                <a:ea typeface="Roboto"/>
                <a:cs typeface="Roboto"/>
              </a:rPr>
              <a:t>ОБРАЗОВАТЕЛЬНАЯ</a:t>
            </a:r>
          </a:p>
          <a:p>
            <a:r>
              <a:rPr lang="ru-RU" sz="1600" kern="1200" dirty="0" smtClean="0">
                <a:solidFill>
                  <a:prstClr val="black"/>
                </a:solidFill>
                <a:latin typeface="Montserrat SemiBold" charset="-52"/>
                <a:ea typeface="Roboto"/>
                <a:cs typeface="Roboto"/>
              </a:rPr>
              <a:t>СРЕДА</a:t>
            </a:r>
            <a:endParaRPr lang="ru-RU" sz="1600" kern="1200" dirty="0">
              <a:solidFill>
                <a:prstClr val="black"/>
              </a:solidFill>
              <a:latin typeface="Montserrat SemiBold" charset="-52"/>
              <a:ea typeface="Roboto"/>
              <a:cs typeface="Roboto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86CB4B4D-7CA3-9044-876B-883B54F8677D}" type="slidenum">
              <a:rPr lang="ru-RU" smtClean="0"/>
              <a:pPr/>
              <a:t>3</a:t>
            </a:fld>
            <a:endParaRPr lang="ru-RU" dirty="0"/>
          </a:p>
        </p:txBody>
      </p:sp>
      <p:pic>
        <p:nvPicPr>
          <p:cNvPr id="32" name="Рисунок 3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974" t="46906" r="10715" b="24762"/>
          <a:stretch>
            <a:fillRect/>
          </a:stretch>
        </p:blipFill>
        <p:spPr bwMode="auto">
          <a:xfrm rot="10800000">
            <a:off x="8688288" y="4441369"/>
            <a:ext cx="817528" cy="541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" name="TextBox 30"/>
          <p:cNvSpPr txBox="1">
            <a:spLocks noChangeArrowheads="1"/>
          </p:cNvSpPr>
          <p:nvPr/>
        </p:nvSpPr>
        <p:spPr bwMode="auto">
          <a:xfrm>
            <a:off x="9714982" y="4606843"/>
            <a:ext cx="2285674" cy="1620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lnSpc>
                <a:spcPts val="1200"/>
              </a:lnSpc>
              <a:spcBef>
                <a:spcPts val="900"/>
              </a:spcBef>
              <a:buFontTx/>
              <a:buNone/>
            </a:pPr>
            <a:r>
              <a:rPr lang="ru-RU" altLang="ru-RU" sz="1600" kern="1200" dirty="0" smtClean="0">
                <a:solidFill>
                  <a:prstClr val="black"/>
                </a:solidFill>
                <a:latin typeface="Montserrat SemiBold" charset="-52"/>
                <a:ea typeface="Roboto"/>
                <a:cs typeface="Roboto"/>
              </a:rPr>
              <a:t>УЧИТЕЛЬ</a:t>
            </a:r>
            <a:endParaRPr lang="ru-RU" altLang="ru-RU" sz="1600" kern="1200" dirty="0">
              <a:solidFill>
                <a:prstClr val="black"/>
              </a:solidFill>
              <a:latin typeface="Montserrat SemiBold" charset="-52"/>
              <a:ea typeface="Roboto"/>
              <a:cs typeface="Roboto"/>
            </a:endParaRPr>
          </a:p>
        </p:txBody>
      </p:sp>
      <p:pic>
        <p:nvPicPr>
          <p:cNvPr id="34" name="Рисунок 3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974" t="46906" r="10715" b="24762"/>
          <a:stretch>
            <a:fillRect/>
          </a:stretch>
        </p:blipFill>
        <p:spPr bwMode="auto">
          <a:xfrm rot="10800000">
            <a:off x="8750044" y="5056613"/>
            <a:ext cx="817528" cy="541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Прямоугольник 34"/>
          <p:cNvSpPr/>
          <p:nvPr/>
        </p:nvSpPr>
        <p:spPr>
          <a:xfrm>
            <a:off x="9586275" y="5085184"/>
            <a:ext cx="227036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kern="1200" dirty="0" smtClean="0">
                <a:solidFill>
                  <a:prstClr val="black"/>
                </a:solidFill>
                <a:latin typeface="Montserrat SemiBold" charset="-52"/>
                <a:ea typeface="Roboto"/>
                <a:cs typeface="Roboto"/>
              </a:rPr>
              <a:t>ШКОЛЬНЫЙ</a:t>
            </a:r>
            <a:r>
              <a:rPr lang="ru-RU" sz="1600" i="1" kern="1200" dirty="0" smtClean="0">
                <a:solidFill>
                  <a:prstClr val="black"/>
                </a:solidFill>
                <a:latin typeface="Montserrat SemiBold" charset="-52"/>
                <a:ea typeface="Roboto"/>
                <a:cs typeface="Roboto"/>
              </a:rPr>
              <a:t> </a:t>
            </a:r>
            <a:r>
              <a:rPr lang="ru-RU" sz="1600" kern="1200" dirty="0" smtClean="0">
                <a:solidFill>
                  <a:prstClr val="black"/>
                </a:solidFill>
                <a:latin typeface="Montserrat SemiBold" charset="-52"/>
                <a:ea typeface="Roboto"/>
                <a:cs typeface="Roboto"/>
              </a:rPr>
              <a:t>КЛИМАТ</a:t>
            </a:r>
            <a:endParaRPr lang="ru-RU" sz="1600" kern="1200" dirty="0">
              <a:solidFill>
                <a:prstClr val="black"/>
              </a:solidFill>
              <a:latin typeface="Montserrat SemiBold" charset="-52"/>
              <a:ea typeface="Roboto"/>
              <a:cs typeface="Roboto"/>
            </a:endParaRPr>
          </a:p>
        </p:txBody>
      </p:sp>
    </p:spTree>
    <p:extLst>
      <p:ext uri="{BB962C8B-B14F-4D97-AF65-F5344CB8AC3E}">
        <p14:creationId xmlns:p14="http://schemas.microsoft.com/office/powerpoint/2010/main" val="1106378495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TextBox 70">
            <a:extLst>
              <a:ext uri="{FF2B5EF4-FFF2-40B4-BE49-F238E27FC236}">
                <a16:creationId xmlns:a16="http://schemas.microsoft.com/office/drawing/2014/main" xmlns="" id="{26E5D720-B297-4218-92DE-55380B145463}"/>
              </a:ext>
            </a:extLst>
          </p:cNvPr>
          <p:cNvSpPr txBox="1"/>
          <p:nvPr/>
        </p:nvSpPr>
        <p:spPr>
          <a:xfrm>
            <a:off x="5162132" y="4725144"/>
            <a:ext cx="2712194" cy="307779"/>
          </a:xfrm>
          <a:prstGeom prst="rect">
            <a:avLst/>
          </a:prstGeom>
          <a:noFill/>
        </p:spPr>
        <p:txBody>
          <a:bodyPr wrap="square" lIns="91440" tIns="45721" rIns="91440" bIns="45721" rtlCol="0">
            <a:spAutoFit/>
          </a:bodyPr>
          <a:lstStyle/>
          <a:p>
            <a:pPr algn="ctr"/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здоровье сохраняй</a:t>
            </a:r>
          </a:p>
        </p:txBody>
      </p:sp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xmlns="" id="{FB084DD6-2853-47B4-9849-75A2ED07D50E}"/>
              </a:ext>
            </a:extLst>
          </p:cNvPr>
          <p:cNvSpPr/>
          <p:nvPr/>
        </p:nvSpPr>
        <p:spPr>
          <a:xfrm rot="18900000">
            <a:off x="4488834" y="3013084"/>
            <a:ext cx="1392453" cy="1392453"/>
          </a:xfrm>
          <a:prstGeom prst="roundRect">
            <a:avLst>
              <a:gd name="adj" fmla="val 26591"/>
            </a:avLst>
          </a:prstGeom>
          <a:noFill/>
          <a:ln w="127000">
            <a:solidFill>
              <a:srgbClr val="3AABC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1" rIns="91440" bIns="45721" rtlCol="0" anchor="ctr"/>
          <a:lstStyle/>
          <a:p>
            <a:pPr algn="ctr">
              <a:defRPr/>
            </a:pPr>
            <a:endParaRPr lang="ru-RU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37" name="Прямоугольник: скругленные углы 36">
            <a:extLst>
              <a:ext uri="{FF2B5EF4-FFF2-40B4-BE49-F238E27FC236}">
                <a16:creationId xmlns:a16="http://schemas.microsoft.com/office/drawing/2014/main" xmlns="" id="{3DFDAEE6-CEDD-48B5-85B8-9FB9006FAA4A}"/>
              </a:ext>
            </a:extLst>
          </p:cNvPr>
          <p:cNvSpPr/>
          <p:nvPr/>
        </p:nvSpPr>
        <p:spPr>
          <a:xfrm rot="18900000">
            <a:off x="8478107" y="2100528"/>
            <a:ext cx="1392453" cy="1392453"/>
          </a:xfrm>
          <a:prstGeom prst="roundRect">
            <a:avLst>
              <a:gd name="adj" fmla="val 26591"/>
            </a:avLst>
          </a:prstGeom>
          <a:noFill/>
          <a:ln w="127000">
            <a:solidFill>
              <a:srgbClr val="3AABC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1" rIns="91440" bIns="45721" rtlCol="0" anchor="ctr"/>
          <a:lstStyle/>
          <a:p>
            <a:pPr algn="ctr">
              <a:defRPr/>
            </a:pPr>
            <a:endParaRPr lang="ru-RU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34" name="Прямоугольник: скругленные углы 33">
            <a:extLst>
              <a:ext uri="{FF2B5EF4-FFF2-40B4-BE49-F238E27FC236}">
                <a16:creationId xmlns:a16="http://schemas.microsoft.com/office/drawing/2014/main" xmlns="" id="{4CD267B8-2636-4B59-A9CD-EBA95F11450A}"/>
              </a:ext>
            </a:extLst>
          </p:cNvPr>
          <p:cNvSpPr/>
          <p:nvPr/>
        </p:nvSpPr>
        <p:spPr>
          <a:xfrm rot="18900000">
            <a:off x="7145364" y="2995242"/>
            <a:ext cx="1392453" cy="1392453"/>
          </a:xfrm>
          <a:prstGeom prst="roundRect">
            <a:avLst>
              <a:gd name="adj" fmla="val 26591"/>
            </a:avLst>
          </a:prstGeom>
          <a:noFill/>
          <a:ln w="127000">
            <a:solidFill>
              <a:srgbClr val="3AABC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1" rIns="91440" bIns="45721" rtlCol="0" anchor="ctr"/>
          <a:lstStyle/>
          <a:p>
            <a:pPr algn="ctr">
              <a:defRPr/>
            </a:pPr>
            <a:endParaRPr lang="ru-RU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36" name="Прямоугольник: скругленные углы 35">
            <a:extLst>
              <a:ext uri="{FF2B5EF4-FFF2-40B4-BE49-F238E27FC236}">
                <a16:creationId xmlns:a16="http://schemas.microsoft.com/office/drawing/2014/main" xmlns="" id="{A69FD99D-DEF0-4E6F-946B-03319BE8551A}"/>
              </a:ext>
            </a:extLst>
          </p:cNvPr>
          <p:cNvSpPr/>
          <p:nvPr/>
        </p:nvSpPr>
        <p:spPr>
          <a:xfrm rot="18900000">
            <a:off x="5812619" y="2100528"/>
            <a:ext cx="1392453" cy="1392453"/>
          </a:xfrm>
          <a:prstGeom prst="roundRect">
            <a:avLst>
              <a:gd name="adj" fmla="val 26591"/>
            </a:avLst>
          </a:prstGeom>
          <a:noFill/>
          <a:ln w="127000">
            <a:solidFill>
              <a:srgbClr val="3AABC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1" rIns="91440" bIns="45721" rtlCol="0" anchor="ctr"/>
          <a:lstStyle/>
          <a:p>
            <a:pPr algn="ctr">
              <a:defRPr/>
            </a:pPr>
            <a:endParaRPr lang="ru-RU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35" name="Прямоугольник: скругленные углы 34">
            <a:extLst>
              <a:ext uri="{FF2B5EF4-FFF2-40B4-BE49-F238E27FC236}">
                <a16:creationId xmlns:a16="http://schemas.microsoft.com/office/drawing/2014/main" xmlns="" id="{08293EB2-195D-4864-9DDB-6779B3BC88C0}"/>
              </a:ext>
            </a:extLst>
          </p:cNvPr>
          <p:cNvSpPr/>
          <p:nvPr/>
        </p:nvSpPr>
        <p:spPr>
          <a:xfrm rot="18900000">
            <a:off x="9876326" y="2995242"/>
            <a:ext cx="1392453" cy="1392453"/>
          </a:xfrm>
          <a:prstGeom prst="roundRect">
            <a:avLst>
              <a:gd name="adj" fmla="val 26591"/>
            </a:avLst>
          </a:prstGeom>
          <a:noFill/>
          <a:ln w="127000">
            <a:solidFill>
              <a:srgbClr val="3AABC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1" rIns="91440" bIns="45721" rtlCol="0" anchor="ctr"/>
          <a:lstStyle/>
          <a:p>
            <a:pPr algn="ctr">
              <a:defRPr/>
            </a:pPr>
            <a:endParaRPr lang="ru-RU" dirty="0">
              <a:solidFill>
                <a:prstClr val="white"/>
              </a:solidFill>
              <a:latin typeface="Calibri"/>
            </a:endParaRPr>
          </a:p>
        </p:txBody>
      </p:sp>
      <p:cxnSp>
        <p:nvCxnSpPr>
          <p:cNvPr id="23" name="Прямая соединительная линия 22">
            <a:extLst>
              <a:ext uri="{FF2B5EF4-FFF2-40B4-BE49-F238E27FC236}">
                <a16:creationId xmlns:a16="http://schemas.microsoft.com/office/drawing/2014/main" xmlns="" id="{FA3AEF93-6F5B-45BA-AAD7-6AEB92881092}"/>
              </a:ext>
            </a:extLst>
          </p:cNvPr>
          <p:cNvCxnSpPr>
            <a:cxnSpLocks/>
          </p:cNvCxnSpPr>
          <p:nvPr/>
        </p:nvCxnSpPr>
        <p:spPr>
          <a:xfrm flipV="1">
            <a:off x="5176101" y="1963449"/>
            <a:ext cx="0" cy="833307"/>
          </a:xfrm>
          <a:prstGeom prst="line">
            <a:avLst/>
          </a:prstGeom>
          <a:ln w="25400">
            <a:solidFill>
              <a:srgbClr val="3AABCE"/>
            </a:solidFill>
            <a:prstDash val="sysDot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Прямая соединительная линия 54">
            <a:extLst>
              <a:ext uri="{FF2B5EF4-FFF2-40B4-BE49-F238E27FC236}">
                <a16:creationId xmlns:a16="http://schemas.microsoft.com/office/drawing/2014/main" xmlns="" id="{A2DB6F42-571A-48EA-ADDA-C4CD677DB3FB}"/>
              </a:ext>
            </a:extLst>
          </p:cNvPr>
          <p:cNvCxnSpPr>
            <a:cxnSpLocks/>
          </p:cNvCxnSpPr>
          <p:nvPr/>
        </p:nvCxnSpPr>
        <p:spPr>
          <a:xfrm flipV="1">
            <a:off x="7841589" y="1963449"/>
            <a:ext cx="0" cy="833307"/>
          </a:xfrm>
          <a:prstGeom prst="line">
            <a:avLst/>
          </a:prstGeom>
          <a:ln w="25400">
            <a:solidFill>
              <a:srgbClr val="3AABCE"/>
            </a:solidFill>
            <a:prstDash val="sysDot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Прямая соединительная линия 56">
            <a:extLst>
              <a:ext uri="{FF2B5EF4-FFF2-40B4-BE49-F238E27FC236}">
                <a16:creationId xmlns:a16="http://schemas.microsoft.com/office/drawing/2014/main" xmlns="" id="{C4AB317C-A857-4F0D-9CF1-994089AB5FA8}"/>
              </a:ext>
            </a:extLst>
          </p:cNvPr>
          <p:cNvCxnSpPr>
            <a:cxnSpLocks/>
          </p:cNvCxnSpPr>
          <p:nvPr/>
        </p:nvCxnSpPr>
        <p:spPr>
          <a:xfrm flipV="1">
            <a:off x="10572551" y="1963449"/>
            <a:ext cx="0" cy="833307"/>
          </a:xfrm>
          <a:prstGeom prst="line">
            <a:avLst/>
          </a:prstGeom>
          <a:ln w="25400">
            <a:solidFill>
              <a:srgbClr val="3AABCE"/>
            </a:solidFill>
            <a:prstDash val="sysDot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Прямая соединительная линия 61">
            <a:extLst>
              <a:ext uri="{FF2B5EF4-FFF2-40B4-BE49-F238E27FC236}">
                <a16:creationId xmlns:a16="http://schemas.microsoft.com/office/drawing/2014/main" xmlns="" id="{D642CA83-79D6-4482-A1B2-A856FDEF6C96}"/>
              </a:ext>
            </a:extLst>
          </p:cNvPr>
          <p:cNvCxnSpPr>
            <a:cxnSpLocks/>
          </p:cNvCxnSpPr>
          <p:nvPr/>
        </p:nvCxnSpPr>
        <p:spPr>
          <a:xfrm>
            <a:off x="6506805" y="3645024"/>
            <a:ext cx="2039" cy="743406"/>
          </a:xfrm>
          <a:prstGeom prst="line">
            <a:avLst/>
          </a:prstGeom>
          <a:ln w="25400">
            <a:solidFill>
              <a:srgbClr val="3AABCE"/>
            </a:solidFill>
            <a:prstDash val="sysDot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Прямая соединительная линия 62">
            <a:extLst>
              <a:ext uri="{FF2B5EF4-FFF2-40B4-BE49-F238E27FC236}">
                <a16:creationId xmlns:a16="http://schemas.microsoft.com/office/drawing/2014/main" xmlns="" id="{BC33C6A7-FE07-49F0-90E5-00EA27D26BEA}"/>
              </a:ext>
            </a:extLst>
          </p:cNvPr>
          <p:cNvCxnSpPr>
            <a:cxnSpLocks/>
          </p:cNvCxnSpPr>
          <p:nvPr/>
        </p:nvCxnSpPr>
        <p:spPr>
          <a:xfrm>
            <a:off x="9192344" y="3621698"/>
            <a:ext cx="0" cy="743406"/>
          </a:xfrm>
          <a:prstGeom prst="line">
            <a:avLst/>
          </a:prstGeom>
          <a:ln w="25400">
            <a:solidFill>
              <a:srgbClr val="3AABCE"/>
            </a:solidFill>
            <a:prstDash val="sysDot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F71D733C-885D-4BB5-92D2-A672662746E5}"/>
              </a:ext>
            </a:extLst>
          </p:cNvPr>
          <p:cNvSpPr txBox="1"/>
          <p:nvPr/>
        </p:nvSpPr>
        <p:spPr>
          <a:xfrm>
            <a:off x="3642467" y="1124744"/>
            <a:ext cx="3187091" cy="492445"/>
          </a:xfrm>
          <a:prstGeom prst="rect">
            <a:avLst/>
          </a:prstGeom>
          <a:noFill/>
        </p:spPr>
        <p:txBody>
          <a:bodyPr wrap="none" lIns="91440" tIns="45721" rIns="91440" bIns="45721" rtlCol="0">
            <a:spAutoFit/>
          </a:bodyPr>
          <a:lstStyle/>
          <a:p>
            <a:pPr algn="ctr">
              <a:defRPr/>
            </a:pPr>
            <a:r>
              <a:rPr lang="ru-RU" sz="1300" dirty="0">
                <a:solidFill>
                  <a:srgbClr val="1F4E79"/>
                </a:solidFill>
                <a:latin typeface="Arial Black" panose="020B0A04020102020204" pitchFamily="34" charset="0"/>
              </a:rPr>
              <a:t>ЗНАНИЕ:</a:t>
            </a:r>
          </a:p>
          <a:p>
            <a:pPr algn="ctr">
              <a:defRPr/>
            </a:pPr>
            <a:r>
              <a:rPr lang="ru-RU" sz="1300" dirty="0">
                <a:solidFill>
                  <a:srgbClr val="1F4E79"/>
                </a:solidFill>
                <a:latin typeface="Arial Black" panose="020B0A04020102020204" pitchFamily="34" charset="0"/>
              </a:rPr>
              <a:t>КАЧЕСТВО И ОБЪЕКТИВНОСТЬ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xmlns="" id="{0A0CE2EB-94FF-4D2D-AB09-C64C70261954}"/>
              </a:ext>
            </a:extLst>
          </p:cNvPr>
          <p:cNvSpPr txBox="1"/>
          <p:nvPr/>
        </p:nvSpPr>
        <p:spPr>
          <a:xfrm>
            <a:off x="7070915" y="1165179"/>
            <a:ext cx="1468671" cy="292390"/>
          </a:xfrm>
          <a:prstGeom prst="rect">
            <a:avLst/>
          </a:prstGeom>
          <a:noFill/>
        </p:spPr>
        <p:txBody>
          <a:bodyPr wrap="none" lIns="91440" tIns="45721" rIns="91440" bIns="45721" rtlCol="0">
            <a:spAutoFit/>
          </a:bodyPr>
          <a:lstStyle/>
          <a:p>
            <a:pPr algn="ctr">
              <a:defRPr/>
            </a:pPr>
            <a:r>
              <a:rPr lang="ru-RU" sz="1300" dirty="0">
                <a:solidFill>
                  <a:srgbClr val="1F4E79"/>
                </a:solidFill>
                <a:latin typeface="Arial Black" panose="020B0A04020102020204" pitchFamily="34" charset="0"/>
              </a:rPr>
              <a:t>ТВОРЧЕСТВО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xmlns="" id="{85C0075D-7ED0-47FE-817B-D5E69138ECD3}"/>
              </a:ext>
            </a:extLst>
          </p:cNvPr>
          <p:cNvSpPr txBox="1"/>
          <p:nvPr/>
        </p:nvSpPr>
        <p:spPr>
          <a:xfrm>
            <a:off x="9524443" y="1157039"/>
            <a:ext cx="2058576" cy="292390"/>
          </a:xfrm>
          <a:prstGeom prst="rect">
            <a:avLst/>
          </a:prstGeom>
          <a:noFill/>
        </p:spPr>
        <p:txBody>
          <a:bodyPr wrap="none" lIns="91440" tIns="45721" rIns="91440" bIns="45721" rtlCol="0">
            <a:spAutoFit/>
          </a:bodyPr>
          <a:lstStyle/>
          <a:p>
            <a:pPr algn="ctr">
              <a:defRPr/>
            </a:pPr>
            <a:r>
              <a:rPr lang="ru-RU" sz="1300" dirty="0">
                <a:solidFill>
                  <a:srgbClr val="1F4E79"/>
                </a:solidFill>
                <a:latin typeface="Arial Black" panose="020B0A04020102020204" pitchFamily="34" charset="0"/>
              </a:rPr>
              <a:t>ПРОФОРИЕНТАЦИЯ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xmlns="" id="{9F5A9521-9F52-4BFE-BCE0-9A6A3D38A404}"/>
              </a:ext>
            </a:extLst>
          </p:cNvPr>
          <p:cNvSpPr txBox="1"/>
          <p:nvPr/>
        </p:nvSpPr>
        <p:spPr>
          <a:xfrm>
            <a:off x="5902982" y="4509120"/>
            <a:ext cx="1217000" cy="292390"/>
          </a:xfrm>
          <a:prstGeom prst="rect">
            <a:avLst/>
          </a:prstGeom>
          <a:noFill/>
        </p:spPr>
        <p:txBody>
          <a:bodyPr wrap="none" lIns="91440" tIns="45721" rIns="91440" bIns="45721" rtlCol="0">
            <a:spAutoFit/>
          </a:bodyPr>
          <a:lstStyle/>
          <a:p>
            <a:pPr algn="ctr">
              <a:defRPr/>
            </a:pPr>
            <a:r>
              <a:rPr lang="ru-RU" sz="1300" dirty="0">
                <a:solidFill>
                  <a:srgbClr val="1F4E79"/>
                </a:solidFill>
                <a:latin typeface="Arial Black" panose="020B0A04020102020204" pitchFamily="34" charset="0"/>
              </a:rPr>
              <a:t>ЗДОРОВЬЕ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xmlns="" id="{7FB44221-0AA1-486B-8FBD-E20A5E8D80F0}"/>
              </a:ext>
            </a:extLst>
          </p:cNvPr>
          <p:cNvSpPr txBox="1"/>
          <p:nvPr/>
        </p:nvSpPr>
        <p:spPr>
          <a:xfrm>
            <a:off x="8472480" y="4509120"/>
            <a:ext cx="1511952" cy="292390"/>
          </a:xfrm>
          <a:prstGeom prst="rect">
            <a:avLst/>
          </a:prstGeom>
          <a:noFill/>
        </p:spPr>
        <p:txBody>
          <a:bodyPr wrap="none" lIns="91440" tIns="45721" rIns="91440" bIns="45721" rtlCol="0">
            <a:spAutoFit/>
          </a:bodyPr>
          <a:lstStyle/>
          <a:p>
            <a:pPr algn="ctr">
              <a:defRPr/>
            </a:pPr>
            <a:r>
              <a:rPr lang="ru-RU" sz="1300" dirty="0">
                <a:solidFill>
                  <a:srgbClr val="1F4E79"/>
                </a:solidFill>
                <a:latin typeface="Arial Black" panose="020B0A04020102020204" pitchFamily="34" charset="0"/>
              </a:rPr>
              <a:t>ВОСПИТАНИЕ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xmlns="" id="{FC7BD3C4-2E8F-4E1C-97CA-9DAB7DE5D15A}"/>
              </a:ext>
            </a:extLst>
          </p:cNvPr>
          <p:cNvSpPr txBox="1"/>
          <p:nvPr/>
        </p:nvSpPr>
        <p:spPr>
          <a:xfrm>
            <a:off x="3867197" y="1563299"/>
            <a:ext cx="2712194" cy="307779"/>
          </a:xfrm>
          <a:prstGeom prst="rect">
            <a:avLst/>
          </a:prstGeom>
          <a:noFill/>
        </p:spPr>
        <p:txBody>
          <a:bodyPr wrap="square" lIns="91440" tIns="45721" rIns="91440" bIns="45721" rtlCol="0">
            <a:spAutoFit/>
          </a:bodyPr>
          <a:lstStyle/>
          <a:p>
            <a:pPr algn="ctr"/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знание добывай</a:t>
            </a: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xmlns="" id="{7BF79AC4-603C-4E46-94CC-114ADBB1BF8C}"/>
              </a:ext>
            </a:extLst>
          </p:cNvPr>
          <p:cNvSpPr txBox="1"/>
          <p:nvPr/>
        </p:nvSpPr>
        <p:spPr>
          <a:xfrm>
            <a:off x="6527613" y="1528401"/>
            <a:ext cx="2712194" cy="307779"/>
          </a:xfrm>
          <a:prstGeom prst="rect">
            <a:avLst/>
          </a:prstGeom>
          <a:noFill/>
        </p:spPr>
        <p:txBody>
          <a:bodyPr wrap="square" lIns="91440" tIns="45721" rIns="91440" bIns="45721" rtlCol="0">
            <a:spAutoFit/>
          </a:bodyPr>
          <a:lstStyle/>
          <a:p>
            <a:pPr algn="ctr"/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талант развивай 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xmlns="" id="{16D52B28-FDCE-431B-A0B7-21D9A0F396F4}"/>
              </a:ext>
            </a:extLst>
          </p:cNvPr>
          <p:cNvSpPr txBox="1"/>
          <p:nvPr/>
        </p:nvSpPr>
        <p:spPr>
          <a:xfrm>
            <a:off x="7888292" y="4725144"/>
            <a:ext cx="2712194" cy="307779"/>
          </a:xfrm>
          <a:prstGeom prst="rect">
            <a:avLst/>
          </a:prstGeom>
          <a:noFill/>
        </p:spPr>
        <p:txBody>
          <a:bodyPr wrap="square" lIns="91440" tIns="45721" rIns="91440" bIns="45721" rtlCol="0">
            <a:spAutoFit/>
          </a:bodyPr>
          <a:lstStyle/>
          <a:p>
            <a:pPr algn="ctr"/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традиции храни и создавай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xmlns="" id="{D828744E-9162-4B29-9B02-0AE9BAAD6A79}"/>
              </a:ext>
            </a:extLst>
          </p:cNvPr>
          <p:cNvSpPr txBox="1"/>
          <p:nvPr/>
        </p:nvSpPr>
        <p:spPr>
          <a:xfrm>
            <a:off x="9216454" y="1534609"/>
            <a:ext cx="2712194" cy="307779"/>
          </a:xfrm>
          <a:prstGeom prst="rect">
            <a:avLst/>
          </a:prstGeom>
          <a:noFill/>
        </p:spPr>
        <p:txBody>
          <a:bodyPr wrap="square" lIns="91440" tIns="45721" rIns="91440" bIns="45721" rtlCol="0">
            <a:spAutoFit/>
          </a:bodyPr>
          <a:lstStyle/>
          <a:p>
            <a:pPr algn="ctr"/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профессию выбирай</a:t>
            </a:r>
          </a:p>
        </p:txBody>
      </p:sp>
      <p:pic>
        <p:nvPicPr>
          <p:cNvPr id="109" name="Рисунок 108" descr="Социальная сеть">
            <a:extLst>
              <a:ext uri="{FF2B5EF4-FFF2-40B4-BE49-F238E27FC236}">
                <a16:creationId xmlns:a16="http://schemas.microsoft.com/office/drawing/2014/main" xmlns="" id="{9B5E9182-A1AA-474E-B488-94D8E8AAD3E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221351" y="3312333"/>
            <a:ext cx="758268" cy="758268"/>
          </a:xfrm>
          <a:prstGeom prst="rect">
            <a:avLst/>
          </a:prstGeom>
        </p:spPr>
      </p:pic>
      <p:pic>
        <p:nvPicPr>
          <p:cNvPr id="128" name="Рисунок 127" descr="Сердце">
            <a:extLst>
              <a:ext uri="{FF2B5EF4-FFF2-40B4-BE49-F238E27FC236}">
                <a16:creationId xmlns:a16="http://schemas.microsoft.com/office/drawing/2014/main" xmlns="" id="{6E6FFA2C-6669-48D6-ACD2-EECA289C2D6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143907" y="2433857"/>
            <a:ext cx="725796" cy="725795"/>
          </a:xfrm>
          <a:prstGeom prst="rect">
            <a:avLst/>
          </a:prstGeom>
        </p:spPr>
      </p:pic>
      <p:pic>
        <p:nvPicPr>
          <p:cNvPr id="152" name="Рисунок 151" descr="Скрипичный ключ">
            <a:extLst>
              <a:ext uri="{FF2B5EF4-FFF2-40B4-BE49-F238E27FC236}">
                <a16:creationId xmlns:a16="http://schemas.microsoft.com/office/drawing/2014/main" xmlns="" id="{17C6C459-FEAD-4F67-A8FE-3E0B9A585C1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7355624" y="3259684"/>
            <a:ext cx="899257" cy="899257"/>
          </a:xfrm>
          <a:prstGeom prst="rect">
            <a:avLst/>
          </a:prstGeom>
        </p:spPr>
      </p:pic>
      <p:pic>
        <p:nvPicPr>
          <p:cNvPr id="202" name="Рисунок 201" descr="Академическая шапочка">
            <a:extLst>
              <a:ext uri="{FF2B5EF4-FFF2-40B4-BE49-F238E27FC236}">
                <a16:creationId xmlns:a16="http://schemas.microsoft.com/office/drawing/2014/main" xmlns="" id="{49A2AE2E-20E4-4BDE-ABD7-9E8716796ED6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4762811" y="3285822"/>
            <a:ext cx="826583" cy="826583"/>
          </a:xfrm>
          <a:prstGeom prst="rect">
            <a:avLst/>
          </a:prstGeom>
        </p:spPr>
      </p:pic>
      <p:sp>
        <p:nvSpPr>
          <p:cNvPr id="203" name="Прямоугольник 202">
            <a:extLst>
              <a:ext uri="{FF2B5EF4-FFF2-40B4-BE49-F238E27FC236}">
                <a16:creationId xmlns:a16="http://schemas.microsoft.com/office/drawing/2014/main" xmlns="" id="{9C407536-E2F7-4750-B88A-0E0C2503010F}"/>
              </a:ext>
            </a:extLst>
          </p:cNvPr>
          <p:cNvSpPr/>
          <p:nvPr/>
        </p:nvSpPr>
        <p:spPr>
          <a:xfrm>
            <a:off x="1" y="836712"/>
            <a:ext cx="3158059" cy="5840952"/>
          </a:xfrm>
          <a:prstGeom prst="rect">
            <a:avLst/>
          </a:prstGeom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91440" tIns="45721" rIns="91440" bIns="45721" rtlCol="0" anchor="ctr"/>
          <a:lstStyle/>
          <a:p>
            <a:pPr algn="ctr"/>
            <a:endParaRPr lang="ru-RU" dirty="0">
              <a:solidFill>
                <a:srgbClr val="000000"/>
              </a:solidFill>
            </a:endParaRPr>
          </a:p>
        </p:txBody>
      </p:sp>
      <p:cxnSp>
        <p:nvCxnSpPr>
          <p:cNvPr id="204" name="Прямая соединительная линия 203">
            <a:extLst>
              <a:ext uri="{FF2B5EF4-FFF2-40B4-BE49-F238E27FC236}">
                <a16:creationId xmlns:a16="http://schemas.microsoft.com/office/drawing/2014/main" xmlns="" id="{4026096F-7B57-4FFE-A271-87F0A4841DB0}"/>
              </a:ext>
            </a:extLst>
          </p:cNvPr>
          <p:cNvCxnSpPr>
            <a:cxnSpLocks/>
          </p:cNvCxnSpPr>
          <p:nvPr/>
        </p:nvCxnSpPr>
        <p:spPr>
          <a:xfrm flipH="1">
            <a:off x="191344" y="980728"/>
            <a:ext cx="1" cy="5505768"/>
          </a:xfrm>
          <a:prstGeom prst="line">
            <a:avLst/>
          </a:prstGeom>
          <a:ln w="57150">
            <a:solidFill>
              <a:srgbClr val="3AABC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" name="TextBox 204"/>
          <p:cNvSpPr txBox="1"/>
          <p:nvPr/>
        </p:nvSpPr>
        <p:spPr>
          <a:xfrm>
            <a:off x="263352" y="954547"/>
            <a:ext cx="2814067" cy="5693868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1" rIns="91440" bIns="45721" rtlCol="0">
            <a:spAutoFit/>
          </a:bodyPr>
          <a:lstStyle/>
          <a:p>
            <a:r>
              <a:rPr lang="ru-RU" sz="1400" b="1" dirty="0">
                <a:solidFill>
                  <a:srgbClr val="002060"/>
                </a:solidFill>
                <a:latin typeface="Arial Black" panose="020B0A04020102020204" pitchFamily="34" charset="0"/>
              </a:rPr>
              <a:t>Принципы школы: </a:t>
            </a:r>
          </a:p>
          <a:p>
            <a:pPr marL="285751" indent="-285751">
              <a:buFont typeface="Wingdings" panose="05000000000000000000" pitchFamily="2" charset="2"/>
              <a:buChar char="v"/>
            </a:pPr>
            <a:r>
              <a:rPr lang="ru-RU" sz="1400" b="1" dirty="0">
                <a:latin typeface="Arial Narrow" panose="020B0606020202030204" pitchFamily="34" charset="0"/>
                <a:cs typeface="Arabic Typesetting" panose="03020402040406030203" pitchFamily="66" charset="-78"/>
              </a:rPr>
              <a:t>обеспечение доступности качественного образования и равных возможностей для всех обучающихся</a:t>
            </a:r>
          </a:p>
          <a:p>
            <a:pPr marL="285751" indent="-285751">
              <a:buFont typeface="Wingdings" panose="05000000000000000000" pitchFamily="2" charset="2"/>
              <a:buChar char="v"/>
            </a:pPr>
            <a:r>
              <a:rPr lang="ru-RU" sz="1400" b="1" dirty="0">
                <a:latin typeface="Arial Narrow" panose="020B0606020202030204" pitchFamily="34" charset="0"/>
                <a:cs typeface="Arabic Typesetting" panose="03020402040406030203" pitchFamily="66" charset="-78"/>
              </a:rPr>
              <a:t>сохранение здоровья и обеспечение безопасности обучающихся</a:t>
            </a:r>
          </a:p>
          <a:p>
            <a:pPr marL="285751" indent="-285751">
              <a:buFont typeface="Wingdings" panose="05000000000000000000" pitchFamily="2" charset="2"/>
              <a:buChar char="v"/>
            </a:pPr>
            <a:r>
              <a:rPr lang="ru-RU" sz="1400" b="1" dirty="0">
                <a:latin typeface="Arial Narrow" panose="020B0606020202030204" pitchFamily="34" charset="0"/>
                <a:cs typeface="Arabic Typesetting" panose="03020402040406030203" pitchFamily="66" charset="-78"/>
              </a:rPr>
              <a:t>непрерывное совершенствование  качества образования</a:t>
            </a:r>
          </a:p>
          <a:p>
            <a:pPr marL="285751" indent="-285751">
              <a:buFont typeface="Wingdings" panose="05000000000000000000" pitchFamily="2" charset="2"/>
              <a:buChar char="v"/>
            </a:pPr>
            <a:r>
              <a:rPr lang="ru-RU" sz="1400" b="1" dirty="0">
                <a:latin typeface="Arial Narrow" panose="020B0606020202030204" pitchFamily="34" charset="0"/>
                <a:cs typeface="Arabic Typesetting" panose="03020402040406030203" pitchFamily="66" charset="-78"/>
              </a:rPr>
              <a:t>развитие обучающихся (интеллект, талант, личность)</a:t>
            </a:r>
          </a:p>
          <a:p>
            <a:pPr marL="285751" indent="-285751">
              <a:buFont typeface="Wingdings" panose="05000000000000000000" pitchFamily="2" charset="2"/>
              <a:buChar char="v"/>
            </a:pPr>
            <a:r>
              <a:rPr lang="ru-RU" sz="1400" b="1" dirty="0">
                <a:latin typeface="Arial Narrow" panose="020B0606020202030204" pitchFamily="34" charset="0"/>
                <a:cs typeface="Arabic Typesetting" panose="03020402040406030203" pitchFamily="66" charset="-78"/>
              </a:rPr>
              <a:t>социализация и выбор жизненного пути обучающихся (мировоззрение, традиции, профессия</a:t>
            </a:r>
            <a:r>
              <a:rPr lang="ru-RU" sz="1400" b="1" dirty="0" smtClean="0">
                <a:latin typeface="Arial Narrow" panose="020B0606020202030204" pitchFamily="34" charset="0"/>
                <a:cs typeface="Arabic Typesetting" panose="03020402040406030203" pitchFamily="66" charset="-78"/>
              </a:rPr>
              <a:t>)</a:t>
            </a:r>
          </a:p>
          <a:p>
            <a:pPr marL="285751" indent="-285751">
              <a:buFont typeface="Wingdings" panose="05000000000000000000" pitchFamily="2" charset="2"/>
              <a:buChar char="v"/>
            </a:pPr>
            <a:r>
              <a:rPr lang="ru-RU" sz="1400" b="1" dirty="0" smtClean="0">
                <a:latin typeface="Arial Narrow" panose="020B0606020202030204" pitchFamily="34" charset="0"/>
                <a:cs typeface="Arabic Typesetting" panose="03020402040406030203" pitchFamily="66" charset="-78"/>
              </a:rPr>
              <a:t>поддержка учительства</a:t>
            </a:r>
          </a:p>
          <a:p>
            <a:pPr marL="285751" indent="-285751">
              <a:buFont typeface="Wingdings" panose="05000000000000000000" pitchFamily="2" charset="2"/>
              <a:buChar char="v"/>
            </a:pPr>
            <a:r>
              <a:rPr lang="ru-RU" sz="1400" b="1" dirty="0" smtClean="0">
                <a:latin typeface="Arial Narrow" panose="020B0606020202030204" pitchFamily="34" charset="0"/>
                <a:cs typeface="Arabic Typesetting" panose="03020402040406030203" pitchFamily="66" charset="-78"/>
              </a:rPr>
              <a:t>участие каждого в создании комфортного и безопасного школьного климата (детско-взрослая общность)</a:t>
            </a:r>
          </a:p>
          <a:p>
            <a:pPr marL="285751" indent="-285751">
              <a:buFont typeface="Wingdings" panose="05000000000000000000" pitchFamily="2" charset="2"/>
              <a:buChar char="v"/>
            </a:pPr>
            <a:r>
              <a:rPr lang="ru-RU" sz="1400" b="1" dirty="0" smtClean="0">
                <a:latin typeface="Arial Narrow" panose="020B0606020202030204" pitchFamily="34" charset="0"/>
                <a:cs typeface="Arabic Typesetting" panose="03020402040406030203" pitchFamily="66" charset="-78"/>
              </a:rPr>
              <a:t>конструирование современной образовательной среды (обучение, опыт, демонстрация)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-24680" y="44624"/>
            <a:ext cx="12097344" cy="880243"/>
          </a:xfrm>
          <a:prstGeom prst="rect">
            <a:avLst/>
          </a:prstGeom>
        </p:spPr>
        <p:txBody>
          <a:bodyPr wrap="square" lIns="91440" tIns="45721" rIns="91440" bIns="45721">
            <a:spAutoFit/>
          </a:bodyPr>
          <a:lstStyle/>
          <a:p>
            <a:pPr algn="ctr">
              <a:lnSpc>
                <a:spcPct val="80000"/>
              </a:lnSpc>
              <a:spcBef>
                <a:spcPct val="0"/>
              </a:spcBef>
              <a:defRPr/>
            </a:pPr>
            <a:r>
              <a:rPr lang="ru-RU" sz="1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Школа </a:t>
            </a:r>
            <a:r>
              <a:rPr lang="ru-RU" sz="16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Минпросвещения России </a:t>
            </a:r>
            <a:r>
              <a:rPr lang="ru-RU" sz="1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центр образования, воспитания и просвещения, </a:t>
            </a:r>
            <a:r>
              <a:rPr lang="ru-RU" sz="16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объединяющий </a:t>
            </a:r>
            <a:r>
              <a:rPr lang="ru-RU" sz="1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территориально и духовно детей и взрослых, разные поколения, </a:t>
            </a:r>
            <a:r>
              <a:rPr lang="ru-RU" sz="16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разные </a:t>
            </a:r>
            <a:r>
              <a:rPr lang="ru-RU" sz="1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профессии, разные социальные группы для обретения смысла жизни </a:t>
            </a:r>
            <a:r>
              <a:rPr lang="ru-RU" sz="16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через </a:t>
            </a:r>
            <a:r>
              <a:rPr lang="ru-RU" sz="1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познание, созидание, нравственные ценности для творческого построения будущего </a:t>
            </a:r>
          </a:p>
          <a:p>
            <a:pPr algn="ctr">
              <a:lnSpc>
                <a:spcPct val="80000"/>
              </a:lnSpc>
              <a:spcBef>
                <a:spcPct val="0"/>
              </a:spcBef>
              <a:defRPr/>
            </a:pPr>
            <a:r>
              <a:rPr lang="ru-RU" sz="1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каждого и всех в </a:t>
            </a:r>
            <a:r>
              <a:rPr lang="ru-RU" sz="16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России</a:t>
            </a:r>
            <a:endParaRPr lang="ru-RU" sz="1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7" name="Рисунок 206" descr="Семья с мальчиком">
            <a:extLst>
              <a:ext uri="{FF2B5EF4-FFF2-40B4-BE49-F238E27FC236}">
                <a16:creationId xmlns:a16="http://schemas.microsoft.com/office/drawing/2014/main" xmlns="" id="{67F8D3DF-FFCD-48B0-8209-7D031E11D24F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8860600" y="2464901"/>
            <a:ext cx="681536" cy="681536"/>
          </a:xfrm>
          <a:prstGeom prst="rect">
            <a:avLst/>
          </a:prstGeom>
        </p:spPr>
      </p:pic>
      <p:sp>
        <p:nvSpPr>
          <p:cNvPr id="3" name="Номер слайда 2"/>
          <p:cNvSpPr>
            <a:spLocks noGrp="1"/>
          </p:cNvSpPr>
          <p:nvPr>
            <p:ph type="sldNum" sz="quarter" idx="2"/>
          </p:nvPr>
        </p:nvSpPr>
        <p:spPr>
          <a:xfrm>
            <a:off x="11834882" y="6532323"/>
            <a:ext cx="357118" cy="351208"/>
          </a:xfrm>
        </p:spPr>
        <p:txBody>
          <a:bodyPr/>
          <a:lstStyle/>
          <a:p>
            <a:fld id="{86CB4B4D-7CA3-9044-876B-883B54F8677D}" type="slidenum">
              <a:rPr lang="ru-RU" smtClean="0"/>
              <a:pPr/>
              <a:t>4</a:t>
            </a:fld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21" t="23645" r="6256" b="23781"/>
          <a:stretch/>
        </p:blipFill>
        <p:spPr>
          <a:xfrm>
            <a:off x="4295800" y="5295942"/>
            <a:ext cx="1440160" cy="864096"/>
          </a:xfrm>
          <a:prstGeom prst="rect">
            <a:avLst/>
          </a:prstGeom>
        </p:spPr>
      </p:pic>
      <p:sp>
        <p:nvSpPr>
          <p:cNvPr id="44" name="TextBox 43">
            <a:extLst>
              <a:ext uri="{FF2B5EF4-FFF2-40B4-BE49-F238E27FC236}">
                <a16:creationId xmlns:a16="http://schemas.microsoft.com/office/drawing/2014/main" xmlns="" id="{9F5A9521-9F52-4BFE-BCE0-9A6A3D38A404}"/>
              </a:ext>
            </a:extLst>
          </p:cNvPr>
          <p:cNvSpPr txBox="1"/>
          <p:nvPr/>
        </p:nvSpPr>
        <p:spPr>
          <a:xfrm>
            <a:off x="4611913" y="5085184"/>
            <a:ext cx="1271120" cy="292390"/>
          </a:xfrm>
          <a:prstGeom prst="rect">
            <a:avLst/>
          </a:prstGeom>
          <a:noFill/>
        </p:spPr>
        <p:txBody>
          <a:bodyPr wrap="square" lIns="91440" tIns="45721" rIns="91440" bIns="45721" rtlCol="0">
            <a:spAutoFit/>
          </a:bodyPr>
          <a:lstStyle/>
          <a:p>
            <a:pPr algn="ctr">
              <a:defRPr/>
            </a:pPr>
            <a:r>
              <a:rPr lang="ru-RU" sz="1300" dirty="0">
                <a:solidFill>
                  <a:srgbClr val="008000"/>
                </a:solidFill>
                <a:latin typeface="Arial Black" panose="020B0A04020102020204" pitchFamily="34" charset="0"/>
              </a:rPr>
              <a:t>УЧИТЕЛЬ</a:t>
            </a:r>
          </a:p>
        </p:txBody>
      </p:sp>
      <p:pic>
        <p:nvPicPr>
          <p:cNvPr id="51" name="Рисунок 50"/>
          <p:cNvPicPr>
            <a:picLocks noChangeAspect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21" t="23645" r="6256" b="23781"/>
          <a:stretch/>
        </p:blipFill>
        <p:spPr>
          <a:xfrm>
            <a:off x="6888088" y="5229200"/>
            <a:ext cx="1440160" cy="864096"/>
          </a:xfrm>
          <a:prstGeom prst="rect">
            <a:avLst/>
          </a:prstGeom>
        </p:spPr>
      </p:pic>
      <p:pic>
        <p:nvPicPr>
          <p:cNvPr id="52" name="Рисунок 51"/>
          <p:cNvPicPr>
            <a:picLocks noChangeAspect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21" t="23645" r="6256" b="23781"/>
          <a:stretch/>
        </p:blipFill>
        <p:spPr>
          <a:xfrm>
            <a:off x="9696400" y="5309512"/>
            <a:ext cx="1440160" cy="864096"/>
          </a:xfrm>
          <a:prstGeom prst="rect">
            <a:avLst/>
          </a:prstGeom>
        </p:spPr>
      </p:pic>
      <p:sp>
        <p:nvSpPr>
          <p:cNvPr id="47" name="TextBox 46">
            <a:extLst>
              <a:ext uri="{FF2B5EF4-FFF2-40B4-BE49-F238E27FC236}">
                <a16:creationId xmlns:a16="http://schemas.microsoft.com/office/drawing/2014/main" xmlns="" id="{9F5A9521-9F52-4BFE-BCE0-9A6A3D38A404}"/>
              </a:ext>
            </a:extLst>
          </p:cNvPr>
          <p:cNvSpPr txBox="1"/>
          <p:nvPr/>
        </p:nvSpPr>
        <p:spPr>
          <a:xfrm>
            <a:off x="6690275" y="5085184"/>
            <a:ext cx="2675651" cy="292390"/>
          </a:xfrm>
          <a:prstGeom prst="rect">
            <a:avLst/>
          </a:prstGeom>
          <a:noFill/>
        </p:spPr>
        <p:txBody>
          <a:bodyPr wrap="square" lIns="91440" tIns="45721" rIns="91440" bIns="45721" rtlCol="0">
            <a:spAutoFit/>
          </a:bodyPr>
          <a:lstStyle/>
          <a:p>
            <a:pPr>
              <a:defRPr/>
            </a:pPr>
            <a:r>
              <a:rPr lang="ru-RU" sz="1300" dirty="0" smtClean="0">
                <a:solidFill>
                  <a:srgbClr val="008000"/>
                </a:solidFill>
                <a:latin typeface="Arial Black" panose="020B0A04020102020204" pitchFamily="34" charset="0"/>
              </a:rPr>
              <a:t>ШКОЛЬНЫЙ КЛИМАТ</a:t>
            </a:r>
            <a:endParaRPr lang="ru-RU" sz="1300" dirty="0">
              <a:solidFill>
                <a:srgbClr val="008000"/>
              </a:solidFill>
              <a:latin typeface="Arial Black" panose="020B0A04020102020204" pitchFamily="34" charset="0"/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xmlns="" id="{9F5A9521-9F52-4BFE-BCE0-9A6A3D38A404}"/>
              </a:ext>
            </a:extLst>
          </p:cNvPr>
          <p:cNvSpPr txBox="1"/>
          <p:nvPr/>
        </p:nvSpPr>
        <p:spPr>
          <a:xfrm>
            <a:off x="9330664" y="5085184"/>
            <a:ext cx="2832858" cy="292390"/>
          </a:xfrm>
          <a:prstGeom prst="rect">
            <a:avLst/>
          </a:prstGeom>
          <a:noFill/>
        </p:spPr>
        <p:txBody>
          <a:bodyPr wrap="square" lIns="91440" tIns="45721" rIns="91440" bIns="45721" rtlCol="0">
            <a:spAutoFit/>
          </a:bodyPr>
          <a:lstStyle/>
          <a:p>
            <a:pPr>
              <a:defRPr/>
            </a:pPr>
            <a:r>
              <a:rPr lang="ru-RU" sz="1300" dirty="0">
                <a:solidFill>
                  <a:srgbClr val="008000"/>
                </a:solidFill>
                <a:latin typeface="Arial Black" panose="020B0A04020102020204" pitchFamily="34" charset="0"/>
              </a:rPr>
              <a:t>ОБРАЗОВАТЕЛЬНАЯ СРЕДА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xmlns="" id="{26E5D720-B297-4218-92DE-55380B145463}"/>
              </a:ext>
            </a:extLst>
          </p:cNvPr>
          <p:cNvSpPr txBox="1"/>
          <p:nvPr/>
        </p:nvSpPr>
        <p:spPr>
          <a:xfrm>
            <a:off x="3863752" y="6021288"/>
            <a:ext cx="2712194" cy="307779"/>
          </a:xfrm>
          <a:prstGeom prst="rect">
            <a:avLst/>
          </a:prstGeom>
          <a:noFill/>
        </p:spPr>
        <p:txBody>
          <a:bodyPr wrap="square" lIns="91440" tIns="45721" rIns="91440" bIns="45721" rtlCol="0">
            <a:spAutoFit/>
          </a:bodyPr>
          <a:lstStyle/>
          <a:p>
            <a:pPr algn="ctr"/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Учителями славится Россия!</a:t>
            </a:r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xmlns="" id="{26E5D720-B297-4218-92DE-55380B145463}"/>
              </a:ext>
            </a:extLst>
          </p:cNvPr>
          <p:cNvSpPr txBox="1"/>
          <p:nvPr/>
        </p:nvSpPr>
        <p:spPr>
          <a:xfrm>
            <a:off x="6502831" y="6021288"/>
            <a:ext cx="2712194" cy="307779"/>
          </a:xfrm>
          <a:prstGeom prst="rect">
            <a:avLst/>
          </a:prstGeom>
          <a:noFill/>
        </p:spPr>
        <p:txBody>
          <a:bodyPr wrap="square" lIns="91440" tIns="45721" rIns="91440" bIns="45721" rtlCol="0">
            <a:spAutoFit/>
          </a:bodyPr>
          <a:lstStyle/>
          <a:p>
            <a:pPr algn="ctr"/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Важней всего погода в школе!</a:t>
            </a:r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xmlns="" id="{26E5D720-B297-4218-92DE-55380B145463}"/>
              </a:ext>
            </a:extLst>
          </p:cNvPr>
          <p:cNvSpPr txBox="1"/>
          <p:nvPr/>
        </p:nvSpPr>
        <p:spPr>
          <a:xfrm>
            <a:off x="9330664" y="6021288"/>
            <a:ext cx="2712194" cy="307779"/>
          </a:xfrm>
          <a:prstGeom prst="rect">
            <a:avLst/>
          </a:prstGeom>
          <a:noFill/>
        </p:spPr>
        <p:txBody>
          <a:bodyPr wrap="square" lIns="91440" tIns="45721" rIns="91440" bIns="45721" rtlCol="0">
            <a:spAutoFit/>
          </a:bodyPr>
          <a:lstStyle/>
          <a:p>
            <a:pPr algn="ctr"/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«Среда» семь дней в неделю!</a:t>
            </a:r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45" name="Прямая соединительная линия 44">
            <a:extLst>
              <a:ext uri="{FF2B5EF4-FFF2-40B4-BE49-F238E27FC236}">
                <a16:creationId xmlns:a16="http://schemas.microsoft.com/office/drawing/2014/main" xmlns="" id="{D642CA83-79D6-4482-A1B2-A856FDEF6C96}"/>
              </a:ext>
            </a:extLst>
          </p:cNvPr>
          <p:cNvCxnSpPr>
            <a:cxnSpLocks/>
          </p:cNvCxnSpPr>
          <p:nvPr/>
        </p:nvCxnSpPr>
        <p:spPr>
          <a:xfrm flipH="1" flipV="1">
            <a:off x="4094960" y="5019340"/>
            <a:ext cx="7918481" cy="13583"/>
          </a:xfrm>
          <a:prstGeom prst="line">
            <a:avLst/>
          </a:prstGeom>
          <a:ln w="25400">
            <a:solidFill>
              <a:srgbClr val="3AABCE"/>
            </a:solidFill>
            <a:prstDash val="sysDot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52297420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-24680" y="-15192"/>
            <a:ext cx="9000079" cy="646333"/>
          </a:xfrm>
          <a:prstGeom prst="rect">
            <a:avLst/>
          </a:prstGeom>
        </p:spPr>
        <p:txBody>
          <a:bodyPr wrap="square" lIns="91440" tIns="45721" rIns="91440" bIns="45721">
            <a:spAutoFit/>
          </a:bodyPr>
          <a:lstStyle/>
          <a:p>
            <a:pPr>
              <a:defRPr/>
            </a:pPr>
            <a:r>
              <a:rPr lang="ru-RU" b="1" dirty="0">
                <a:solidFill>
                  <a:srgbClr val="1F377B"/>
                </a:solidFill>
              </a:rPr>
              <a:t>Единое образовательное пространство (обучение и воспитание): </a:t>
            </a:r>
          </a:p>
          <a:p>
            <a:pPr>
              <a:defRPr/>
            </a:pPr>
            <a:r>
              <a:rPr lang="ru-RU" b="1" dirty="0">
                <a:solidFill>
                  <a:srgbClr val="1F377B"/>
                </a:solidFill>
              </a:rPr>
              <a:t>критерии образа будущего</a:t>
            </a:r>
          </a:p>
        </p:txBody>
      </p:sp>
      <p:cxnSp>
        <p:nvCxnSpPr>
          <p:cNvPr id="3" name="Прямая соединительная линия 2"/>
          <p:cNvCxnSpPr/>
          <p:nvPr/>
        </p:nvCxnSpPr>
        <p:spPr>
          <a:xfrm flipV="1">
            <a:off x="301169" y="3526017"/>
            <a:ext cx="11593308" cy="46999"/>
          </a:xfrm>
          <a:prstGeom prst="line">
            <a:avLst/>
          </a:prstGeom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Овал 3"/>
          <p:cNvSpPr/>
          <p:nvPr/>
        </p:nvSpPr>
        <p:spPr>
          <a:xfrm>
            <a:off x="1589795" y="3479002"/>
            <a:ext cx="162713" cy="162713"/>
          </a:xfrm>
          <a:prstGeom prst="ellipse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1" rIns="91440" bIns="45721" rtlCol="0" anchor="ctr"/>
          <a:lstStyle/>
          <a:p>
            <a:pPr algn="ctr">
              <a:defRPr/>
            </a:pPr>
            <a:endParaRPr lang="ru-RU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9" name="Овал 28"/>
          <p:cNvSpPr/>
          <p:nvPr/>
        </p:nvSpPr>
        <p:spPr>
          <a:xfrm>
            <a:off x="3485015" y="3445088"/>
            <a:ext cx="162713" cy="162713"/>
          </a:xfrm>
          <a:prstGeom prst="ellipse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1" rIns="91440" bIns="45721" rtlCol="0" anchor="ctr"/>
          <a:lstStyle/>
          <a:p>
            <a:pPr algn="ctr">
              <a:defRPr/>
            </a:pPr>
            <a:endParaRPr lang="ru-RU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0" name="Овал 29"/>
          <p:cNvSpPr/>
          <p:nvPr/>
        </p:nvSpPr>
        <p:spPr>
          <a:xfrm>
            <a:off x="4973995" y="3445088"/>
            <a:ext cx="162713" cy="162713"/>
          </a:xfrm>
          <a:prstGeom prst="ellipse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1" rIns="91440" bIns="45721" rtlCol="0" anchor="ctr"/>
          <a:lstStyle/>
          <a:p>
            <a:pPr algn="ctr">
              <a:defRPr/>
            </a:pPr>
            <a:endParaRPr lang="ru-RU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3" name="Овал 32"/>
          <p:cNvSpPr/>
          <p:nvPr/>
        </p:nvSpPr>
        <p:spPr>
          <a:xfrm>
            <a:off x="6403954" y="3445088"/>
            <a:ext cx="162713" cy="162713"/>
          </a:xfrm>
          <a:prstGeom prst="ellipse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1" rIns="91440" bIns="45721" rtlCol="0" anchor="ctr"/>
          <a:lstStyle/>
          <a:p>
            <a:pPr algn="ctr">
              <a:defRPr/>
            </a:pPr>
            <a:endParaRPr lang="ru-RU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4" name="Овал 33"/>
          <p:cNvSpPr/>
          <p:nvPr/>
        </p:nvSpPr>
        <p:spPr>
          <a:xfrm>
            <a:off x="7752184" y="3445088"/>
            <a:ext cx="162713" cy="162713"/>
          </a:xfrm>
          <a:prstGeom prst="ellipse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1" rIns="91440" bIns="45721" rtlCol="0" anchor="ctr"/>
          <a:lstStyle/>
          <a:p>
            <a:pPr algn="ctr">
              <a:defRPr/>
            </a:pPr>
            <a:endParaRPr lang="ru-RU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22252" y="3037483"/>
            <a:ext cx="2497800" cy="535533"/>
          </a:xfrm>
          <a:prstGeom prst="rect">
            <a:avLst/>
          </a:prstGeom>
        </p:spPr>
        <p:txBody>
          <a:bodyPr wrap="none" lIns="91440" tIns="45721" rIns="91440" bIns="45721">
            <a:spAutoFit/>
          </a:bodyPr>
          <a:lstStyle/>
          <a:p>
            <a:pPr algn="ctr">
              <a:lnSpc>
                <a:spcPct val="90000"/>
              </a:lnSpc>
              <a:defRPr/>
            </a:pPr>
            <a:r>
              <a:rPr lang="ru-RU" sz="1600" b="1" dirty="0">
                <a:solidFill>
                  <a:srgbClr val="002060"/>
                </a:solidFill>
              </a:rPr>
              <a:t>ЗНАНИЕ: </a:t>
            </a:r>
          </a:p>
          <a:p>
            <a:pPr algn="ctr">
              <a:lnSpc>
                <a:spcPct val="90000"/>
              </a:lnSpc>
              <a:defRPr/>
            </a:pPr>
            <a:r>
              <a:rPr lang="ru-RU" sz="1600" b="1" dirty="0">
                <a:solidFill>
                  <a:srgbClr val="002060"/>
                </a:solidFill>
              </a:rPr>
              <a:t>качество и объективность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909971" y="3162452"/>
            <a:ext cx="1385829" cy="338556"/>
          </a:xfrm>
          <a:prstGeom prst="rect">
            <a:avLst/>
          </a:prstGeom>
        </p:spPr>
        <p:txBody>
          <a:bodyPr wrap="none" lIns="91440" tIns="45721" rIns="91440" bIns="45721">
            <a:spAutoFit/>
          </a:bodyPr>
          <a:lstStyle/>
          <a:p>
            <a:pPr>
              <a:defRPr/>
            </a:pPr>
            <a:r>
              <a:rPr lang="ru-RU" sz="1600" b="1" dirty="0">
                <a:solidFill>
                  <a:srgbClr val="002060"/>
                </a:solidFill>
              </a:rPr>
              <a:t>ВОСПИТАНИЕ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488240" y="3652814"/>
            <a:ext cx="1134221" cy="338556"/>
          </a:xfrm>
          <a:prstGeom prst="rect">
            <a:avLst/>
          </a:prstGeom>
        </p:spPr>
        <p:txBody>
          <a:bodyPr wrap="none" lIns="91440" tIns="45721" rIns="91440" bIns="45721">
            <a:spAutoFit/>
          </a:bodyPr>
          <a:lstStyle/>
          <a:p>
            <a:pPr>
              <a:defRPr/>
            </a:pPr>
            <a:r>
              <a:rPr lang="ru-RU" sz="1600" b="1" dirty="0">
                <a:solidFill>
                  <a:srgbClr val="002060"/>
                </a:solidFill>
              </a:rPr>
              <a:t>ЗДОРОВЬЕ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5591944" y="3088005"/>
            <a:ext cx="1967718" cy="338556"/>
          </a:xfrm>
          <a:prstGeom prst="rect">
            <a:avLst/>
          </a:prstGeom>
        </p:spPr>
        <p:txBody>
          <a:bodyPr wrap="none" lIns="91440" tIns="45721" rIns="91440" bIns="45721">
            <a:spAutoFit/>
          </a:bodyPr>
          <a:lstStyle/>
          <a:p>
            <a:pPr>
              <a:defRPr/>
            </a:pPr>
            <a:r>
              <a:rPr lang="ru-RU" sz="1600" b="1" dirty="0">
                <a:solidFill>
                  <a:srgbClr val="002060"/>
                </a:solidFill>
              </a:rPr>
              <a:t>ПРОФОРИЕНТАЦИЯ </a:t>
            </a:r>
          </a:p>
        </p:txBody>
      </p:sp>
      <p:sp>
        <p:nvSpPr>
          <p:cNvPr id="25" name="Прямоугольник 24"/>
          <p:cNvSpPr/>
          <p:nvPr/>
        </p:nvSpPr>
        <p:spPr>
          <a:xfrm>
            <a:off x="7968208" y="2955073"/>
            <a:ext cx="2000956" cy="483083"/>
          </a:xfrm>
          <a:prstGeom prst="rect">
            <a:avLst/>
          </a:prstGeom>
        </p:spPr>
        <p:txBody>
          <a:bodyPr wrap="square" lIns="91440" tIns="45721" rIns="91440" bIns="45721">
            <a:spAutoFit/>
          </a:bodyPr>
          <a:lstStyle/>
          <a:p>
            <a:pPr algn="ctr">
              <a:lnSpc>
                <a:spcPts val="1500"/>
              </a:lnSpc>
              <a:defRPr/>
            </a:pPr>
            <a:r>
              <a:rPr lang="ru-RU" sz="1600" b="1" dirty="0">
                <a:solidFill>
                  <a:srgbClr val="002060"/>
                </a:solidFill>
              </a:rPr>
              <a:t>ОБРАЗОВАТЕЛЬНАЯ СРЕДА</a:t>
            </a:r>
          </a:p>
        </p:txBody>
      </p:sp>
      <p:sp>
        <p:nvSpPr>
          <p:cNvPr id="26" name="Прямоугольник 25"/>
          <p:cNvSpPr/>
          <p:nvPr/>
        </p:nvSpPr>
        <p:spPr>
          <a:xfrm>
            <a:off x="7176120" y="3573016"/>
            <a:ext cx="1328184" cy="338556"/>
          </a:xfrm>
          <a:prstGeom prst="rect">
            <a:avLst/>
          </a:prstGeom>
        </p:spPr>
        <p:txBody>
          <a:bodyPr wrap="none" lIns="91440" tIns="45721" rIns="91440" bIns="45721">
            <a:spAutoFit/>
          </a:bodyPr>
          <a:lstStyle/>
          <a:p>
            <a:pPr>
              <a:defRPr/>
            </a:pPr>
            <a:r>
              <a:rPr lang="ru-RU" sz="1600" b="1" dirty="0">
                <a:solidFill>
                  <a:srgbClr val="002060"/>
                </a:solidFill>
              </a:rPr>
              <a:t>ТВОРЧЕСТВО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xmlns="" id="{0A7BDF62-93A8-4573-99FB-385FFCCE9778}"/>
              </a:ext>
            </a:extLst>
          </p:cNvPr>
          <p:cNvSpPr txBox="1"/>
          <p:nvPr/>
        </p:nvSpPr>
        <p:spPr>
          <a:xfrm>
            <a:off x="47328" y="3742294"/>
            <a:ext cx="4134534" cy="3170101"/>
          </a:xfrm>
          <a:prstGeom prst="rect">
            <a:avLst/>
          </a:prstGeom>
          <a:noFill/>
        </p:spPr>
        <p:txBody>
          <a:bodyPr wrap="square" lIns="91440" tIns="45721" rIns="91440" bIns="45721">
            <a:spAutoFit/>
          </a:bodyPr>
          <a:lstStyle/>
          <a:p>
            <a:pPr marL="228600" indent="-228600">
              <a:buFont typeface="+mj-lt"/>
              <a:buAutoNum type="arabicPeriod"/>
              <a:defRPr/>
            </a:pPr>
            <a:r>
              <a:rPr lang="ru-RU" sz="1000" dirty="0">
                <a:solidFill>
                  <a:prstClr val="black"/>
                </a:solidFill>
              </a:rPr>
              <a:t>Единые примерные рабочие программы, </a:t>
            </a:r>
            <a:br>
              <a:rPr lang="ru-RU" sz="1000" dirty="0">
                <a:solidFill>
                  <a:prstClr val="black"/>
                </a:solidFill>
              </a:rPr>
            </a:br>
            <a:r>
              <a:rPr lang="ru-RU" sz="1000" dirty="0">
                <a:solidFill>
                  <a:prstClr val="black"/>
                </a:solidFill>
              </a:rPr>
              <a:t>единое календарно-тематическое планирование</a:t>
            </a:r>
          </a:p>
          <a:p>
            <a:pPr marL="228600" indent="-228600">
              <a:buFont typeface="+mj-lt"/>
              <a:buAutoNum type="arabicPeriod"/>
              <a:defRPr/>
            </a:pPr>
            <a:r>
              <a:rPr lang="ru-RU" sz="1000" dirty="0">
                <a:solidFill>
                  <a:prstClr val="black"/>
                </a:solidFill>
              </a:rPr>
              <a:t>Единые подходы к составлению расписания уроков</a:t>
            </a:r>
          </a:p>
          <a:p>
            <a:pPr marL="228600" indent="-228600">
              <a:buFont typeface="+mj-lt"/>
              <a:buAutoNum type="arabicPeriod"/>
              <a:defRPr/>
            </a:pPr>
            <a:r>
              <a:rPr lang="ru-RU" sz="1000" dirty="0">
                <a:solidFill>
                  <a:prstClr val="black"/>
                </a:solidFill>
              </a:rPr>
              <a:t>Объективная </a:t>
            </a:r>
            <a:r>
              <a:rPr lang="ru-RU" sz="1000" dirty="0" err="1" smtClean="0">
                <a:solidFill>
                  <a:prstClr val="black"/>
                </a:solidFill>
              </a:rPr>
              <a:t>внутришкольная</a:t>
            </a:r>
            <a:r>
              <a:rPr lang="ru-RU" sz="1000" dirty="0" smtClean="0">
                <a:solidFill>
                  <a:prstClr val="black"/>
                </a:solidFill>
              </a:rPr>
              <a:t> и внешняя </a:t>
            </a:r>
            <a:r>
              <a:rPr lang="ru-RU" sz="1000" dirty="0">
                <a:solidFill>
                  <a:prstClr val="black"/>
                </a:solidFill>
              </a:rPr>
              <a:t>система </a:t>
            </a:r>
            <a:r>
              <a:rPr lang="ru-RU" sz="1000" dirty="0" smtClean="0">
                <a:solidFill>
                  <a:prstClr val="black"/>
                </a:solidFill>
              </a:rPr>
              <a:t>оценивания</a:t>
            </a:r>
            <a:br>
              <a:rPr lang="ru-RU" sz="1000" dirty="0" smtClean="0">
                <a:solidFill>
                  <a:prstClr val="black"/>
                </a:solidFill>
              </a:rPr>
            </a:br>
            <a:r>
              <a:rPr lang="ru-RU" sz="1000" dirty="0" smtClean="0">
                <a:solidFill>
                  <a:prstClr val="black"/>
                </a:solidFill>
              </a:rPr>
              <a:t>(в </a:t>
            </a:r>
            <a:r>
              <a:rPr lang="ru-RU" sz="1000" dirty="0">
                <a:solidFill>
                  <a:prstClr val="black"/>
                </a:solidFill>
              </a:rPr>
              <a:t>том числе ВПР) </a:t>
            </a:r>
          </a:p>
          <a:p>
            <a:pPr marL="228600" indent="-228600">
              <a:buFont typeface="+mj-lt"/>
              <a:buAutoNum type="arabicPeriod" startAt="4"/>
              <a:defRPr/>
            </a:pPr>
            <a:r>
              <a:rPr lang="ru-RU" sz="1000" dirty="0">
                <a:solidFill>
                  <a:prstClr val="black"/>
                </a:solidFill>
              </a:rPr>
              <a:t>Единые рекомендации по контрольным работам и домашним заданиям</a:t>
            </a:r>
          </a:p>
          <a:p>
            <a:pPr marL="228600" indent="-228600">
              <a:buFont typeface="+mj-lt"/>
              <a:buAutoNum type="arabicPeriod" startAt="4"/>
              <a:defRPr/>
            </a:pPr>
            <a:r>
              <a:rPr lang="ru-RU" sz="1000" dirty="0">
                <a:solidFill>
                  <a:prstClr val="black"/>
                </a:solidFill>
              </a:rPr>
              <a:t>Единая линейка учебников</a:t>
            </a:r>
          </a:p>
          <a:p>
            <a:pPr marL="228600" indent="-228600">
              <a:buFont typeface="+mj-lt"/>
              <a:buAutoNum type="arabicPeriod" startAt="4"/>
              <a:defRPr/>
            </a:pPr>
            <a:r>
              <a:rPr lang="ru-RU" sz="1000" dirty="0">
                <a:solidFill>
                  <a:prstClr val="black"/>
                </a:solidFill>
              </a:rPr>
              <a:t>Примерные углубленные программы (с 7 класса)</a:t>
            </a:r>
          </a:p>
          <a:p>
            <a:pPr marL="228600" indent="-228600">
              <a:buFont typeface="+mj-lt"/>
              <a:buAutoNum type="arabicPeriod" startAt="4"/>
              <a:defRPr/>
            </a:pPr>
            <a:r>
              <a:rPr lang="ru-RU" sz="1000" dirty="0">
                <a:solidFill>
                  <a:prstClr val="black"/>
                </a:solidFill>
              </a:rPr>
              <a:t>Внеурочная деятельность (10 часов рекомендованных курсов)</a:t>
            </a:r>
          </a:p>
          <a:p>
            <a:pPr marL="228600" indent="-228600">
              <a:buFont typeface="+mj-lt"/>
              <a:buAutoNum type="arabicPeriod" startAt="4"/>
              <a:defRPr/>
            </a:pPr>
            <a:r>
              <a:rPr lang="ru-RU" sz="1000" dirty="0">
                <a:solidFill>
                  <a:prstClr val="black"/>
                </a:solidFill>
              </a:rPr>
              <a:t>Проектная и исследовательская деятельность</a:t>
            </a:r>
          </a:p>
          <a:p>
            <a:pPr marL="228600" indent="-228600">
              <a:buFont typeface="+mj-lt"/>
              <a:buAutoNum type="arabicPeriod" startAt="9"/>
              <a:defRPr/>
            </a:pPr>
            <a:r>
              <a:rPr lang="ru-RU" sz="1000" dirty="0">
                <a:solidFill>
                  <a:prstClr val="black"/>
                </a:solidFill>
              </a:rPr>
              <a:t>Сетевая форма </a:t>
            </a:r>
            <a:r>
              <a:rPr lang="ru-RU" sz="1000" dirty="0" smtClean="0">
                <a:solidFill>
                  <a:prstClr val="black"/>
                </a:solidFill>
              </a:rPr>
              <a:t>обучения, академическая мобильность старшеклассников</a:t>
            </a:r>
          </a:p>
          <a:p>
            <a:pPr marL="228600" indent="-228600">
              <a:buFont typeface="+mj-lt"/>
              <a:buAutoNum type="arabicPeriod" startAt="9"/>
              <a:defRPr/>
            </a:pPr>
            <a:r>
              <a:rPr lang="ru-RU" sz="1000" dirty="0" err="1" smtClean="0">
                <a:solidFill>
                  <a:prstClr val="black"/>
                </a:solidFill>
              </a:rPr>
              <a:t>Внутришкольная</a:t>
            </a:r>
            <a:r>
              <a:rPr lang="ru-RU" sz="1000" dirty="0" smtClean="0">
                <a:solidFill>
                  <a:prstClr val="black"/>
                </a:solidFill>
              </a:rPr>
              <a:t> система профессионального роста и развития, наставничество </a:t>
            </a:r>
            <a:r>
              <a:rPr lang="ru-RU" sz="1000" dirty="0">
                <a:solidFill>
                  <a:prstClr val="black"/>
                </a:solidFill>
              </a:rPr>
              <a:t>(поддержка молодых учителей)</a:t>
            </a:r>
          </a:p>
          <a:p>
            <a:pPr marL="228600" indent="-228600">
              <a:buFont typeface="+mj-lt"/>
              <a:buAutoNum type="arabicPeriod" startAt="9"/>
              <a:defRPr/>
            </a:pPr>
            <a:r>
              <a:rPr lang="ru-RU" sz="1000" dirty="0">
                <a:solidFill>
                  <a:prstClr val="black"/>
                </a:solidFill>
              </a:rPr>
              <a:t>Современный модульный курс «Технологии» - платформа технологического образования, кластер формирования </a:t>
            </a:r>
            <a:r>
              <a:rPr lang="ru-RU" sz="1000" dirty="0" err="1">
                <a:solidFill>
                  <a:prstClr val="black"/>
                </a:solidFill>
              </a:rPr>
              <a:t>метапредметных</a:t>
            </a:r>
            <a:r>
              <a:rPr lang="ru-RU" sz="1000" dirty="0">
                <a:solidFill>
                  <a:prstClr val="black"/>
                </a:solidFill>
              </a:rPr>
              <a:t> результатов образования</a:t>
            </a:r>
          </a:p>
          <a:p>
            <a:pPr marL="228600" indent="-228600">
              <a:buFont typeface="+mj-lt"/>
              <a:buAutoNum type="arabicPeriod" startAt="9"/>
              <a:defRPr/>
            </a:pPr>
            <a:r>
              <a:rPr lang="ru-RU" sz="1000" dirty="0" smtClean="0">
                <a:solidFill>
                  <a:prstClr val="black"/>
                </a:solidFill>
              </a:rPr>
              <a:t>Методическая служба</a:t>
            </a:r>
          </a:p>
          <a:p>
            <a:pPr marL="228600" indent="-228600">
              <a:buFont typeface="+mj-lt"/>
              <a:buAutoNum type="arabicPeriod" startAt="9"/>
              <a:defRPr/>
            </a:pPr>
            <a:r>
              <a:rPr lang="ru-RU" sz="1000" dirty="0">
                <a:solidFill>
                  <a:prstClr val="black"/>
                </a:solidFill>
              </a:rPr>
              <a:t>План мероприятий по развитию инклюзивного образования 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xmlns="" id="{44D4AEB3-BDFC-42F8-96A6-912ED77A427D}"/>
              </a:ext>
            </a:extLst>
          </p:cNvPr>
          <p:cNvSpPr txBox="1"/>
          <p:nvPr/>
        </p:nvSpPr>
        <p:spPr>
          <a:xfrm>
            <a:off x="2207568" y="476672"/>
            <a:ext cx="3095389" cy="2862324"/>
          </a:xfrm>
          <a:prstGeom prst="rect">
            <a:avLst/>
          </a:prstGeom>
          <a:noFill/>
        </p:spPr>
        <p:txBody>
          <a:bodyPr wrap="square" lIns="91440" tIns="45721" rIns="91440" bIns="45721">
            <a:spAutoFit/>
          </a:bodyPr>
          <a:lstStyle>
            <a:defPPr>
              <a:defRPr lang="ru-RU"/>
            </a:defPPr>
            <a:lvl1pPr marL="228600" indent="-228600">
              <a:buFont typeface="+mj-lt"/>
              <a:buAutoNum type="arabicPeriod"/>
              <a:defRPr sz="1050"/>
            </a:lvl1pPr>
          </a:lstStyle>
          <a:p>
            <a:pPr>
              <a:defRPr/>
            </a:pPr>
            <a:r>
              <a:rPr lang="ru-RU" sz="900" dirty="0"/>
              <a:t>Рабочая программа воспитания</a:t>
            </a:r>
          </a:p>
          <a:p>
            <a:pPr>
              <a:defRPr/>
            </a:pPr>
            <a:r>
              <a:rPr lang="ru-RU" sz="900" dirty="0"/>
              <a:t>Календарный план воспитательной работы</a:t>
            </a:r>
          </a:p>
          <a:p>
            <a:pPr>
              <a:defRPr/>
            </a:pPr>
            <a:r>
              <a:rPr lang="ru-RU" sz="900" dirty="0"/>
              <a:t>Советник по воспитанию </a:t>
            </a:r>
          </a:p>
          <a:p>
            <a:pPr>
              <a:defRPr/>
            </a:pPr>
            <a:r>
              <a:rPr lang="ru-RU" sz="900" dirty="0"/>
              <a:t>Штаб воспитательной работы</a:t>
            </a:r>
          </a:p>
          <a:p>
            <a:pPr>
              <a:defRPr/>
            </a:pPr>
            <a:r>
              <a:rPr lang="ru-RU" sz="900" dirty="0"/>
              <a:t>Единые подходы к работе с родительским сообществом</a:t>
            </a:r>
          </a:p>
          <a:p>
            <a:pPr>
              <a:defRPr/>
            </a:pPr>
            <a:r>
              <a:rPr lang="ru-RU" sz="900" dirty="0"/>
              <a:t>Комната  детских инициатив/ученического самоуправления</a:t>
            </a:r>
          </a:p>
          <a:p>
            <a:pPr>
              <a:defRPr/>
            </a:pPr>
            <a:r>
              <a:rPr lang="ru-RU" sz="900" dirty="0"/>
              <a:t>Государственная символика (флаг, герб, гимн</a:t>
            </a:r>
            <a:r>
              <a:rPr lang="ru-RU" sz="900" dirty="0" smtClean="0"/>
              <a:t>) (официальные церемонии и торжественные мероприятия)</a:t>
            </a:r>
            <a:endParaRPr lang="ru-RU" sz="900" dirty="0"/>
          </a:p>
          <a:p>
            <a:pPr>
              <a:defRPr/>
            </a:pPr>
            <a:r>
              <a:rPr lang="ru-RU" sz="900" dirty="0"/>
              <a:t>Ученическое самоуправление</a:t>
            </a:r>
          </a:p>
          <a:p>
            <a:pPr>
              <a:defRPr/>
            </a:pPr>
            <a:r>
              <a:rPr lang="ru-RU" sz="900" dirty="0"/>
              <a:t>Детские и молодежные общественные объединения </a:t>
            </a:r>
            <a:br>
              <a:rPr lang="ru-RU" sz="900" dirty="0"/>
            </a:br>
            <a:r>
              <a:rPr lang="ru-RU" sz="900" dirty="0" smtClean="0"/>
              <a:t>(РДШ, «</a:t>
            </a:r>
            <a:r>
              <a:rPr lang="ru-RU" sz="900" dirty="0" err="1" smtClean="0"/>
              <a:t>Юнармия</a:t>
            </a:r>
            <a:r>
              <a:rPr lang="ru-RU" sz="900" dirty="0" smtClean="0"/>
              <a:t>», «Большая перемена», «Орлята России»)</a:t>
            </a:r>
            <a:endParaRPr lang="ru-RU" sz="900" dirty="0"/>
          </a:p>
          <a:p>
            <a:pPr>
              <a:defRPr/>
            </a:pPr>
            <a:r>
              <a:rPr lang="ru-RU" sz="900" dirty="0"/>
              <a:t>Программы краеведения и школьного туризма</a:t>
            </a:r>
          </a:p>
          <a:p>
            <a:pPr>
              <a:defRPr/>
            </a:pPr>
            <a:r>
              <a:rPr lang="ru-RU" sz="900" dirty="0"/>
              <a:t>Повышение квалификации педагогических </a:t>
            </a:r>
            <a:br>
              <a:rPr lang="ru-RU" sz="900" dirty="0"/>
            </a:br>
            <a:r>
              <a:rPr lang="ru-RU" sz="900" dirty="0"/>
              <a:t>работников в сфере воспитания</a:t>
            </a:r>
          </a:p>
          <a:p>
            <a:pPr>
              <a:defRPr/>
            </a:pPr>
            <a:r>
              <a:rPr lang="ru-RU" sz="900" dirty="0">
                <a:cs typeface="Arial" panose="020B0604020202020204" pitchFamily="34" charset="0"/>
              </a:rPr>
              <a:t>Подходы к оценке качества </a:t>
            </a:r>
            <a:r>
              <a:rPr lang="ru-RU" sz="900" dirty="0" smtClean="0">
                <a:cs typeface="Arial" panose="020B0604020202020204" pitchFamily="34" charset="0"/>
              </a:rPr>
              <a:t>ВР</a:t>
            </a:r>
          </a:p>
          <a:p>
            <a:pPr>
              <a:defRPr/>
            </a:pPr>
            <a:r>
              <a:rPr lang="ru-RU" sz="900" dirty="0" smtClean="0">
                <a:cs typeface="Arial" panose="020B0604020202020204" pitchFamily="34" charset="0"/>
              </a:rPr>
              <a:t>Волонтёрское движение</a:t>
            </a:r>
            <a:endParaRPr lang="ru-RU" sz="900" dirty="0">
              <a:cs typeface="Arial" panose="020B0604020202020204" pitchFamily="34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xmlns="" id="{55065389-394F-4F8C-AAD2-A86CF5EB9ABA}"/>
              </a:ext>
            </a:extLst>
          </p:cNvPr>
          <p:cNvSpPr txBox="1"/>
          <p:nvPr/>
        </p:nvSpPr>
        <p:spPr>
          <a:xfrm>
            <a:off x="3921930" y="4095064"/>
            <a:ext cx="3254190" cy="3323989"/>
          </a:xfrm>
          <a:prstGeom prst="rect">
            <a:avLst/>
          </a:prstGeom>
          <a:noFill/>
        </p:spPr>
        <p:txBody>
          <a:bodyPr wrap="square" lIns="91440" tIns="45721" rIns="91440" bIns="45721">
            <a:spAutoFit/>
          </a:bodyPr>
          <a:lstStyle>
            <a:defPPr>
              <a:defRPr lang="ru-RU"/>
            </a:defPPr>
            <a:lvl1pPr marL="228600" indent="-228600">
              <a:buFont typeface="+mj-lt"/>
              <a:buAutoNum type="arabicPeriod"/>
              <a:defRPr sz="1050"/>
            </a:lvl1pPr>
          </a:lstStyle>
          <a:p>
            <a:pPr>
              <a:defRPr/>
            </a:pPr>
            <a:r>
              <a:rPr lang="ru-RU" sz="1000" dirty="0" smtClean="0">
                <a:solidFill>
                  <a:prstClr val="black"/>
                </a:solidFill>
              </a:rPr>
              <a:t>Единые инструменты мониторинга здоровья обучающихся</a:t>
            </a:r>
          </a:p>
          <a:p>
            <a:pPr>
              <a:defRPr/>
            </a:pPr>
            <a:r>
              <a:rPr lang="ru-RU" sz="1000" dirty="0" smtClean="0">
                <a:solidFill>
                  <a:prstClr val="black"/>
                </a:solidFill>
              </a:rPr>
              <a:t>Единые </a:t>
            </a:r>
            <a:r>
              <a:rPr lang="ru-RU" sz="1000" dirty="0">
                <a:solidFill>
                  <a:prstClr val="black"/>
                </a:solidFill>
              </a:rPr>
              <a:t>рекомендации по </a:t>
            </a:r>
            <a:r>
              <a:rPr lang="ru-RU" sz="1000" dirty="0" err="1" smtClean="0">
                <a:solidFill>
                  <a:prstClr val="black"/>
                </a:solidFill>
              </a:rPr>
              <a:t>здоровьесбережению</a:t>
            </a:r>
            <a:r>
              <a:rPr lang="ru-RU" sz="1000" dirty="0" smtClean="0">
                <a:solidFill>
                  <a:prstClr val="black"/>
                </a:solidFill>
              </a:rPr>
              <a:t/>
            </a:r>
            <a:br>
              <a:rPr lang="ru-RU" sz="1000" dirty="0" smtClean="0">
                <a:solidFill>
                  <a:prstClr val="black"/>
                </a:solidFill>
              </a:rPr>
            </a:br>
            <a:r>
              <a:rPr lang="ru-RU" sz="1000" dirty="0" smtClean="0">
                <a:solidFill>
                  <a:prstClr val="black"/>
                </a:solidFill>
              </a:rPr>
              <a:t>в </a:t>
            </a:r>
            <a:r>
              <a:rPr lang="ru-RU" sz="1000" dirty="0">
                <a:solidFill>
                  <a:prstClr val="black"/>
                </a:solidFill>
              </a:rPr>
              <a:t>школе, в том числе при занятиях за </a:t>
            </a:r>
            <a:r>
              <a:rPr lang="ru-RU" sz="1000" dirty="0" smtClean="0">
                <a:solidFill>
                  <a:prstClr val="black"/>
                </a:solidFill>
              </a:rPr>
              <a:t>ПК</a:t>
            </a:r>
          </a:p>
          <a:p>
            <a:pPr>
              <a:defRPr/>
            </a:pPr>
            <a:r>
              <a:rPr lang="ru-RU" sz="1000" dirty="0" smtClean="0">
                <a:solidFill>
                  <a:prstClr val="black"/>
                </a:solidFill>
              </a:rPr>
              <a:t>Психогигиенические и психопрофилактические мероприятия, ограничение использования мобильных телефонов</a:t>
            </a:r>
          </a:p>
          <a:p>
            <a:pPr>
              <a:defRPr/>
            </a:pPr>
            <a:r>
              <a:rPr lang="ru-RU" sz="1000" dirty="0" smtClean="0">
                <a:solidFill>
                  <a:prstClr val="black"/>
                </a:solidFill>
              </a:rPr>
              <a:t>Профилактика употребления ПАВ (наркотики, алкоголь, табак)</a:t>
            </a:r>
          </a:p>
          <a:p>
            <a:pPr>
              <a:defRPr/>
            </a:pPr>
            <a:r>
              <a:rPr lang="ru-RU" sz="1000" dirty="0" smtClean="0">
                <a:solidFill>
                  <a:prstClr val="black"/>
                </a:solidFill>
              </a:rPr>
              <a:t>Популяризация выполнения норм ГТО</a:t>
            </a:r>
          </a:p>
          <a:p>
            <a:pPr>
              <a:defRPr/>
            </a:pPr>
            <a:r>
              <a:rPr lang="ru-RU" sz="1000" dirty="0" smtClean="0">
                <a:solidFill>
                  <a:prstClr val="black"/>
                </a:solidFill>
              </a:rPr>
              <a:t>Медицинское сопровождение, вакцинация</a:t>
            </a:r>
            <a:endParaRPr lang="ru-RU" sz="1000" dirty="0">
              <a:solidFill>
                <a:prstClr val="black"/>
              </a:solidFill>
            </a:endParaRPr>
          </a:p>
          <a:p>
            <a:pPr>
              <a:defRPr/>
            </a:pPr>
            <a:r>
              <a:rPr lang="ru-RU" sz="1000" dirty="0" smtClean="0">
                <a:solidFill>
                  <a:prstClr val="black"/>
                </a:solidFill>
              </a:rPr>
              <a:t>Летний </a:t>
            </a:r>
            <a:r>
              <a:rPr lang="ru-RU" sz="1000" dirty="0">
                <a:solidFill>
                  <a:prstClr val="black"/>
                </a:solidFill>
              </a:rPr>
              <a:t>оздоровительный лагерь (в том числе тематические смены)</a:t>
            </a:r>
          </a:p>
          <a:p>
            <a:pPr>
              <a:defRPr/>
            </a:pPr>
            <a:r>
              <a:rPr lang="ru-RU" sz="1000" dirty="0" smtClean="0">
                <a:solidFill>
                  <a:prstClr val="black"/>
                </a:solidFill>
              </a:rPr>
              <a:t>Доступность </a:t>
            </a:r>
            <a:r>
              <a:rPr lang="ru-RU" sz="1000" dirty="0">
                <a:solidFill>
                  <a:prstClr val="black"/>
                </a:solidFill>
              </a:rPr>
              <a:t>спортивной инфраструктуры для семей с детьми (во внеклассное время)</a:t>
            </a:r>
          </a:p>
          <a:p>
            <a:pPr>
              <a:defRPr/>
            </a:pPr>
            <a:r>
              <a:rPr lang="ru-RU" sz="1000" dirty="0" smtClean="0">
                <a:solidFill>
                  <a:prstClr val="black"/>
                </a:solidFill>
              </a:rPr>
              <a:t>Школьные </a:t>
            </a:r>
            <a:r>
              <a:rPr lang="ru-RU" sz="1000" dirty="0">
                <a:solidFill>
                  <a:prstClr val="black"/>
                </a:solidFill>
              </a:rPr>
              <a:t>спортивные </a:t>
            </a:r>
            <a:r>
              <a:rPr lang="ru-RU" sz="1000" dirty="0" smtClean="0">
                <a:solidFill>
                  <a:prstClr val="black"/>
                </a:solidFill>
              </a:rPr>
              <a:t>команды</a:t>
            </a:r>
          </a:p>
          <a:p>
            <a:pPr>
              <a:defRPr/>
            </a:pPr>
            <a:r>
              <a:rPr lang="ru-RU" sz="1000" dirty="0">
                <a:solidFill>
                  <a:prstClr val="black"/>
                </a:solidFill>
              </a:rPr>
              <a:t>Горячее питание (единое меню, родительский контроль)</a:t>
            </a:r>
          </a:p>
          <a:p>
            <a:pPr>
              <a:defRPr/>
            </a:pPr>
            <a:endParaRPr lang="ru-RU" sz="1000" dirty="0" smtClean="0">
              <a:solidFill>
                <a:prstClr val="black"/>
              </a:solidFill>
            </a:endParaRPr>
          </a:p>
          <a:p>
            <a:pPr>
              <a:defRPr/>
            </a:pPr>
            <a:endParaRPr lang="ru-RU" sz="1000" dirty="0">
              <a:solidFill>
                <a:prstClr val="black"/>
              </a:solidFill>
            </a:endParaRPr>
          </a:p>
          <a:p>
            <a:pPr>
              <a:defRPr/>
            </a:pPr>
            <a:endParaRPr lang="ru-RU" sz="1000" dirty="0">
              <a:solidFill>
                <a:prstClr val="black"/>
              </a:solidFill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5002538" y="332656"/>
            <a:ext cx="2576412" cy="2092883"/>
          </a:xfrm>
          <a:prstGeom prst="rect">
            <a:avLst/>
          </a:prstGeom>
          <a:noFill/>
        </p:spPr>
        <p:txBody>
          <a:bodyPr wrap="square" lIns="91440" tIns="45721" rIns="91440" bIns="45721">
            <a:spAutoFit/>
          </a:bodyPr>
          <a:lstStyle/>
          <a:p>
            <a:pPr marL="228600" indent="-228600">
              <a:buFont typeface="+mj-lt"/>
              <a:buAutoNum type="arabicPeriod"/>
              <a:defRPr/>
            </a:pPr>
            <a:r>
              <a:rPr lang="ru-RU" sz="1000" dirty="0">
                <a:solidFill>
                  <a:prstClr val="black"/>
                </a:solidFill>
              </a:rPr>
              <a:t>Система профпроб в разных профессиях</a:t>
            </a:r>
          </a:p>
          <a:p>
            <a:pPr marL="228600" indent="-228600">
              <a:buFont typeface="+mj-lt"/>
              <a:buAutoNum type="arabicPeriod"/>
              <a:defRPr/>
            </a:pPr>
            <a:r>
              <a:rPr lang="ru-RU" sz="1000" dirty="0">
                <a:solidFill>
                  <a:prstClr val="black"/>
                </a:solidFill>
              </a:rPr>
              <a:t>Тематические экскурсии и события с участием профессиональных сообществ, бизнеса</a:t>
            </a:r>
          </a:p>
          <a:p>
            <a:pPr marL="228600" indent="-228600">
              <a:buFont typeface="+mj-lt"/>
              <a:buAutoNum type="arabicPeriod"/>
              <a:defRPr/>
            </a:pPr>
            <a:r>
              <a:rPr lang="ru-RU" sz="1000" dirty="0" smtClean="0">
                <a:solidFill>
                  <a:prstClr val="black"/>
                </a:solidFill>
              </a:rPr>
              <a:t>Программа </a:t>
            </a:r>
            <a:r>
              <a:rPr lang="ru-RU" sz="1000" dirty="0">
                <a:solidFill>
                  <a:prstClr val="black"/>
                </a:solidFill>
              </a:rPr>
              <a:t>«Билет в будущее</a:t>
            </a:r>
            <a:r>
              <a:rPr lang="ru-RU" sz="1000" dirty="0" smtClean="0">
                <a:solidFill>
                  <a:prstClr val="black"/>
                </a:solidFill>
              </a:rPr>
              <a:t>»</a:t>
            </a:r>
          </a:p>
          <a:p>
            <a:pPr marL="228600" indent="-228600">
              <a:buFont typeface="+mj-lt"/>
              <a:buAutoNum type="arabicPeriod"/>
              <a:defRPr/>
            </a:pPr>
            <a:r>
              <a:rPr lang="ru-RU" sz="1000" dirty="0">
                <a:solidFill>
                  <a:prstClr val="black"/>
                </a:solidFill>
              </a:rPr>
              <a:t>Сетевые программы профориентации совместно с колледжами, вузами</a:t>
            </a:r>
          </a:p>
          <a:p>
            <a:pPr marL="228600" indent="-228600">
              <a:buFont typeface="+mj-lt"/>
              <a:buAutoNum type="arabicPeriod"/>
              <a:defRPr/>
            </a:pPr>
            <a:r>
              <a:rPr lang="ru-RU" sz="1000" dirty="0">
                <a:solidFill>
                  <a:prstClr val="black"/>
                </a:solidFill>
              </a:rPr>
              <a:t>Психологическое и </a:t>
            </a:r>
            <a:r>
              <a:rPr lang="ru-RU" sz="1000" dirty="0" err="1">
                <a:solidFill>
                  <a:prstClr val="black"/>
                </a:solidFill>
              </a:rPr>
              <a:t>тьюторское</a:t>
            </a:r>
            <a:r>
              <a:rPr lang="ru-RU" sz="1000" dirty="0">
                <a:solidFill>
                  <a:prstClr val="black"/>
                </a:solidFill>
              </a:rPr>
              <a:t> сопровождение выбора профессии</a:t>
            </a:r>
          </a:p>
          <a:p>
            <a:pPr marL="228600" indent="-228600">
              <a:buFont typeface="+mj-lt"/>
              <a:buAutoNum type="arabicPeriod"/>
              <a:defRPr/>
            </a:pPr>
            <a:r>
              <a:rPr lang="ru-RU" sz="1000" dirty="0">
                <a:solidFill>
                  <a:prstClr val="black"/>
                </a:solidFill>
              </a:rPr>
              <a:t>Вовлечение семьи в </a:t>
            </a:r>
            <a:r>
              <a:rPr lang="ru-RU" sz="1000" dirty="0" err="1">
                <a:solidFill>
                  <a:prstClr val="black"/>
                </a:solidFill>
              </a:rPr>
              <a:t>профориентационный</a:t>
            </a:r>
            <a:r>
              <a:rPr lang="ru-RU" sz="1000" dirty="0">
                <a:solidFill>
                  <a:prstClr val="black"/>
                </a:solidFill>
              </a:rPr>
              <a:t> процесс</a:t>
            </a:r>
          </a:p>
          <a:p>
            <a:pPr marL="228600" indent="-228600">
              <a:buFont typeface="+mj-lt"/>
              <a:buAutoNum type="arabicPeriod"/>
              <a:defRPr/>
            </a:pPr>
            <a:endParaRPr lang="ru-RU" sz="1000" dirty="0">
              <a:solidFill>
                <a:prstClr val="black"/>
              </a:solidFill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7329574" y="190086"/>
            <a:ext cx="2432456" cy="3000824"/>
          </a:xfrm>
          <a:prstGeom prst="rect">
            <a:avLst/>
          </a:prstGeom>
          <a:noFill/>
        </p:spPr>
        <p:txBody>
          <a:bodyPr wrap="square" lIns="91440" tIns="45721" rIns="91440" bIns="45721">
            <a:spAutoFit/>
          </a:bodyPr>
          <a:lstStyle/>
          <a:p>
            <a:pPr marL="228600" indent="-228600">
              <a:buFont typeface="+mj-lt"/>
              <a:buAutoNum type="arabicPeriod"/>
              <a:defRPr/>
            </a:pPr>
            <a:r>
              <a:rPr lang="ru-RU" sz="900" dirty="0">
                <a:solidFill>
                  <a:prstClr val="black"/>
                </a:solidFill>
              </a:rPr>
              <a:t>Трансформируемое </a:t>
            </a:r>
            <a:r>
              <a:rPr lang="ru-RU" sz="900" dirty="0" err="1" smtClean="0">
                <a:solidFill>
                  <a:prstClr val="black"/>
                </a:solidFill>
              </a:rPr>
              <a:t>зонированное</a:t>
            </a:r>
            <a:r>
              <a:rPr lang="ru-RU" sz="900" dirty="0" smtClean="0">
                <a:solidFill>
                  <a:prstClr val="black"/>
                </a:solidFill>
              </a:rPr>
              <a:t> пространство, </a:t>
            </a:r>
            <a:r>
              <a:rPr lang="ru-RU" sz="900" dirty="0">
                <a:solidFill>
                  <a:prstClr val="black"/>
                </a:solidFill>
              </a:rPr>
              <a:t>архитектурная доступность</a:t>
            </a:r>
          </a:p>
          <a:p>
            <a:pPr marL="228600" indent="-228600">
              <a:buFont typeface="+mj-lt"/>
              <a:buAutoNum type="arabicPeriod"/>
              <a:defRPr/>
            </a:pPr>
            <a:r>
              <a:rPr lang="ru-RU" sz="900" dirty="0">
                <a:solidFill>
                  <a:prstClr val="black"/>
                </a:solidFill>
              </a:rPr>
              <a:t>ЦОС (поддержка всех активностей)</a:t>
            </a:r>
          </a:p>
          <a:p>
            <a:pPr marL="228600" indent="-228600">
              <a:buFont typeface="+mj-lt"/>
              <a:buAutoNum type="arabicPeriod"/>
              <a:defRPr/>
            </a:pPr>
            <a:r>
              <a:rPr lang="ru-RU" sz="900" dirty="0">
                <a:solidFill>
                  <a:prstClr val="black"/>
                </a:solidFill>
              </a:rPr>
              <a:t>Кванториум/Точка роста</a:t>
            </a:r>
          </a:p>
          <a:p>
            <a:pPr marL="228600" indent="-228600">
              <a:buFont typeface="+mj-lt"/>
              <a:buAutoNum type="arabicPeriod"/>
              <a:defRPr/>
            </a:pPr>
            <a:r>
              <a:rPr lang="ru-RU" sz="900" dirty="0">
                <a:solidFill>
                  <a:prstClr val="black"/>
                </a:solidFill>
              </a:rPr>
              <a:t>Сцена (театр, конференция, фестиваль</a:t>
            </a:r>
            <a:r>
              <a:rPr lang="ru-RU" sz="900" dirty="0" smtClean="0">
                <a:solidFill>
                  <a:prstClr val="black"/>
                </a:solidFill>
              </a:rPr>
              <a:t>)</a:t>
            </a:r>
          </a:p>
          <a:p>
            <a:pPr marL="228600" indent="-228600">
              <a:buFont typeface="+mj-lt"/>
              <a:buAutoNum type="arabicPeriod"/>
              <a:defRPr/>
            </a:pPr>
            <a:r>
              <a:rPr lang="ru-RU" sz="900" dirty="0" smtClean="0">
                <a:solidFill>
                  <a:prstClr val="black"/>
                </a:solidFill>
              </a:rPr>
              <a:t>Спортивная инфраструктура</a:t>
            </a:r>
            <a:endParaRPr lang="ru-RU" sz="900" dirty="0">
              <a:solidFill>
                <a:prstClr val="black"/>
              </a:solidFill>
            </a:endParaRPr>
          </a:p>
          <a:p>
            <a:pPr marL="228600" indent="-228600">
              <a:buFont typeface="+mj-lt"/>
              <a:buAutoNum type="arabicPeriod"/>
              <a:defRPr/>
            </a:pPr>
            <a:r>
              <a:rPr lang="ru-RU" sz="900" dirty="0">
                <a:solidFill>
                  <a:prstClr val="black"/>
                </a:solidFill>
              </a:rPr>
              <a:t>Школьное кафе</a:t>
            </a:r>
          </a:p>
          <a:p>
            <a:pPr marL="228600" indent="-228600">
              <a:buFont typeface="+mj-lt"/>
              <a:buAutoNum type="arabicPeriod"/>
              <a:defRPr/>
            </a:pPr>
            <a:r>
              <a:rPr lang="ru-RU" sz="900" dirty="0">
                <a:solidFill>
                  <a:prstClr val="black"/>
                </a:solidFill>
              </a:rPr>
              <a:t>Школьный сад (огород)</a:t>
            </a:r>
          </a:p>
          <a:p>
            <a:pPr marL="228600" indent="-228600">
              <a:buFont typeface="+mj-lt"/>
              <a:buAutoNum type="arabicPeriod"/>
              <a:defRPr/>
            </a:pPr>
            <a:r>
              <a:rPr lang="ru-RU" sz="900" dirty="0" smtClean="0">
                <a:solidFill>
                  <a:prstClr val="black"/>
                </a:solidFill>
              </a:rPr>
              <a:t>«</a:t>
            </a:r>
            <a:r>
              <a:rPr lang="ru-RU" sz="900" dirty="0">
                <a:solidFill>
                  <a:prstClr val="black"/>
                </a:solidFill>
              </a:rPr>
              <a:t>Белый интернет»,  ограничение использования мобильных телефонов</a:t>
            </a:r>
          </a:p>
          <a:p>
            <a:pPr marL="228600" indent="-228600">
              <a:buFont typeface="+mj-lt"/>
              <a:buAutoNum type="arabicPeriod"/>
              <a:defRPr/>
            </a:pPr>
            <a:r>
              <a:rPr lang="ru-RU" sz="900" dirty="0">
                <a:solidFill>
                  <a:prstClr val="black"/>
                </a:solidFill>
              </a:rPr>
              <a:t>Государственно-общественное управление</a:t>
            </a:r>
          </a:p>
          <a:p>
            <a:pPr marL="228600" indent="-228600">
              <a:buFont typeface="+mj-lt"/>
              <a:buAutoNum type="arabicPeriod"/>
              <a:defRPr/>
            </a:pPr>
            <a:r>
              <a:rPr lang="ru-RU" sz="900" dirty="0">
                <a:solidFill>
                  <a:prstClr val="black"/>
                </a:solidFill>
              </a:rPr>
              <a:t>Комплексная безопасность</a:t>
            </a:r>
          </a:p>
          <a:p>
            <a:pPr marL="228600" indent="-228600">
              <a:buFont typeface="+mj-lt"/>
              <a:buAutoNum type="arabicPeriod"/>
              <a:defRPr/>
            </a:pPr>
            <a:r>
              <a:rPr lang="ru-RU" sz="900" dirty="0">
                <a:solidFill>
                  <a:prstClr val="black"/>
                </a:solidFill>
              </a:rPr>
              <a:t>Единые подходы к штатному расписанию</a:t>
            </a:r>
            <a:br>
              <a:rPr lang="ru-RU" sz="900" dirty="0">
                <a:solidFill>
                  <a:prstClr val="black"/>
                </a:solidFill>
              </a:rPr>
            </a:br>
            <a:r>
              <a:rPr lang="ru-RU" sz="900" dirty="0">
                <a:solidFill>
                  <a:prstClr val="black"/>
                </a:solidFill>
              </a:rPr>
              <a:t>(количество административного персонала на контингент, узкие специалисты</a:t>
            </a:r>
            <a:r>
              <a:rPr lang="ru-RU" sz="900" dirty="0" smtClean="0">
                <a:solidFill>
                  <a:prstClr val="black"/>
                </a:solidFill>
              </a:rPr>
              <a:t>)</a:t>
            </a:r>
          </a:p>
          <a:p>
            <a:pPr marL="228600" indent="-228600">
              <a:buFont typeface="+mj-lt"/>
              <a:buAutoNum type="arabicPeriod"/>
              <a:defRPr/>
            </a:pPr>
            <a:r>
              <a:rPr lang="ru-RU" sz="900" dirty="0">
                <a:solidFill>
                  <a:prstClr val="black"/>
                </a:solidFill>
              </a:rPr>
              <a:t>Библиотека/</a:t>
            </a:r>
            <a:r>
              <a:rPr lang="ru-RU" sz="900" dirty="0" err="1">
                <a:solidFill>
                  <a:prstClr val="black"/>
                </a:solidFill>
              </a:rPr>
              <a:t>Медиацентр</a:t>
            </a:r>
            <a:endParaRPr lang="ru-RU" sz="900" dirty="0">
              <a:solidFill>
                <a:prstClr val="black"/>
              </a:solidFill>
            </a:endParaRPr>
          </a:p>
          <a:p>
            <a:pPr>
              <a:defRPr/>
            </a:pPr>
            <a:endParaRPr lang="ru-RU" sz="900" dirty="0">
              <a:solidFill>
                <a:prstClr val="black"/>
              </a:solidFill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xmlns="" id="{2E06B386-5712-49A0-A7EE-E658DF8902D4}"/>
              </a:ext>
            </a:extLst>
          </p:cNvPr>
          <p:cNvSpPr txBox="1"/>
          <p:nvPr/>
        </p:nvSpPr>
        <p:spPr>
          <a:xfrm>
            <a:off x="6960096" y="4176948"/>
            <a:ext cx="1872208" cy="2708436"/>
          </a:xfrm>
          <a:prstGeom prst="rect">
            <a:avLst/>
          </a:prstGeom>
          <a:noFill/>
        </p:spPr>
        <p:txBody>
          <a:bodyPr wrap="square" lIns="91440" tIns="45721" rIns="91440" bIns="45721">
            <a:spAutoFit/>
          </a:bodyPr>
          <a:lstStyle>
            <a:defPPr>
              <a:defRPr lang="ru-RU"/>
            </a:defPPr>
            <a:lvl1pPr marL="228600" indent="-228600">
              <a:buFont typeface="+mj-lt"/>
              <a:buAutoNum type="arabicPeriod"/>
              <a:defRPr sz="1050"/>
            </a:lvl1pPr>
          </a:lstStyle>
          <a:p>
            <a:pPr>
              <a:defRPr/>
            </a:pPr>
            <a:r>
              <a:rPr lang="ru-RU" sz="1000" dirty="0">
                <a:solidFill>
                  <a:prstClr val="black"/>
                </a:solidFill>
              </a:rPr>
              <a:t>Школа полного дня: внеурочная деятельность и дополнительное образование</a:t>
            </a:r>
          </a:p>
          <a:p>
            <a:pPr>
              <a:defRPr/>
            </a:pPr>
            <a:r>
              <a:rPr lang="ru-RU" sz="1000" dirty="0">
                <a:solidFill>
                  <a:prstClr val="black"/>
                </a:solidFill>
              </a:rPr>
              <a:t>Система конкурсов, фестивалей, олимпиад, конференций </a:t>
            </a:r>
          </a:p>
          <a:p>
            <a:pPr>
              <a:defRPr/>
            </a:pPr>
            <a:r>
              <a:rPr lang="ru-RU" sz="1000" dirty="0">
                <a:solidFill>
                  <a:prstClr val="black"/>
                </a:solidFill>
              </a:rPr>
              <a:t>«Большая перемена»</a:t>
            </a:r>
          </a:p>
          <a:p>
            <a:pPr>
              <a:defRPr/>
            </a:pPr>
            <a:r>
              <a:rPr lang="ru-RU" sz="1000" dirty="0">
                <a:solidFill>
                  <a:prstClr val="black"/>
                </a:solidFill>
              </a:rPr>
              <a:t>Школьный хор</a:t>
            </a:r>
          </a:p>
          <a:p>
            <a:pPr>
              <a:defRPr/>
            </a:pPr>
            <a:r>
              <a:rPr lang="ru-RU" sz="1000" dirty="0">
                <a:solidFill>
                  <a:prstClr val="black"/>
                </a:solidFill>
              </a:rPr>
              <a:t>Школьный театр</a:t>
            </a:r>
          </a:p>
          <a:p>
            <a:pPr>
              <a:defRPr/>
            </a:pPr>
            <a:r>
              <a:rPr lang="ru-RU" sz="1000" dirty="0">
                <a:solidFill>
                  <a:prstClr val="black"/>
                </a:solidFill>
              </a:rPr>
              <a:t>Школьный музыкальный коллектив</a:t>
            </a:r>
          </a:p>
          <a:p>
            <a:pPr>
              <a:defRPr/>
            </a:pPr>
            <a:r>
              <a:rPr lang="ru-RU" sz="1000" dirty="0">
                <a:solidFill>
                  <a:prstClr val="black"/>
                </a:solidFill>
              </a:rPr>
              <a:t>Школьный пресс-центр (телевидение, газета, журнал)</a:t>
            </a:r>
          </a:p>
          <a:p>
            <a:pPr>
              <a:defRPr/>
            </a:pPr>
            <a:r>
              <a:rPr lang="ru-RU" sz="1000" dirty="0">
                <a:solidFill>
                  <a:prstClr val="black"/>
                </a:solidFill>
              </a:rPr>
              <a:t>Школьный музей и музейная педагогика</a:t>
            </a:r>
          </a:p>
        </p:txBody>
      </p:sp>
      <p:cxnSp>
        <p:nvCxnSpPr>
          <p:cNvPr id="38" name="Прямая соединительная линия 37"/>
          <p:cNvCxnSpPr/>
          <p:nvPr/>
        </p:nvCxnSpPr>
        <p:spPr>
          <a:xfrm>
            <a:off x="1671149" y="3645024"/>
            <a:ext cx="2" cy="143453"/>
          </a:xfrm>
          <a:prstGeom prst="line">
            <a:avLst/>
          </a:prstGeom>
          <a:ln w="28575"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Прямая соединительная линия 50"/>
          <p:cNvCxnSpPr/>
          <p:nvPr/>
        </p:nvCxnSpPr>
        <p:spPr>
          <a:xfrm>
            <a:off x="5053134" y="3924114"/>
            <a:ext cx="0" cy="220743"/>
          </a:xfrm>
          <a:prstGeom prst="line">
            <a:avLst/>
          </a:prstGeom>
          <a:ln w="28575"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Прямая соединительная линия 51"/>
          <p:cNvCxnSpPr/>
          <p:nvPr/>
        </p:nvCxnSpPr>
        <p:spPr>
          <a:xfrm>
            <a:off x="7824192" y="3930617"/>
            <a:ext cx="0" cy="320595"/>
          </a:xfrm>
          <a:prstGeom prst="line">
            <a:avLst/>
          </a:prstGeom>
          <a:ln w="28575"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Прямая соединительная линия 53"/>
          <p:cNvCxnSpPr/>
          <p:nvPr/>
        </p:nvCxnSpPr>
        <p:spPr>
          <a:xfrm>
            <a:off x="3575720" y="2996952"/>
            <a:ext cx="0" cy="216000"/>
          </a:xfrm>
          <a:prstGeom prst="line">
            <a:avLst/>
          </a:prstGeom>
          <a:ln w="28575"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Прямая соединительная линия 54"/>
          <p:cNvCxnSpPr/>
          <p:nvPr/>
        </p:nvCxnSpPr>
        <p:spPr>
          <a:xfrm>
            <a:off x="6456040" y="2888960"/>
            <a:ext cx="0" cy="180000"/>
          </a:xfrm>
          <a:prstGeom prst="line">
            <a:avLst/>
          </a:prstGeom>
          <a:ln w="28575"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Прямая соединительная линия 55"/>
          <p:cNvCxnSpPr/>
          <p:nvPr/>
        </p:nvCxnSpPr>
        <p:spPr>
          <a:xfrm>
            <a:off x="8903391" y="2528920"/>
            <a:ext cx="921" cy="396024"/>
          </a:xfrm>
          <a:prstGeom prst="line">
            <a:avLst/>
          </a:prstGeom>
          <a:ln w="28575"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7" name="Рисунок 56" descr="Академическая шапочка">
            <a:extLst>
              <a:ext uri="{FF2B5EF4-FFF2-40B4-BE49-F238E27FC236}">
                <a16:creationId xmlns:a16="http://schemas.microsoft.com/office/drawing/2014/main" xmlns="" id="{49A2AE2E-20E4-4BDE-ABD7-9E8716796ED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377473" y="2586616"/>
            <a:ext cx="587358" cy="587359"/>
          </a:xfrm>
          <a:prstGeom prst="rect">
            <a:avLst/>
          </a:prstGeom>
        </p:spPr>
      </p:pic>
      <p:pic>
        <p:nvPicPr>
          <p:cNvPr id="58" name="Рисунок 57" descr="Семья с мальчиком">
            <a:extLst>
              <a:ext uri="{FF2B5EF4-FFF2-40B4-BE49-F238E27FC236}">
                <a16:creationId xmlns:a16="http://schemas.microsoft.com/office/drawing/2014/main" xmlns="" id="{67F8D3DF-FFCD-48B0-8209-7D031E11D24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431704" y="3708323"/>
            <a:ext cx="490226" cy="490225"/>
          </a:xfrm>
          <a:prstGeom prst="rect">
            <a:avLst/>
          </a:prstGeom>
        </p:spPr>
      </p:pic>
      <p:pic>
        <p:nvPicPr>
          <p:cNvPr id="60" name="Рисунок 59" descr="Шестеренки">
            <a:extLst>
              <a:ext uri="{FF2B5EF4-FFF2-40B4-BE49-F238E27FC236}">
                <a16:creationId xmlns:a16="http://schemas.microsoft.com/office/drawing/2014/main" xmlns="" id="{39C15C1E-438C-46F6-9991-952AC48AB1A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8695465" y="3708323"/>
            <a:ext cx="461485" cy="461485"/>
          </a:xfrm>
          <a:prstGeom prst="rect">
            <a:avLst/>
          </a:prstGeom>
        </p:spPr>
      </p:pic>
      <p:pic>
        <p:nvPicPr>
          <p:cNvPr id="62" name="Рисунок 61" descr="Пользовательская сеть">
            <a:extLst>
              <a:ext uri="{FF2B5EF4-FFF2-40B4-BE49-F238E27FC236}">
                <a16:creationId xmlns:a16="http://schemas.microsoft.com/office/drawing/2014/main" xmlns="" id="{9355418D-4F62-4C94-93FE-96A39727A3F5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6175185" y="3662397"/>
            <a:ext cx="567401" cy="567400"/>
          </a:xfrm>
          <a:prstGeom prst="rect">
            <a:avLst/>
          </a:prstGeom>
        </p:spPr>
      </p:pic>
      <p:pic>
        <p:nvPicPr>
          <p:cNvPr id="37" name="Рисунок 36" descr="Сердце">
            <a:extLst>
              <a:ext uri="{FF2B5EF4-FFF2-40B4-BE49-F238E27FC236}">
                <a16:creationId xmlns:a16="http://schemas.microsoft.com/office/drawing/2014/main" xmlns="" id="{6E6FFA2C-6669-48D6-ACD2-EECA289C2D64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4784756" y="2886205"/>
            <a:ext cx="547419" cy="547419"/>
          </a:xfrm>
          <a:prstGeom prst="rect">
            <a:avLst/>
          </a:prstGeom>
        </p:spPr>
      </p:pic>
      <p:pic>
        <p:nvPicPr>
          <p:cNvPr id="39" name="Рисунок 38" descr="Скрипичный ключ">
            <a:extLst>
              <a:ext uri="{FF2B5EF4-FFF2-40B4-BE49-F238E27FC236}">
                <a16:creationId xmlns:a16="http://schemas.microsoft.com/office/drawing/2014/main" xmlns="" id="{17C6C459-FEAD-4F67-A8FE-3E0B9A585C1F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7536160" y="2827833"/>
            <a:ext cx="530987" cy="530987"/>
          </a:xfrm>
          <a:prstGeom prst="rect">
            <a:avLst/>
          </a:prstGeom>
        </p:spPr>
      </p:pic>
      <p:sp>
        <p:nvSpPr>
          <p:cNvPr id="42" name="TextBox 30"/>
          <p:cNvSpPr txBox="1">
            <a:spLocks noChangeArrowheads="1"/>
          </p:cNvSpPr>
          <p:nvPr/>
        </p:nvSpPr>
        <p:spPr bwMode="auto">
          <a:xfrm>
            <a:off x="1051379" y="1021649"/>
            <a:ext cx="1012031" cy="3159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lnSpc>
                <a:spcPts val="1200"/>
              </a:lnSpc>
              <a:spcBef>
                <a:spcPts val="900"/>
              </a:spcBef>
              <a:buFontTx/>
              <a:buNone/>
            </a:pPr>
            <a:r>
              <a:rPr lang="ru-RU" altLang="ru-RU" sz="1600" b="1" dirty="0">
                <a:solidFill>
                  <a:srgbClr val="008000"/>
                </a:solidFill>
                <a:latin typeface="Montserrat SemiBold" charset="-52"/>
                <a:ea typeface="Roboto"/>
                <a:cs typeface="Roboto"/>
              </a:rPr>
              <a:t>Базовый уровень</a:t>
            </a:r>
          </a:p>
        </p:txBody>
      </p:sp>
      <p:pic>
        <p:nvPicPr>
          <p:cNvPr id="43" name="Рисунок 34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974" t="46906" r="10715" b="24762"/>
          <a:stretch>
            <a:fillRect/>
          </a:stretch>
        </p:blipFill>
        <p:spPr bwMode="auto">
          <a:xfrm rot="12474313">
            <a:off x="399528" y="827408"/>
            <a:ext cx="586686" cy="3884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" name="TextBox 30"/>
          <p:cNvSpPr txBox="1">
            <a:spLocks noChangeArrowheads="1"/>
          </p:cNvSpPr>
          <p:nvPr/>
        </p:nvSpPr>
        <p:spPr bwMode="auto">
          <a:xfrm>
            <a:off x="1130901" y="1616314"/>
            <a:ext cx="1012031" cy="3159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lnSpc>
                <a:spcPts val="1200"/>
              </a:lnSpc>
              <a:spcBef>
                <a:spcPts val="900"/>
              </a:spcBef>
              <a:buFontTx/>
              <a:buNone/>
            </a:pPr>
            <a:r>
              <a:rPr lang="ru-RU" altLang="ru-RU" sz="1600" dirty="0">
                <a:solidFill>
                  <a:srgbClr val="000000"/>
                </a:solidFill>
                <a:latin typeface="Montserrat SemiBold" charset="-52"/>
                <a:ea typeface="Roboto"/>
                <a:cs typeface="Roboto"/>
              </a:rPr>
              <a:t>Средний уровень</a:t>
            </a:r>
          </a:p>
        </p:txBody>
      </p:sp>
      <p:pic>
        <p:nvPicPr>
          <p:cNvPr id="49" name="Рисунок 34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974" t="46906" r="10715" b="24762"/>
          <a:stretch>
            <a:fillRect/>
          </a:stretch>
        </p:blipFill>
        <p:spPr bwMode="auto">
          <a:xfrm rot="12474313">
            <a:off x="479050" y="1422073"/>
            <a:ext cx="586686" cy="3884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" name="TextBox 30"/>
          <p:cNvSpPr txBox="1">
            <a:spLocks noChangeArrowheads="1"/>
          </p:cNvSpPr>
          <p:nvPr/>
        </p:nvSpPr>
        <p:spPr bwMode="auto">
          <a:xfrm>
            <a:off x="1130901" y="2162192"/>
            <a:ext cx="1012031" cy="3159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lnSpc>
                <a:spcPts val="1200"/>
              </a:lnSpc>
              <a:spcBef>
                <a:spcPts val="900"/>
              </a:spcBef>
              <a:buFontTx/>
              <a:buNone/>
            </a:pPr>
            <a:r>
              <a:rPr lang="ru-RU" altLang="ru-RU" sz="1600" dirty="0">
                <a:solidFill>
                  <a:srgbClr val="000000"/>
                </a:solidFill>
                <a:latin typeface="Montserrat SemiBold" charset="-52"/>
                <a:ea typeface="Roboto"/>
                <a:cs typeface="Roboto"/>
              </a:rPr>
              <a:t>Полный уровень</a:t>
            </a:r>
          </a:p>
        </p:txBody>
      </p:sp>
      <p:pic>
        <p:nvPicPr>
          <p:cNvPr id="53" name="Рисунок 34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974" t="46906" r="10715" b="24762"/>
          <a:stretch>
            <a:fillRect/>
          </a:stretch>
        </p:blipFill>
        <p:spPr bwMode="auto">
          <a:xfrm rot="12474313">
            <a:off x="479050" y="1967951"/>
            <a:ext cx="586686" cy="3884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Номер слайда 1"/>
          <p:cNvSpPr>
            <a:spLocks noGrp="1"/>
          </p:cNvSpPr>
          <p:nvPr>
            <p:ph type="sldNum" sz="quarter" idx="2"/>
          </p:nvPr>
        </p:nvSpPr>
        <p:spPr>
          <a:xfrm>
            <a:off x="11780919" y="6433920"/>
            <a:ext cx="227116" cy="366898"/>
          </a:xfrm>
        </p:spPr>
        <p:txBody>
          <a:bodyPr/>
          <a:lstStyle/>
          <a:p>
            <a:fld id="{86CB4B4D-7CA3-9044-876B-883B54F8677D}" type="slidenum">
              <a:rPr lang="ru-RU"/>
              <a:pPr/>
              <a:t>5</a:t>
            </a:fld>
            <a:endParaRPr lang="ru-RU" dirty="0"/>
          </a:p>
        </p:txBody>
      </p:sp>
      <p:sp>
        <p:nvSpPr>
          <p:cNvPr id="59" name="Овал 58"/>
          <p:cNvSpPr/>
          <p:nvPr/>
        </p:nvSpPr>
        <p:spPr>
          <a:xfrm>
            <a:off x="8904312" y="3445088"/>
            <a:ext cx="162713" cy="162713"/>
          </a:xfrm>
          <a:prstGeom prst="ellipse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1" rIns="91440" bIns="45721" rtlCol="0" anchor="ctr"/>
          <a:lstStyle/>
          <a:p>
            <a:pPr algn="ctr">
              <a:defRPr/>
            </a:pPr>
            <a:endParaRPr lang="ru-RU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9552384" y="4144857"/>
            <a:ext cx="1728192" cy="286232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228600" indent="-228600">
              <a:buFontTx/>
              <a:buAutoNum type="arabicPeriod"/>
            </a:pPr>
            <a:r>
              <a:rPr lang="ru-RU" sz="1000" dirty="0" smtClean="0"/>
              <a:t>Единое штатное расписание.</a:t>
            </a:r>
          </a:p>
          <a:p>
            <a:pPr marL="228600" indent="-228600">
              <a:buFontTx/>
              <a:buAutoNum type="arabicPeriod"/>
            </a:pPr>
            <a:r>
              <a:rPr lang="ru-RU" sz="1000" dirty="0" smtClean="0"/>
              <a:t>Развитие и повышение квалификации.</a:t>
            </a:r>
          </a:p>
          <a:p>
            <a:pPr marL="228600" indent="-228600">
              <a:buFontTx/>
              <a:buAutoNum type="arabicPeriod"/>
            </a:pPr>
            <a:r>
              <a:rPr lang="ru-RU" sz="1000" dirty="0"/>
              <a:t>Ш</a:t>
            </a:r>
            <a:r>
              <a:rPr lang="ru-RU" sz="1000" dirty="0" smtClean="0"/>
              <a:t>кольная команда.</a:t>
            </a:r>
          </a:p>
          <a:p>
            <a:pPr marL="228600" indent="-228600">
              <a:buFontTx/>
              <a:buAutoNum type="arabicPeriod"/>
            </a:pPr>
            <a:r>
              <a:rPr lang="ru-RU" sz="1000" dirty="0" smtClean="0"/>
              <a:t>Методическое сопровождение педагогического состава.</a:t>
            </a:r>
          </a:p>
          <a:p>
            <a:pPr marL="228600" indent="-228600">
              <a:buFontTx/>
              <a:buAutoNum type="arabicPeriod"/>
            </a:pPr>
            <a:r>
              <a:rPr lang="ru-RU" sz="1000" dirty="0" smtClean="0"/>
              <a:t>Система наставничества.</a:t>
            </a:r>
          </a:p>
          <a:p>
            <a:pPr marL="228600" indent="-228600">
              <a:buFontTx/>
              <a:buAutoNum type="arabicPeriod"/>
            </a:pPr>
            <a:r>
              <a:rPr lang="ru-RU" sz="1000" dirty="0" smtClean="0"/>
              <a:t>Участие педагогов в конкурсном движении.</a:t>
            </a:r>
          </a:p>
          <a:p>
            <a:pPr marL="228600" indent="-228600">
              <a:buFontTx/>
              <a:buAutoNum type="arabicPeriod"/>
            </a:pPr>
            <a:r>
              <a:rPr lang="ru-RU" sz="1000" dirty="0" smtClean="0"/>
              <a:t>Единый реестр профессиональных конкурсов</a:t>
            </a:r>
          </a:p>
          <a:p>
            <a:pPr marL="228600" indent="-228600">
              <a:buFontTx/>
              <a:buAutoNum type="arabicPeriod"/>
            </a:pPr>
            <a:r>
              <a:rPr lang="ru-RU" sz="1000" dirty="0" smtClean="0"/>
              <a:t>Система материального и нематериального стимулирования</a:t>
            </a:r>
          </a:p>
          <a:p>
            <a:pPr marL="228600" indent="-228600">
              <a:buFontTx/>
              <a:buAutoNum type="arabicPeriod"/>
            </a:pPr>
            <a:endParaRPr lang="ru-RU" sz="1000" dirty="0"/>
          </a:p>
        </p:txBody>
      </p:sp>
      <p:sp>
        <p:nvSpPr>
          <p:cNvPr id="63" name="Прямоугольник 62"/>
          <p:cNvSpPr/>
          <p:nvPr/>
        </p:nvSpPr>
        <p:spPr>
          <a:xfrm>
            <a:off x="9713535" y="3645024"/>
            <a:ext cx="990977" cy="338556"/>
          </a:xfrm>
          <a:prstGeom prst="rect">
            <a:avLst/>
          </a:prstGeom>
        </p:spPr>
        <p:txBody>
          <a:bodyPr wrap="none" lIns="91440" tIns="45721" rIns="91440" bIns="45721">
            <a:spAutoFit/>
          </a:bodyPr>
          <a:lstStyle/>
          <a:p>
            <a:pPr>
              <a:defRPr/>
            </a:pPr>
            <a:r>
              <a:rPr lang="ru-RU" sz="1600" b="1" dirty="0">
                <a:solidFill>
                  <a:srgbClr val="002060"/>
                </a:solidFill>
              </a:rPr>
              <a:t>УЧИТЕЛЬ</a:t>
            </a:r>
          </a:p>
        </p:txBody>
      </p:sp>
      <p:cxnSp>
        <p:nvCxnSpPr>
          <p:cNvPr id="64" name="Прямая соединительная линия 63"/>
          <p:cNvCxnSpPr/>
          <p:nvPr/>
        </p:nvCxnSpPr>
        <p:spPr>
          <a:xfrm>
            <a:off x="10272464" y="4005064"/>
            <a:ext cx="0" cy="180000"/>
          </a:xfrm>
          <a:prstGeom prst="line">
            <a:avLst/>
          </a:prstGeom>
          <a:ln w="28575"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Овал 40"/>
          <p:cNvSpPr/>
          <p:nvPr/>
        </p:nvSpPr>
        <p:spPr>
          <a:xfrm>
            <a:off x="205448" y="3445088"/>
            <a:ext cx="162713" cy="162713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1" rIns="91440" bIns="45721" rtlCol="0" anchor="ctr"/>
          <a:lstStyle/>
          <a:p>
            <a:pPr algn="ctr">
              <a:defRPr/>
            </a:pPr>
            <a:endParaRPr lang="ru-RU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6" name="Овал 65"/>
          <p:cNvSpPr/>
          <p:nvPr/>
        </p:nvSpPr>
        <p:spPr>
          <a:xfrm>
            <a:off x="11189871" y="3410303"/>
            <a:ext cx="162713" cy="162713"/>
          </a:xfrm>
          <a:prstGeom prst="ellipse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1" rIns="91440" bIns="45721" rtlCol="0" anchor="ctr"/>
          <a:lstStyle/>
          <a:p>
            <a:pPr algn="ctr">
              <a:defRPr/>
            </a:pPr>
            <a:endParaRPr lang="ru-RU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9912424" y="2852936"/>
            <a:ext cx="576064" cy="64632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r>
              <a:rPr lang="ru-RU" sz="3600" dirty="0" smtClean="0">
                <a:sym typeface="Webdings" panose="05030102010509060703" pitchFamily="18" charset="2"/>
              </a:rPr>
              <a:t></a:t>
            </a:r>
            <a:endParaRPr lang="ru-RU" sz="3600" dirty="0"/>
          </a:p>
        </p:txBody>
      </p:sp>
      <p:sp>
        <p:nvSpPr>
          <p:cNvPr id="67" name="Прямоугольник 66"/>
          <p:cNvSpPr/>
          <p:nvPr/>
        </p:nvSpPr>
        <p:spPr>
          <a:xfrm>
            <a:off x="10554045" y="2823087"/>
            <a:ext cx="1340432" cy="584777"/>
          </a:xfrm>
          <a:prstGeom prst="rect">
            <a:avLst/>
          </a:prstGeom>
        </p:spPr>
        <p:txBody>
          <a:bodyPr wrap="none" lIns="91440" tIns="45721" rIns="91440" bIns="45721">
            <a:spAutoFit/>
          </a:bodyPr>
          <a:lstStyle/>
          <a:p>
            <a:pPr algn="ctr">
              <a:defRPr/>
            </a:pPr>
            <a:r>
              <a:rPr lang="ru-RU" sz="1600" b="1" dirty="0">
                <a:solidFill>
                  <a:srgbClr val="002060"/>
                </a:solidFill>
              </a:rPr>
              <a:t>ШКОЛЬНЫЙ </a:t>
            </a:r>
          </a:p>
          <a:p>
            <a:pPr algn="ctr">
              <a:defRPr/>
            </a:pPr>
            <a:r>
              <a:rPr lang="ru-RU" sz="1600" b="1" dirty="0">
                <a:solidFill>
                  <a:srgbClr val="002060"/>
                </a:solidFill>
              </a:rPr>
              <a:t>КЛИМАТ</a:t>
            </a:r>
          </a:p>
        </p:txBody>
      </p:sp>
      <p:cxnSp>
        <p:nvCxnSpPr>
          <p:cNvPr id="68" name="Прямая соединительная линия 67"/>
          <p:cNvCxnSpPr/>
          <p:nvPr/>
        </p:nvCxnSpPr>
        <p:spPr>
          <a:xfrm>
            <a:off x="11136560" y="2672936"/>
            <a:ext cx="0" cy="180000"/>
          </a:xfrm>
          <a:prstGeom prst="line">
            <a:avLst/>
          </a:prstGeom>
          <a:ln w="28575"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Овал 68"/>
          <p:cNvSpPr/>
          <p:nvPr/>
        </p:nvSpPr>
        <p:spPr>
          <a:xfrm>
            <a:off x="10128448" y="3445088"/>
            <a:ext cx="162713" cy="162713"/>
          </a:xfrm>
          <a:prstGeom prst="ellipse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1" rIns="91440" bIns="45721" rtlCol="0" anchor="ctr"/>
          <a:lstStyle/>
          <a:p>
            <a:pPr algn="ctr">
              <a:defRPr/>
            </a:pPr>
            <a:endParaRPr lang="ru-RU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11064552" y="3645024"/>
            <a:ext cx="576064" cy="584773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r>
              <a:rPr lang="ru-RU" sz="3200" dirty="0" smtClean="0">
                <a:sym typeface="Webdings" panose="05030102010509060703" pitchFamily="18" charset="2"/>
              </a:rPr>
              <a:t></a:t>
            </a:r>
            <a:endParaRPr lang="ru-RU" sz="3200" dirty="0"/>
          </a:p>
        </p:txBody>
      </p:sp>
      <p:sp>
        <p:nvSpPr>
          <p:cNvPr id="71" name="TextBox 70"/>
          <p:cNvSpPr txBox="1"/>
          <p:nvPr/>
        </p:nvSpPr>
        <p:spPr>
          <a:xfrm>
            <a:off x="9415397" y="44624"/>
            <a:ext cx="2801284" cy="2723821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228600" indent="-228600">
              <a:buFontTx/>
              <a:buAutoNum type="arabicPeriod"/>
            </a:pPr>
            <a:r>
              <a:rPr lang="ru-RU" sz="900" dirty="0" smtClean="0"/>
              <a:t>Психологический </a:t>
            </a:r>
            <a:r>
              <a:rPr lang="ru-RU" sz="900" dirty="0"/>
              <a:t>комфорт для </a:t>
            </a:r>
            <a:r>
              <a:rPr lang="ru-RU" sz="900" dirty="0" smtClean="0"/>
              <a:t>всех («социально-педагогическая служба» </a:t>
            </a:r>
            <a:r>
              <a:rPr lang="ru-RU" sz="900" dirty="0"/>
              <a:t>(психолог, логопед, </a:t>
            </a:r>
            <a:r>
              <a:rPr lang="ru-RU" sz="900" dirty="0" smtClean="0"/>
              <a:t>дефектолог, медсестра).</a:t>
            </a:r>
          </a:p>
          <a:p>
            <a:pPr marL="228600" indent="-228600">
              <a:buFontTx/>
              <a:buAutoNum type="arabicPeriod"/>
            </a:pPr>
            <a:r>
              <a:rPr lang="ru-RU" sz="900" dirty="0" smtClean="0"/>
              <a:t>Кабинет </a:t>
            </a:r>
            <a:r>
              <a:rPr lang="ru-RU" sz="900" dirty="0"/>
              <a:t>педагога-психолога для проведения коррекционно-развивающих занятий и проведения </a:t>
            </a:r>
            <a:r>
              <a:rPr lang="ru-RU" sz="900" dirty="0" smtClean="0"/>
              <a:t>консультаций.</a:t>
            </a:r>
            <a:endParaRPr lang="ru-RU" sz="900" dirty="0"/>
          </a:p>
          <a:p>
            <a:pPr marL="228600" indent="-228600">
              <a:buFontTx/>
              <a:buAutoNum type="arabicPeriod"/>
            </a:pPr>
            <a:r>
              <a:rPr lang="ru-RU" sz="900" dirty="0" smtClean="0"/>
              <a:t>Антибуллинговые программы.</a:t>
            </a:r>
          </a:p>
          <a:p>
            <a:pPr marL="228600" indent="-228600">
              <a:buFontTx/>
              <a:buAutoNum type="arabicPeriod"/>
            </a:pPr>
            <a:r>
              <a:rPr lang="ru-RU" sz="900" dirty="0" smtClean="0"/>
              <a:t>Зона </a:t>
            </a:r>
            <a:r>
              <a:rPr lang="ru-RU" sz="900" dirty="0"/>
              <a:t>отдыха (школа полного дня</a:t>
            </a:r>
            <a:r>
              <a:rPr lang="ru-RU" sz="900" dirty="0" smtClean="0"/>
              <a:t>).</a:t>
            </a:r>
          </a:p>
          <a:p>
            <a:pPr marL="228600" indent="-228600">
              <a:buFontTx/>
              <a:buAutoNum type="arabicPeriod"/>
            </a:pPr>
            <a:r>
              <a:rPr lang="ru-RU" sz="900" dirty="0" smtClean="0"/>
              <a:t>Создание </a:t>
            </a:r>
            <a:r>
              <a:rPr lang="ru-RU" sz="900" dirty="0"/>
              <a:t>«Центра </a:t>
            </a:r>
            <a:r>
              <a:rPr lang="ru-RU" sz="900" dirty="0" smtClean="0"/>
              <a:t>здоровья» (бассейн</a:t>
            </a:r>
            <a:r>
              <a:rPr lang="ru-RU" sz="900" dirty="0"/>
              <a:t>; </a:t>
            </a:r>
            <a:r>
              <a:rPr lang="ru-RU" sz="900" dirty="0" smtClean="0"/>
              <a:t>танцевальные </a:t>
            </a:r>
            <a:r>
              <a:rPr lang="ru-RU" sz="900" dirty="0"/>
              <a:t>классы</a:t>
            </a:r>
            <a:r>
              <a:rPr lang="ru-RU" sz="900" dirty="0" smtClean="0"/>
              <a:t>; </a:t>
            </a:r>
            <a:r>
              <a:rPr lang="ru-RU" sz="900" dirty="0"/>
              <a:t>соляная пещера; </a:t>
            </a:r>
            <a:r>
              <a:rPr lang="ru-RU" sz="900" dirty="0" smtClean="0"/>
              <a:t> </a:t>
            </a:r>
            <a:r>
              <a:rPr lang="ru-RU" sz="900" dirty="0"/>
              <a:t>кабинет «Наш организм» (изучение питания</a:t>
            </a:r>
            <a:r>
              <a:rPr lang="ru-RU" sz="900" dirty="0" smtClean="0"/>
              <a:t>); </a:t>
            </a:r>
            <a:r>
              <a:rPr lang="ru-RU" sz="900" dirty="0" err="1" smtClean="0"/>
              <a:t>скалодром</a:t>
            </a:r>
            <a:r>
              <a:rPr lang="ru-RU" sz="900" dirty="0" smtClean="0"/>
              <a:t>; интерактивная </a:t>
            </a:r>
            <a:r>
              <a:rPr lang="ru-RU" sz="900" dirty="0"/>
              <a:t>комната (комната тишины).</a:t>
            </a:r>
          </a:p>
          <a:p>
            <a:pPr marL="228600" indent="-228600">
              <a:buFontTx/>
              <a:buAutoNum type="arabicPeriod"/>
            </a:pPr>
            <a:r>
              <a:rPr lang="ru-RU" sz="900" dirty="0" smtClean="0"/>
              <a:t>Эмоциональная </a:t>
            </a:r>
            <a:r>
              <a:rPr lang="ru-RU" sz="900" dirty="0"/>
              <a:t>поддержка в период </a:t>
            </a:r>
            <a:r>
              <a:rPr lang="ru-RU" sz="900" dirty="0" smtClean="0"/>
              <a:t>сдачи </a:t>
            </a:r>
            <a:r>
              <a:rPr lang="ru-RU" sz="900" dirty="0"/>
              <a:t>экзаменов. </a:t>
            </a:r>
            <a:endParaRPr lang="ru-RU" sz="900" dirty="0" smtClean="0"/>
          </a:p>
          <a:p>
            <a:pPr marL="228600" indent="-228600">
              <a:buFontTx/>
              <a:buAutoNum type="arabicPeriod"/>
            </a:pPr>
            <a:r>
              <a:rPr lang="ru-RU" sz="900" dirty="0" smtClean="0"/>
              <a:t>Креативные пространства (специальные наставники организуют конкурсы/фестивали/конференции, привлекают </a:t>
            </a:r>
            <a:r>
              <a:rPr lang="ru-RU" sz="900" dirty="0"/>
              <a:t>к подобной деятельности учеников )</a:t>
            </a:r>
            <a:r>
              <a:rPr lang="ru-RU" sz="900" dirty="0" smtClean="0"/>
              <a:t>.</a:t>
            </a:r>
            <a:endParaRPr lang="ru-RU" sz="900" dirty="0"/>
          </a:p>
          <a:p>
            <a:pPr marL="228600" indent="-228600">
              <a:buFontTx/>
              <a:buAutoNum type="arabicPeriod"/>
            </a:pPr>
            <a:endParaRPr lang="ru-RU" sz="900" dirty="0" smtClean="0"/>
          </a:p>
        </p:txBody>
      </p:sp>
      <p:sp>
        <p:nvSpPr>
          <p:cNvPr id="72" name="Овал 71"/>
          <p:cNvSpPr/>
          <p:nvPr/>
        </p:nvSpPr>
        <p:spPr>
          <a:xfrm>
            <a:off x="11747563" y="3445088"/>
            <a:ext cx="162713" cy="162713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1" rIns="91440" bIns="45721" rtlCol="0" anchor="ctr"/>
          <a:lstStyle/>
          <a:p>
            <a:pPr algn="ctr">
              <a:defRPr/>
            </a:pPr>
            <a:endParaRPr lang="ru-RU" dirty="0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315182333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334053" y="0"/>
            <a:ext cx="6857615" cy="6857615"/>
          </a:xfrm>
          <a:custGeom>
            <a:avLst/>
            <a:gdLst/>
            <a:ahLst/>
            <a:cxnLst/>
            <a:rect l="l" t="t" r="r" b="b"/>
            <a:pathLst>
              <a:path w="11308715" h="11308715">
                <a:moveTo>
                  <a:pt x="11308556" y="0"/>
                </a:moveTo>
                <a:lnTo>
                  <a:pt x="0" y="11308556"/>
                </a:lnTo>
                <a:lnTo>
                  <a:pt x="11308556" y="11308556"/>
                </a:lnTo>
                <a:lnTo>
                  <a:pt x="1130855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092" dirty="0">
              <a:solidFill>
                <a:prstClr val="black"/>
              </a:solidFill>
            </a:endParaRPr>
          </a:p>
        </p:txBody>
      </p:sp>
      <p:sp>
        <p:nvSpPr>
          <p:cNvPr id="3" name="object 3"/>
          <p:cNvSpPr/>
          <p:nvPr/>
        </p:nvSpPr>
        <p:spPr>
          <a:xfrm>
            <a:off x="428" y="1"/>
            <a:ext cx="634971" cy="634971"/>
          </a:xfrm>
          <a:custGeom>
            <a:avLst/>
            <a:gdLst/>
            <a:ahLst/>
            <a:cxnLst/>
            <a:rect l="l" t="t" r="r" b="b"/>
            <a:pathLst>
              <a:path w="1047115" h="1047115">
                <a:moveTo>
                  <a:pt x="0" y="1047088"/>
                </a:moveTo>
                <a:lnTo>
                  <a:pt x="1047088" y="1047088"/>
                </a:lnTo>
                <a:lnTo>
                  <a:pt x="1047088" y="0"/>
                </a:lnTo>
                <a:lnTo>
                  <a:pt x="0" y="0"/>
                </a:lnTo>
                <a:lnTo>
                  <a:pt x="0" y="1047088"/>
                </a:lnTo>
                <a:close/>
              </a:path>
            </a:pathLst>
          </a:custGeom>
          <a:solidFill>
            <a:srgbClr val="031B83"/>
          </a:solidFill>
        </p:spPr>
        <p:txBody>
          <a:bodyPr wrap="square" lIns="0" tIns="0" rIns="0" bIns="0" rtlCol="0"/>
          <a:lstStyle/>
          <a:p>
            <a:endParaRPr sz="1092" dirty="0">
              <a:solidFill>
                <a:prstClr val="black"/>
              </a:solidFill>
            </a:endParaRPr>
          </a:p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828317" y="188640"/>
            <a:ext cx="6734976" cy="339859"/>
          </a:xfrm>
          <a:prstGeom prst="rect">
            <a:avLst/>
          </a:prstGeom>
        </p:spPr>
        <p:txBody>
          <a:bodyPr vert="horz" wrap="square" lIns="0" tIns="8086" rIns="0" bIns="0" rtlCol="0">
            <a:spAutoFit/>
          </a:bodyPr>
          <a:lstStyle/>
          <a:p>
            <a:pPr marL="7701">
              <a:spcBef>
                <a:spcPts val="64"/>
              </a:spcBef>
            </a:pPr>
            <a:r>
              <a:rPr lang="ru-RU" sz="2395" b="1" spc="45" dirty="0">
                <a:solidFill>
                  <a:srgbClr val="031B83"/>
                </a:solidFill>
                <a:latin typeface="Verdana"/>
                <a:cs typeface="Verdana"/>
              </a:rPr>
              <a:t>Знание: качество и объективность</a:t>
            </a:r>
            <a:endParaRPr sz="2395" b="1" spc="45" dirty="0">
              <a:solidFill>
                <a:srgbClr val="031B83"/>
              </a:solidFill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97625" y="822624"/>
            <a:ext cx="4823134" cy="378664"/>
          </a:xfrm>
          <a:prstGeom prst="rect">
            <a:avLst/>
          </a:prstGeom>
        </p:spPr>
        <p:txBody>
          <a:bodyPr vert="horz" wrap="square" lIns="0" tIns="9242" rIns="0" bIns="0" rtlCol="0">
            <a:spAutoFit/>
          </a:bodyPr>
          <a:lstStyle/>
          <a:p>
            <a:pPr marL="7701">
              <a:spcBef>
                <a:spcPts val="73"/>
              </a:spcBef>
            </a:pPr>
            <a:r>
              <a:rPr lang="ru-RU" sz="1200" spc="85" dirty="0">
                <a:solidFill>
                  <a:srgbClr val="031B83"/>
                </a:solidFill>
                <a:latin typeface="Tahoma"/>
                <a:cs typeface="Tahoma"/>
              </a:rPr>
              <a:t>Критерии единого образовательного пространства  (разрабатываемые документы)</a:t>
            </a:r>
            <a:endParaRPr lang="ru-RU" sz="1200" b="1" dirty="0">
              <a:solidFill>
                <a:prstClr val="black"/>
              </a:solidFill>
              <a:latin typeface="Tahoma"/>
              <a:cs typeface="Tahom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940806" y="980728"/>
            <a:ext cx="1828287" cy="192053"/>
          </a:xfrm>
          <a:prstGeom prst="rect">
            <a:avLst/>
          </a:prstGeom>
        </p:spPr>
        <p:txBody>
          <a:bodyPr vert="horz" wrap="square" lIns="0" tIns="7316" rIns="0" bIns="0" rtlCol="0">
            <a:spAutoFit/>
          </a:bodyPr>
          <a:lstStyle/>
          <a:p>
            <a:pPr marL="7701" marR="3081" algn="ctr">
              <a:spcBef>
                <a:spcPts val="58"/>
              </a:spcBef>
            </a:pPr>
            <a:r>
              <a:rPr lang="ru-RU" sz="1200" b="1" spc="-21" dirty="0">
                <a:solidFill>
                  <a:srgbClr val="008000"/>
                </a:solidFill>
                <a:latin typeface="Tahoma"/>
                <a:cs typeface="Tahoma"/>
              </a:rPr>
              <a:t>БАЗОВЫЙ</a:t>
            </a:r>
            <a:endParaRPr lang="ru-RU" sz="1001" dirty="0">
              <a:solidFill>
                <a:srgbClr val="008000"/>
              </a:solidFill>
              <a:latin typeface="Tahoma"/>
              <a:cs typeface="Tahoma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1644047" y="1389438"/>
            <a:ext cx="10522707" cy="4737204"/>
          </a:xfrm>
          <a:custGeom>
            <a:avLst/>
            <a:gdLst/>
            <a:ahLst/>
            <a:cxnLst/>
            <a:rect l="l" t="t" r="r" b="b"/>
            <a:pathLst>
              <a:path w="17360900" h="1701165">
                <a:moveTo>
                  <a:pt x="0" y="1700963"/>
                </a:moveTo>
                <a:lnTo>
                  <a:pt x="17360727" y="1700963"/>
                </a:lnTo>
                <a:lnTo>
                  <a:pt x="17360727" y="0"/>
                </a:lnTo>
                <a:lnTo>
                  <a:pt x="0" y="0"/>
                </a:lnTo>
                <a:lnTo>
                  <a:pt x="0" y="170096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wrap="square" lIns="0" tIns="0" rIns="0" bIns="0" rtlCol="0"/>
          <a:lstStyle/>
          <a:p>
            <a:r>
              <a:rPr lang="ru-RU" sz="1200" b="1" spc="-21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</a:p>
          <a:p>
            <a:endParaRPr sz="1092" dirty="0">
              <a:solidFill>
                <a:prstClr val="black"/>
              </a:solidFill>
            </a:endParaRPr>
          </a:p>
        </p:txBody>
      </p:sp>
      <p:grpSp>
        <p:nvGrpSpPr>
          <p:cNvPr id="8" name="Группа 50"/>
          <p:cNvGrpSpPr/>
          <p:nvPr/>
        </p:nvGrpSpPr>
        <p:grpSpPr>
          <a:xfrm>
            <a:off x="489157" y="1257235"/>
            <a:ext cx="11269306" cy="221677"/>
            <a:chOff x="1047088" y="7559676"/>
            <a:chExt cx="17360900" cy="468000"/>
          </a:xfrm>
        </p:grpSpPr>
        <p:sp>
          <p:nvSpPr>
            <p:cNvPr id="17" name="object 17"/>
            <p:cNvSpPr/>
            <p:nvPr/>
          </p:nvSpPr>
          <p:spPr>
            <a:xfrm>
              <a:off x="1047088" y="7559676"/>
              <a:ext cx="17360900" cy="468000"/>
            </a:xfrm>
            <a:custGeom>
              <a:avLst/>
              <a:gdLst/>
              <a:ahLst/>
              <a:cxnLst/>
              <a:rect l="l" t="t" r="r" b="b"/>
              <a:pathLst>
                <a:path w="17360900" h="890270">
                  <a:moveTo>
                    <a:pt x="0" y="890025"/>
                  </a:moveTo>
                  <a:lnTo>
                    <a:pt x="17360727" y="890025"/>
                  </a:lnTo>
                  <a:lnTo>
                    <a:pt x="17360727" y="0"/>
                  </a:lnTo>
                  <a:lnTo>
                    <a:pt x="0" y="0"/>
                  </a:lnTo>
                  <a:lnTo>
                    <a:pt x="0" y="890025"/>
                  </a:lnTo>
                  <a:close/>
                </a:path>
              </a:pathLst>
            </a:custGeom>
            <a:solidFill>
              <a:srgbClr val="031B83"/>
            </a:solidFill>
          </p:spPr>
          <p:txBody>
            <a:bodyPr wrap="square" lIns="0" tIns="0" rIns="0" bIns="0" rtlCol="0"/>
            <a:lstStyle/>
            <a:p>
              <a:endParaRPr sz="1092" dirty="0">
                <a:solidFill>
                  <a:prstClr val="black"/>
                </a:solidFill>
              </a:endParaRPr>
            </a:p>
          </p:txBody>
        </p:sp>
        <p:sp>
          <p:nvSpPr>
            <p:cNvPr id="18" name="object 18"/>
            <p:cNvSpPr txBox="1"/>
            <p:nvPr/>
          </p:nvSpPr>
          <p:spPr>
            <a:xfrm>
              <a:off x="1060450" y="7635875"/>
              <a:ext cx="17221201" cy="295982"/>
            </a:xfrm>
            <a:prstGeom prst="rect">
              <a:avLst/>
            </a:prstGeom>
          </p:spPr>
          <p:txBody>
            <a:bodyPr vert="horz" wrap="square" lIns="0" tIns="7316" rIns="0" bIns="0" rtlCol="0">
              <a:spAutoFit/>
            </a:bodyPr>
            <a:lstStyle/>
            <a:p>
              <a:pPr marL="289953" marR="3081" indent="-282637">
                <a:spcBef>
                  <a:spcPts val="58"/>
                </a:spcBef>
              </a:pPr>
              <a:endParaRPr sz="849" dirty="0">
                <a:solidFill>
                  <a:prstClr val="black"/>
                </a:solidFill>
                <a:latin typeface="Tahoma"/>
                <a:cs typeface="Tahoma"/>
              </a:endParaRPr>
            </a:p>
          </p:txBody>
        </p:sp>
      </p:grpSp>
      <p:sp>
        <p:nvSpPr>
          <p:cNvPr id="20" name="object 20"/>
          <p:cNvSpPr txBox="1"/>
          <p:nvPr/>
        </p:nvSpPr>
        <p:spPr>
          <a:xfrm>
            <a:off x="9469165" y="1049666"/>
            <a:ext cx="2079349" cy="161276"/>
          </a:xfrm>
          <a:prstGeom prst="rect">
            <a:avLst/>
          </a:prstGeom>
        </p:spPr>
        <p:txBody>
          <a:bodyPr vert="horz" wrap="square" lIns="0" tIns="7316" rIns="0" bIns="0" rtlCol="0">
            <a:spAutoFit/>
          </a:bodyPr>
          <a:lstStyle/>
          <a:p>
            <a:pPr marL="7701" algn="ctr">
              <a:lnSpc>
                <a:spcPts val="1201"/>
              </a:lnSpc>
              <a:spcBef>
                <a:spcPts val="58"/>
              </a:spcBef>
            </a:pPr>
            <a:r>
              <a:rPr lang="ru-RU" sz="1001" b="1" spc="-27" dirty="0">
                <a:solidFill>
                  <a:srgbClr val="031B83"/>
                </a:solidFill>
                <a:latin typeface="Tahoma"/>
                <a:cs typeface="Tahoma"/>
              </a:rPr>
              <a:t>ПОЛНЫЙ</a:t>
            </a:r>
            <a:endParaRPr lang="ru-RU" sz="1001" dirty="0">
              <a:solidFill>
                <a:prstClr val="black"/>
              </a:solidFill>
              <a:latin typeface="Tahoma"/>
              <a:cs typeface="Tahom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7204986" y="1049666"/>
            <a:ext cx="2127482" cy="161404"/>
          </a:xfrm>
          <a:prstGeom prst="rect">
            <a:avLst/>
          </a:prstGeom>
        </p:spPr>
        <p:txBody>
          <a:bodyPr vert="horz" wrap="square" lIns="0" tIns="7316" rIns="0" bIns="0" rtlCol="0">
            <a:spAutoFit/>
          </a:bodyPr>
          <a:lstStyle/>
          <a:p>
            <a:pPr marL="7701" marR="3081" algn="ctr">
              <a:spcBef>
                <a:spcPts val="58"/>
              </a:spcBef>
            </a:pPr>
            <a:r>
              <a:rPr lang="ru-RU" sz="1001" b="1" spc="-24" dirty="0">
                <a:solidFill>
                  <a:srgbClr val="031B83"/>
                </a:solidFill>
                <a:latin typeface="Tahoma"/>
                <a:cs typeface="Tahoma"/>
              </a:rPr>
              <a:t>СРЕДНИЙ</a:t>
            </a:r>
            <a:endParaRPr lang="ru-RU" sz="1001" dirty="0">
              <a:solidFill>
                <a:prstClr val="black"/>
              </a:solidFill>
              <a:latin typeface="Tahoma"/>
              <a:cs typeface="Tahoma"/>
            </a:endParaRPr>
          </a:p>
        </p:txBody>
      </p:sp>
      <p:grpSp>
        <p:nvGrpSpPr>
          <p:cNvPr id="14" name="Группа 55"/>
          <p:cNvGrpSpPr/>
          <p:nvPr/>
        </p:nvGrpSpPr>
        <p:grpSpPr>
          <a:xfrm>
            <a:off x="9473532" y="764704"/>
            <a:ext cx="1659113" cy="123671"/>
            <a:chOff x="9465679" y="2607490"/>
            <a:chExt cx="2736000" cy="203942"/>
          </a:xfrm>
        </p:grpSpPr>
        <p:sp>
          <p:nvSpPr>
            <p:cNvPr id="25" name="object 25"/>
            <p:cNvSpPr/>
            <p:nvPr/>
          </p:nvSpPr>
          <p:spPr>
            <a:xfrm>
              <a:off x="9465679" y="2811432"/>
              <a:ext cx="2736000" cy="0"/>
            </a:xfrm>
            <a:custGeom>
              <a:avLst/>
              <a:gdLst/>
              <a:ahLst/>
              <a:cxnLst/>
              <a:rect l="l" t="t" r="r" b="b"/>
              <a:pathLst>
                <a:path w="3560444">
                  <a:moveTo>
                    <a:pt x="0" y="0"/>
                  </a:moveTo>
                  <a:lnTo>
                    <a:pt x="3560101" y="0"/>
                  </a:lnTo>
                </a:path>
              </a:pathLst>
            </a:custGeom>
            <a:ln w="52354">
              <a:solidFill>
                <a:srgbClr val="F44336"/>
              </a:solidFill>
            </a:ln>
          </p:spPr>
          <p:txBody>
            <a:bodyPr wrap="square" lIns="0" tIns="0" rIns="0" bIns="0" rtlCol="0"/>
            <a:lstStyle/>
            <a:p>
              <a:endParaRPr sz="1092" dirty="0">
                <a:solidFill>
                  <a:prstClr val="black"/>
                </a:solidFill>
              </a:endParaRPr>
            </a:p>
          </p:txBody>
        </p:sp>
        <p:sp>
          <p:nvSpPr>
            <p:cNvPr id="33" name="object 33"/>
            <p:cNvSpPr/>
            <p:nvPr/>
          </p:nvSpPr>
          <p:spPr>
            <a:xfrm>
              <a:off x="11980279" y="2607490"/>
              <a:ext cx="177753" cy="177764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1092" dirty="0">
                <a:solidFill>
                  <a:prstClr val="black"/>
                </a:solidFill>
              </a:endParaRPr>
            </a:p>
          </p:txBody>
        </p:sp>
      </p:grpSp>
      <p:pic>
        <p:nvPicPr>
          <p:cNvPr id="52" name="object 1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1465" y="47740"/>
            <a:ext cx="492897" cy="539490"/>
          </a:xfrm>
          <a:prstGeom prst="rect">
            <a:avLst/>
          </a:prstGeom>
        </p:spPr>
      </p:pic>
      <p:sp>
        <p:nvSpPr>
          <p:cNvPr id="79" name="object 45"/>
          <p:cNvSpPr txBox="1"/>
          <p:nvPr/>
        </p:nvSpPr>
        <p:spPr>
          <a:xfrm>
            <a:off x="593424" y="3438113"/>
            <a:ext cx="3558360" cy="687093"/>
          </a:xfrm>
          <a:prstGeom prst="rect">
            <a:avLst/>
          </a:prstGeom>
        </p:spPr>
        <p:txBody>
          <a:bodyPr vert="horz" wrap="square" lIns="0" tIns="70467" rIns="0" bIns="0" rtlCol="0">
            <a:spAutoFit/>
          </a:bodyPr>
          <a:lstStyle/>
          <a:p>
            <a:pPr marL="7701">
              <a:spcBef>
                <a:spcPts val="555"/>
              </a:spcBef>
            </a:pPr>
            <a:endParaRPr lang="en-US" sz="1001" b="1" spc="-45" dirty="0">
              <a:solidFill>
                <a:srgbClr val="F44336"/>
              </a:solidFill>
              <a:latin typeface="Tahoma"/>
              <a:cs typeface="Tahoma"/>
            </a:endParaRPr>
          </a:p>
          <a:p>
            <a:pPr marL="7701">
              <a:spcBef>
                <a:spcPts val="555"/>
              </a:spcBef>
            </a:pPr>
            <a:endParaRPr lang="en-US" sz="1001" b="1" spc="-45" dirty="0">
              <a:solidFill>
                <a:srgbClr val="F44336"/>
              </a:solidFill>
              <a:latin typeface="Tahoma"/>
              <a:cs typeface="Tahoma"/>
            </a:endParaRPr>
          </a:p>
          <a:p>
            <a:pPr marL="7701">
              <a:spcBef>
                <a:spcPts val="555"/>
              </a:spcBef>
            </a:pPr>
            <a:r>
              <a:rPr lang="ru-RU" sz="1001" b="1" spc="-45" dirty="0">
                <a:solidFill>
                  <a:srgbClr val="F44336"/>
                </a:solidFill>
                <a:latin typeface="Tahoma"/>
                <a:cs typeface="Tahoma"/>
              </a:rPr>
              <a:t>  </a:t>
            </a:r>
            <a:endParaRPr sz="1001" dirty="0">
              <a:solidFill>
                <a:prstClr val="black"/>
              </a:solidFill>
              <a:latin typeface="Tahoma"/>
              <a:cs typeface="Tahoma"/>
            </a:endParaRPr>
          </a:p>
        </p:txBody>
      </p:sp>
      <p:grpSp>
        <p:nvGrpSpPr>
          <p:cNvPr id="49" name="Группа 55"/>
          <p:cNvGrpSpPr/>
          <p:nvPr/>
        </p:nvGrpSpPr>
        <p:grpSpPr>
          <a:xfrm>
            <a:off x="7209352" y="764704"/>
            <a:ext cx="1659113" cy="123671"/>
            <a:chOff x="9465679" y="2607490"/>
            <a:chExt cx="2736000" cy="203942"/>
          </a:xfrm>
        </p:grpSpPr>
        <p:sp>
          <p:nvSpPr>
            <p:cNvPr id="50" name="object 25"/>
            <p:cNvSpPr/>
            <p:nvPr/>
          </p:nvSpPr>
          <p:spPr>
            <a:xfrm>
              <a:off x="9465679" y="2811432"/>
              <a:ext cx="2736000" cy="0"/>
            </a:xfrm>
            <a:custGeom>
              <a:avLst/>
              <a:gdLst/>
              <a:ahLst/>
              <a:cxnLst/>
              <a:rect l="l" t="t" r="r" b="b"/>
              <a:pathLst>
                <a:path w="3560444">
                  <a:moveTo>
                    <a:pt x="0" y="0"/>
                  </a:moveTo>
                  <a:lnTo>
                    <a:pt x="3560101" y="0"/>
                  </a:lnTo>
                </a:path>
              </a:pathLst>
            </a:custGeom>
            <a:ln w="52354">
              <a:solidFill>
                <a:srgbClr val="F44336"/>
              </a:solidFill>
            </a:ln>
          </p:spPr>
          <p:txBody>
            <a:bodyPr wrap="square" lIns="0" tIns="0" rIns="0" bIns="0" rtlCol="0"/>
            <a:lstStyle/>
            <a:p>
              <a:endParaRPr sz="1092" dirty="0">
                <a:solidFill>
                  <a:prstClr val="black"/>
                </a:solidFill>
              </a:endParaRPr>
            </a:p>
          </p:txBody>
        </p:sp>
        <p:sp>
          <p:nvSpPr>
            <p:cNvPr id="51" name="object 33"/>
            <p:cNvSpPr/>
            <p:nvPr/>
          </p:nvSpPr>
          <p:spPr>
            <a:xfrm>
              <a:off x="10761079" y="2607490"/>
              <a:ext cx="177753" cy="177764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1092"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53" name="Группа 55"/>
          <p:cNvGrpSpPr/>
          <p:nvPr/>
        </p:nvGrpSpPr>
        <p:grpSpPr>
          <a:xfrm>
            <a:off x="4945172" y="764704"/>
            <a:ext cx="1659113" cy="123671"/>
            <a:chOff x="9465679" y="2607490"/>
            <a:chExt cx="2736000" cy="203942"/>
          </a:xfrm>
        </p:grpSpPr>
        <p:sp>
          <p:nvSpPr>
            <p:cNvPr id="54" name="object 25"/>
            <p:cNvSpPr/>
            <p:nvPr/>
          </p:nvSpPr>
          <p:spPr>
            <a:xfrm>
              <a:off x="9465679" y="2811432"/>
              <a:ext cx="2736000" cy="0"/>
            </a:xfrm>
            <a:custGeom>
              <a:avLst/>
              <a:gdLst/>
              <a:ahLst/>
              <a:cxnLst/>
              <a:rect l="l" t="t" r="r" b="b"/>
              <a:pathLst>
                <a:path w="3560444">
                  <a:moveTo>
                    <a:pt x="0" y="0"/>
                  </a:moveTo>
                  <a:lnTo>
                    <a:pt x="3560101" y="0"/>
                  </a:lnTo>
                </a:path>
              </a:pathLst>
            </a:custGeom>
            <a:ln w="52354">
              <a:solidFill>
                <a:srgbClr val="F44336"/>
              </a:solidFill>
            </a:ln>
          </p:spPr>
          <p:txBody>
            <a:bodyPr wrap="square" lIns="0" tIns="0" rIns="0" bIns="0" rtlCol="0"/>
            <a:lstStyle/>
            <a:p>
              <a:endParaRPr sz="1092" dirty="0">
                <a:solidFill>
                  <a:prstClr val="black"/>
                </a:solidFill>
              </a:endParaRPr>
            </a:p>
          </p:txBody>
        </p:sp>
        <p:sp>
          <p:nvSpPr>
            <p:cNvPr id="56" name="object 33"/>
            <p:cNvSpPr/>
            <p:nvPr/>
          </p:nvSpPr>
          <p:spPr>
            <a:xfrm>
              <a:off x="9465679" y="2607490"/>
              <a:ext cx="177753" cy="177764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1092" dirty="0">
                <a:solidFill>
                  <a:prstClr val="black"/>
                </a:solidFill>
              </a:endParaRPr>
            </a:p>
          </p:txBody>
        </p:sp>
      </p:grpSp>
      <p:sp>
        <p:nvSpPr>
          <p:cNvPr id="64" name="object 45"/>
          <p:cNvSpPr txBox="1"/>
          <p:nvPr/>
        </p:nvSpPr>
        <p:spPr>
          <a:xfrm>
            <a:off x="335360" y="1484784"/>
            <a:ext cx="4752528" cy="4714734"/>
          </a:xfrm>
          <a:prstGeom prst="rect">
            <a:avLst/>
          </a:prstGeom>
        </p:spPr>
        <p:txBody>
          <a:bodyPr vert="horz" wrap="square" lIns="0" tIns="70467" rIns="0" bIns="0" rtlCol="0">
            <a:spAutoFit/>
          </a:bodyPr>
          <a:lstStyle/>
          <a:p>
            <a:pPr marL="179151" indent="-171450">
              <a:lnSpc>
                <a:spcPct val="150000"/>
              </a:lnSpc>
              <a:spcAft>
                <a:spcPts val="606"/>
              </a:spcAft>
              <a:buSzPct val="150000"/>
              <a:buFont typeface="Wingdings" panose="05000000000000000000" pitchFamily="2" charset="2"/>
              <a:buChar char="§"/>
            </a:pPr>
            <a:r>
              <a:rPr lang="ru-RU" sz="950" spc="-21" dirty="0">
                <a:solidFill>
                  <a:srgbClr val="031B83"/>
                </a:solidFill>
                <a:latin typeface="Tahoma"/>
                <a:cs typeface="Tahoma"/>
              </a:rPr>
              <a:t> Рабочие программы по учебным </a:t>
            </a:r>
            <a:r>
              <a:rPr lang="ru-RU" sz="950" spc="-21" dirty="0" smtClean="0">
                <a:solidFill>
                  <a:srgbClr val="031B83"/>
                </a:solidFill>
                <a:latin typeface="Tahoma"/>
                <a:cs typeface="Tahoma"/>
              </a:rPr>
              <a:t>предметам, 1-11 </a:t>
            </a:r>
            <a:r>
              <a:rPr lang="ru-RU" sz="950" spc="-21" dirty="0">
                <a:solidFill>
                  <a:srgbClr val="031B83"/>
                </a:solidFill>
                <a:latin typeface="Tahoma"/>
                <a:cs typeface="Tahoma"/>
              </a:rPr>
              <a:t>классы</a:t>
            </a:r>
            <a:br>
              <a:rPr lang="ru-RU" sz="950" spc="-21" dirty="0">
                <a:solidFill>
                  <a:srgbClr val="031B83"/>
                </a:solidFill>
                <a:latin typeface="Tahoma"/>
                <a:cs typeface="Tahoma"/>
              </a:rPr>
            </a:br>
            <a:r>
              <a:rPr lang="ru-RU" sz="950" spc="-21" dirty="0">
                <a:solidFill>
                  <a:srgbClr val="031B83"/>
                </a:solidFill>
                <a:latin typeface="Tahoma"/>
                <a:cs typeface="Tahoma"/>
              </a:rPr>
              <a:t>(+методические рекомендации, онлайн-конструктор)</a:t>
            </a:r>
          </a:p>
          <a:p>
            <a:pPr marL="179151" indent="-171450">
              <a:lnSpc>
                <a:spcPct val="150000"/>
              </a:lnSpc>
              <a:spcAft>
                <a:spcPts val="606"/>
              </a:spcAft>
              <a:buSzPct val="150000"/>
              <a:buFont typeface="Wingdings" panose="05000000000000000000" pitchFamily="2" charset="2"/>
              <a:buChar char="§"/>
            </a:pPr>
            <a:r>
              <a:rPr lang="ru-RU" sz="950" spc="-21" dirty="0">
                <a:solidFill>
                  <a:srgbClr val="031B83"/>
                </a:solidFill>
                <a:latin typeface="Tahoma"/>
                <a:cs typeface="Tahoma"/>
              </a:rPr>
              <a:t> Рабочие программы по учебным предметам для ООО и СОО </a:t>
            </a:r>
            <a:br>
              <a:rPr lang="ru-RU" sz="950" spc="-21" dirty="0">
                <a:solidFill>
                  <a:srgbClr val="031B83"/>
                </a:solidFill>
                <a:latin typeface="Tahoma"/>
                <a:cs typeface="Tahoma"/>
              </a:rPr>
            </a:br>
            <a:r>
              <a:rPr lang="ru-RU" sz="950" spc="-21" dirty="0">
                <a:solidFill>
                  <a:srgbClr val="031B83"/>
                </a:solidFill>
                <a:latin typeface="Tahoma"/>
                <a:cs typeface="Tahoma"/>
              </a:rPr>
              <a:t>(+методические рекомендации) (углубленный уровень)</a:t>
            </a:r>
          </a:p>
          <a:p>
            <a:pPr marL="179151" indent="-171450">
              <a:lnSpc>
                <a:spcPct val="150000"/>
              </a:lnSpc>
              <a:spcAft>
                <a:spcPts val="606"/>
              </a:spcAft>
              <a:buSzPct val="150000"/>
              <a:buFont typeface="Wingdings" panose="05000000000000000000" pitchFamily="2" charset="2"/>
              <a:buChar char="§"/>
            </a:pPr>
            <a:r>
              <a:rPr lang="ru-RU" sz="950" spc="-21" dirty="0">
                <a:solidFill>
                  <a:srgbClr val="031B83"/>
                </a:solidFill>
                <a:latin typeface="Tahoma"/>
                <a:cs typeface="Tahoma"/>
              </a:rPr>
              <a:t> Единое </a:t>
            </a:r>
            <a:r>
              <a:rPr lang="ru-RU" sz="950" spc="-21" dirty="0" smtClean="0">
                <a:solidFill>
                  <a:srgbClr val="031B83"/>
                </a:solidFill>
                <a:latin typeface="Tahoma"/>
                <a:cs typeface="Tahoma"/>
              </a:rPr>
              <a:t>календарно-тематическое </a:t>
            </a:r>
            <a:r>
              <a:rPr lang="ru-RU" sz="950" spc="-21" dirty="0">
                <a:solidFill>
                  <a:srgbClr val="031B83"/>
                </a:solidFill>
                <a:latin typeface="Tahoma"/>
                <a:cs typeface="Tahoma"/>
              </a:rPr>
              <a:t>планирование</a:t>
            </a:r>
          </a:p>
          <a:p>
            <a:pPr marL="179151" indent="-171450">
              <a:lnSpc>
                <a:spcPct val="150000"/>
              </a:lnSpc>
              <a:spcAft>
                <a:spcPts val="606"/>
              </a:spcAft>
              <a:buSzPct val="150000"/>
              <a:buFont typeface="Wingdings" panose="05000000000000000000" pitchFamily="2" charset="2"/>
              <a:buChar char="§"/>
            </a:pPr>
            <a:r>
              <a:rPr lang="ru-RU" sz="950" spc="-21" dirty="0">
                <a:solidFill>
                  <a:srgbClr val="031B83"/>
                </a:solidFill>
                <a:latin typeface="Tahoma"/>
                <a:cs typeface="Tahoma"/>
              </a:rPr>
              <a:t> Рабочие программы по внеурочной деятельности (+методические рекомендации)</a:t>
            </a:r>
          </a:p>
          <a:p>
            <a:pPr marL="179151" indent="-171450">
              <a:lnSpc>
                <a:spcPct val="150000"/>
              </a:lnSpc>
              <a:spcAft>
                <a:spcPts val="606"/>
              </a:spcAft>
              <a:buSzPct val="150000"/>
              <a:buFont typeface="Wingdings" panose="05000000000000000000" pitchFamily="2" charset="2"/>
              <a:buChar char="§"/>
            </a:pPr>
            <a:r>
              <a:rPr lang="ru-RU" sz="950" spc="-21" dirty="0">
                <a:solidFill>
                  <a:srgbClr val="031B83"/>
                </a:solidFill>
                <a:latin typeface="Tahoma"/>
                <a:cs typeface="Tahoma"/>
              </a:rPr>
              <a:t>Типовое положение  по внутренней системе оценки качества образования (+методические рекомендации)</a:t>
            </a:r>
          </a:p>
          <a:p>
            <a:pPr marL="179151" indent="-171450">
              <a:lnSpc>
                <a:spcPct val="150000"/>
              </a:lnSpc>
              <a:spcAft>
                <a:spcPts val="606"/>
              </a:spcAft>
              <a:buSzPct val="150000"/>
              <a:buFont typeface="Wingdings" panose="05000000000000000000" pitchFamily="2" charset="2"/>
              <a:buChar char="§"/>
            </a:pPr>
            <a:r>
              <a:rPr lang="ru-RU" sz="950" spc="-21" dirty="0">
                <a:solidFill>
                  <a:srgbClr val="031B83"/>
                </a:solidFill>
                <a:latin typeface="Tahoma"/>
                <a:cs typeface="Tahoma"/>
              </a:rPr>
              <a:t> Единые рекомендации по контрольным работам</a:t>
            </a:r>
          </a:p>
          <a:p>
            <a:pPr marL="179151" indent="-171450">
              <a:lnSpc>
                <a:spcPct val="150000"/>
              </a:lnSpc>
              <a:spcAft>
                <a:spcPts val="606"/>
              </a:spcAft>
              <a:buSzPct val="150000"/>
              <a:buFont typeface="Wingdings" panose="05000000000000000000" pitchFamily="2" charset="2"/>
              <a:buChar char="§"/>
            </a:pPr>
            <a:r>
              <a:rPr lang="ru-RU" sz="950" spc="-21" dirty="0">
                <a:solidFill>
                  <a:srgbClr val="031B83"/>
                </a:solidFill>
                <a:latin typeface="Tahoma"/>
                <a:cs typeface="Tahoma"/>
              </a:rPr>
              <a:t> Единая линейка учебников</a:t>
            </a:r>
          </a:p>
          <a:p>
            <a:pPr marL="179151" indent="-171450">
              <a:lnSpc>
                <a:spcPct val="150000"/>
              </a:lnSpc>
              <a:spcAft>
                <a:spcPts val="606"/>
              </a:spcAft>
              <a:buSzPct val="150000"/>
              <a:buFont typeface="Wingdings" panose="05000000000000000000" pitchFamily="2" charset="2"/>
              <a:buChar char="§"/>
            </a:pPr>
            <a:r>
              <a:rPr lang="ru-RU" sz="950" spc="-21" dirty="0">
                <a:solidFill>
                  <a:srgbClr val="031B83"/>
                </a:solidFill>
                <a:latin typeface="Tahoma"/>
                <a:cs typeface="Tahoma"/>
              </a:rPr>
              <a:t> Методические рекомендации по материально-техническому обеспечению  реализации ФГОС (наличие предметных классов, лабораторного оборудования, мобильных классов)</a:t>
            </a:r>
          </a:p>
          <a:p>
            <a:pPr marL="179151" indent="-171450">
              <a:lnSpc>
                <a:spcPct val="150000"/>
              </a:lnSpc>
              <a:spcAft>
                <a:spcPts val="606"/>
              </a:spcAft>
              <a:buSzPct val="150000"/>
              <a:buFont typeface="Wingdings" panose="05000000000000000000" pitchFamily="2" charset="2"/>
              <a:buChar char="§"/>
            </a:pPr>
            <a:r>
              <a:rPr lang="ru-RU" sz="950" spc="-21" dirty="0">
                <a:solidFill>
                  <a:srgbClr val="031B83"/>
                </a:solidFill>
                <a:latin typeface="Tahoma"/>
                <a:cs typeface="Tahoma"/>
              </a:rPr>
              <a:t> Методические рекомендации по реализации сетевой формы обучения (методические рекомендации)</a:t>
            </a:r>
          </a:p>
          <a:p>
            <a:pPr marL="179151" indent="-171450">
              <a:lnSpc>
                <a:spcPct val="150000"/>
              </a:lnSpc>
              <a:spcAft>
                <a:spcPts val="606"/>
              </a:spcAft>
              <a:buSzPct val="150000"/>
              <a:buFont typeface="Wingdings" panose="05000000000000000000" pitchFamily="2" charset="2"/>
              <a:buChar char="§"/>
            </a:pPr>
            <a:r>
              <a:rPr lang="ru-RU" sz="950" spc="-21" dirty="0">
                <a:solidFill>
                  <a:srgbClr val="031B83"/>
                </a:solidFill>
                <a:latin typeface="Tahoma"/>
                <a:cs typeface="Tahoma"/>
              </a:rPr>
              <a:t> Методические рекомендации по созданию и функционированию  школьного библиотечного информационного </a:t>
            </a:r>
            <a:r>
              <a:rPr lang="ru-RU" sz="950" spc="-21" dirty="0" smtClean="0">
                <a:solidFill>
                  <a:srgbClr val="031B83"/>
                </a:solidFill>
                <a:latin typeface="Tahoma"/>
                <a:cs typeface="Tahoma"/>
              </a:rPr>
              <a:t>центра  </a:t>
            </a:r>
            <a:r>
              <a:rPr lang="ru-RU" sz="950" spc="-21" dirty="0">
                <a:solidFill>
                  <a:srgbClr val="031B83"/>
                </a:solidFill>
                <a:latin typeface="Tahoma"/>
                <a:cs typeface="Tahoma"/>
              </a:rPr>
              <a:t>(инфраструктурный лист)</a:t>
            </a:r>
          </a:p>
          <a:p>
            <a:pPr marL="7701">
              <a:buSzPct val="150000"/>
            </a:pPr>
            <a:endParaRPr lang="en-US" sz="950" b="1" spc="-45" dirty="0">
              <a:solidFill>
                <a:srgbClr val="F44336"/>
              </a:solidFill>
              <a:latin typeface="Tahoma"/>
              <a:cs typeface="Tahoma"/>
            </a:endParaRPr>
          </a:p>
        </p:txBody>
      </p:sp>
      <p:sp>
        <p:nvSpPr>
          <p:cNvPr id="65" name="object 24"/>
          <p:cNvSpPr/>
          <p:nvPr/>
        </p:nvSpPr>
        <p:spPr>
          <a:xfrm>
            <a:off x="635383" y="1950352"/>
            <a:ext cx="10527665" cy="0"/>
          </a:xfrm>
          <a:custGeom>
            <a:avLst/>
            <a:gdLst/>
            <a:ahLst/>
            <a:cxnLst/>
            <a:rect l="l" t="t" r="r" b="b"/>
            <a:pathLst>
              <a:path w="17360900" h="52704">
                <a:moveTo>
                  <a:pt x="0" y="52354"/>
                </a:moveTo>
                <a:lnTo>
                  <a:pt x="17360727" y="52354"/>
                </a:lnTo>
                <a:lnTo>
                  <a:pt x="17360727" y="0"/>
                </a:lnTo>
                <a:lnTo>
                  <a:pt x="0" y="0"/>
                </a:lnTo>
                <a:lnTo>
                  <a:pt x="0" y="52354"/>
                </a:lnTo>
                <a:close/>
              </a:path>
            </a:pathLst>
          </a:custGeom>
          <a:solidFill>
            <a:srgbClr val="031B83"/>
          </a:solidFill>
        </p:spPr>
        <p:txBody>
          <a:bodyPr wrap="square" lIns="0" tIns="0" rIns="0" bIns="0" rtlCol="0"/>
          <a:lstStyle/>
          <a:p>
            <a:endParaRPr sz="1092" dirty="0">
              <a:solidFill>
                <a:prstClr val="black"/>
              </a:solidFill>
            </a:endParaRPr>
          </a:p>
        </p:txBody>
      </p:sp>
      <p:sp>
        <p:nvSpPr>
          <p:cNvPr id="66" name="object 24"/>
          <p:cNvSpPr/>
          <p:nvPr/>
        </p:nvSpPr>
        <p:spPr>
          <a:xfrm>
            <a:off x="635383" y="1811729"/>
            <a:ext cx="10522268" cy="0"/>
          </a:xfrm>
          <a:custGeom>
            <a:avLst/>
            <a:gdLst/>
            <a:ahLst/>
            <a:cxnLst/>
            <a:rect l="l" t="t" r="r" b="b"/>
            <a:pathLst>
              <a:path w="17360900" h="52704">
                <a:moveTo>
                  <a:pt x="0" y="52354"/>
                </a:moveTo>
                <a:lnTo>
                  <a:pt x="17360727" y="52354"/>
                </a:lnTo>
                <a:lnTo>
                  <a:pt x="17360727" y="0"/>
                </a:lnTo>
                <a:lnTo>
                  <a:pt x="0" y="0"/>
                </a:lnTo>
                <a:lnTo>
                  <a:pt x="0" y="52354"/>
                </a:lnTo>
                <a:close/>
              </a:path>
            </a:pathLst>
          </a:custGeom>
          <a:solidFill>
            <a:srgbClr val="031B83"/>
          </a:solidFill>
        </p:spPr>
        <p:txBody>
          <a:bodyPr wrap="square" lIns="0" tIns="0" rIns="0" bIns="0" rtlCol="0"/>
          <a:lstStyle/>
          <a:p>
            <a:endParaRPr sz="1092" dirty="0">
              <a:solidFill>
                <a:prstClr val="black"/>
              </a:solidFill>
            </a:endParaRPr>
          </a:p>
        </p:txBody>
      </p:sp>
      <p:sp>
        <p:nvSpPr>
          <p:cNvPr id="80" name="object 24"/>
          <p:cNvSpPr/>
          <p:nvPr/>
        </p:nvSpPr>
        <p:spPr>
          <a:xfrm>
            <a:off x="551070" y="2135183"/>
            <a:ext cx="10522268" cy="0"/>
          </a:xfrm>
          <a:custGeom>
            <a:avLst/>
            <a:gdLst/>
            <a:ahLst/>
            <a:cxnLst/>
            <a:rect l="l" t="t" r="r" b="b"/>
            <a:pathLst>
              <a:path w="17360900" h="52704">
                <a:moveTo>
                  <a:pt x="0" y="52354"/>
                </a:moveTo>
                <a:lnTo>
                  <a:pt x="17360727" y="52354"/>
                </a:lnTo>
                <a:lnTo>
                  <a:pt x="17360727" y="0"/>
                </a:lnTo>
                <a:lnTo>
                  <a:pt x="0" y="0"/>
                </a:lnTo>
                <a:lnTo>
                  <a:pt x="0" y="52354"/>
                </a:lnTo>
                <a:close/>
              </a:path>
            </a:pathLst>
          </a:custGeom>
          <a:solidFill>
            <a:srgbClr val="031B83"/>
          </a:solidFill>
        </p:spPr>
        <p:txBody>
          <a:bodyPr wrap="square" lIns="0" tIns="0" rIns="0" bIns="0" rtlCol="0"/>
          <a:lstStyle/>
          <a:p>
            <a:endParaRPr sz="1092" dirty="0">
              <a:solidFill>
                <a:prstClr val="black"/>
              </a:solidFill>
            </a:endParaRPr>
          </a:p>
        </p:txBody>
      </p:sp>
      <p:sp>
        <p:nvSpPr>
          <p:cNvPr id="90" name="object 45"/>
          <p:cNvSpPr txBox="1"/>
          <p:nvPr/>
        </p:nvSpPr>
        <p:spPr>
          <a:xfrm>
            <a:off x="4733241" y="1536568"/>
            <a:ext cx="2125556" cy="461804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vert="horz" wrap="square" lIns="0" tIns="70467" rIns="0" bIns="0" rtlCol="0">
            <a:spAutoFit/>
          </a:bodyPr>
          <a:lstStyle/>
          <a:p>
            <a:pPr marL="7701" algn="ctr">
              <a:lnSpc>
                <a:spcPct val="150000"/>
              </a:lnSpc>
              <a:spcAft>
                <a:spcPts val="606"/>
              </a:spcAft>
              <a:buSzPct val="150000"/>
              <a:buFont typeface="Wingdings" pitchFamily="2" charset="2"/>
              <a:buChar char="ü"/>
            </a:pPr>
            <a:r>
              <a:rPr lang="ru-RU" sz="1001" b="1" spc="-21" dirty="0">
                <a:solidFill>
                  <a:srgbClr val="008000"/>
                </a:solidFill>
                <a:latin typeface="Tahoma"/>
                <a:cs typeface="Tahoma"/>
              </a:rPr>
              <a:t>  </a:t>
            </a:r>
          </a:p>
          <a:p>
            <a:pPr marL="7701" algn="ctr">
              <a:lnSpc>
                <a:spcPct val="150000"/>
              </a:lnSpc>
              <a:spcAft>
                <a:spcPts val="606"/>
              </a:spcAft>
              <a:buSzPct val="150000"/>
            </a:pPr>
            <a:r>
              <a:rPr lang="ru-RU" sz="1001" b="1" spc="-21" dirty="0">
                <a:solidFill>
                  <a:srgbClr val="008000"/>
                </a:solidFill>
                <a:latin typeface="Tahoma"/>
                <a:cs typeface="Tahoma"/>
              </a:rPr>
              <a:t>– </a:t>
            </a:r>
          </a:p>
          <a:p>
            <a:pPr marL="7701" algn="ctr">
              <a:lnSpc>
                <a:spcPct val="150000"/>
              </a:lnSpc>
              <a:spcAft>
                <a:spcPts val="606"/>
              </a:spcAft>
              <a:buSzPct val="150000"/>
            </a:pPr>
            <a:r>
              <a:rPr lang="ru-RU" sz="400" b="1" spc="-21" dirty="0">
                <a:solidFill>
                  <a:srgbClr val="008000"/>
                </a:solidFill>
                <a:latin typeface="Tahoma"/>
                <a:cs typeface="Tahoma"/>
              </a:rPr>
              <a:t> </a:t>
            </a:r>
            <a:endParaRPr lang="ru-RU" sz="400" b="1" spc="-21" dirty="0" smtClean="0">
              <a:solidFill>
                <a:srgbClr val="008000"/>
              </a:solidFill>
              <a:latin typeface="Tahoma"/>
              <a:cs typeface="Tahoma"/>
            </a:endParaRPr>
          </a:p>
          <a:p>
            <a:pPr marL="7701" algn="ctr">
              <a:lnSpc>
                <a:spcPct val="150000"/>
              </a:lnSpc>
              <a:spcAft>
                <a:spcPts val="606"/>
              </a:spcAft>
              <a:buSzPct val="150000"/>
            </a:pPr>
            <a:endParaRPr lang="ru-RU" sz="121" b="1" spc="-21" dirty="0" smtClean="0">
              <a:solidFill>
                <a:srgbClr val="008000"/>
              </a:solidFill>
              <a:latin typeface="Tahoma"/>
              <a:cs typeface="Tahoma"/>
            </a:endParaRPr>
          </a:p>
          <a:p>
            <a:pPr marL="7701" algn="ctr">
              <a:lnSpc>
                <a:spcPct val="150000"/>
              </a:lnSpc>
              <a:spcAft>
                <a:spcPts val="606"/>
              </a:spcAft>
              <a:buSzPct val="150000"/>
              <a:buFont typeface="Wingdings" pitchFamily="2" charset="2"/>
              <a:buChar char="ü"/>
            </a:pPr>
            <a:r>
              <a:rPr lang="ru-RU" sz="1001" b="1" spc="-21" dirty="0" smtClean="0">
                <a:solidFill>
                  <a:srgbClr val="008000"/>
                </a:solidFill>
                <a:latin typeface="Tahoma"/>
                <a:cs typeface="Tahoma"/>
              </a:rPr>
              <a:t> </a:t>
            </a:r>
            <a:endParaRPr lang="ru-RU" sz="1001" b="1" spc="-21" dirty="0">
              <a:solidFill>
                <a:srgbClr val="008000"/>
              </a:solidFill>
              <a:latin typeface="Tahoma"/>
              <a:cs typeface="Tahoma"/>
            </a:endParaRPr>
          </a:p>
          <a:p>
            <a:pPr marL="7701" algn="ctr">
              <a:lnSpc>
                <a:spcPct val="150000"/>
              </a:lnSpc>
              <a:spcAft>
                <a:spcPts val="606"/>
              </a:spcAft>
              <a:buSzPct val="150000"/>
              <a:buFont typeface="Wingdings" pitchFamily="2" charset="2"/>
              <a:buChar char="ü"/>
            </a:pPr>
            <a:endParaRPr lang="ru-RU" sz="100" b="1" spc="-21" dirty="0">
              <a:solidFill>
                <a:srgbClr val="008000"/>
              </a:solidFill>
              <a:latin typeface="Tahoma"/>
              <a:cs typeface="Tahoma"/>
            </a:endParaRPr>
          </a:p>
          <a:p>
            <a:pPr marL="7701" algn="ctr">
              <a:lnSpc>
                <a:spcPct val="150000"/>
              </a:lnSpc>
              <a:spcAft>
                <a:spcPts val="606"/>
              </a:spcAft>
              <a:buSzPct val="150000"/>
              <a:buFont typeface="Wingdings" pitchFamily="2" charset="2"/>
              <a:buChar char="ü"/>
            </a:pPr>
            <a:r>
              <a:rPr lang="ru-RU" sz="1001" b="1" spc="-21" dirty="0">
                <a:solidFill>
                  <a:srgbClr val="008000"/>
                </a:solidFill>
                <a:latin typeface="Tahoma"/>
                <a:cs typeface="Tahoma"/>
              </a:rPr>
              <a:t> не менее 3 часов</a:t>
            </a:r>
          </a:p>
          <a:p>
            <a:pPr marL="7701">
              <a:lnSpc>
                <a:spcPct val="150000"/>
              </a:lnSpc>
              <a:spcAft>
                <a:spcPts val="606"/>
              </a:spcAft>
              <a:buSzPct val="150000"/>
              <a:buFont typeface="Wingdings" pitchFamily="2" charset="2"/>
              <a:buChar char="ü"/>
            </a:pPr>
            <a:endParaRPr lang="ru-RU" sz="400" b="1" spc="-21" dirty="0" smtClean="0">
              <a:solidFill>
                <a:srgbClr val="008000"/>
              </a:solidFill>
              <a:latin typeface="Tahoma"/>
              <a:cs typeface="Tahoma"/>
            </a:endParaRPr>
          </a:p>
          <a:p>
            <a:pPr marL="7701" algn="ctr">
              <a:lnSpc>
                <a:spcPct val="150000"/>
              </a:lnSpc>
              <a:spcAft>
                <a:spcPts val="606"/>
              </a:spcAft>
              <a:buSzPct val="150000"/>
              <a:buFont typeface="Wingdings" pitchFamily="2" charset="2"/>
              <a:buChar char="ü"/>
            </a:pPr>
            <a:r>
              <a:rPr lang="ru-RU" sz="1001" b="1" spc="-21" dirty="0" smtClean="0">
                <a:solidFill>
                  <a:srgbClr val="008000"/>
                </a:solidFill>
                <a:latin typeface="Tahoma"/>
                <a:cs typeface="Tahoma"/>
              </a:rPr>
              <a:t> </a:t>
            </a:r>
            <a:endParaRPr lang="ru-RU" sz="1001" b="1" spc="-21" dirty="0">
              <a:solidFill>
                <a:srgbClr val="008000"/>
              </a:solidFill>
              <a:latin typeface="Tahoma"/>
              <a:cs typeface="Tahoma"/>
            </a:endParaRPr>
          </a:p>
          <a:p>
            <a:pPr marL="7701" algn="ctr">
              <a:lnSpc>
                <a:spcPct val="150000"/>
              </a:lnSpc>
              <a:spcAft>
                <a:spcPts val="606"/>
              </a:spcAft>
              <a:buSzPct val="150000"/>
              <a:buFont typeface="Wingdings" pitchFamily="2" charset="2"/>
              <a:buChar char="ü"/>
            </a:pPr>
            <a:endParaRPr lang="ru-RU" sz="1001" b="1" spc="-21" dirty="0">
              <a:solidFill>
                <a:srgbClr val="008000"/>
              </a:solidFill>
              <a:latin typeface="Tahoma"/>
              <a:cs typeface="Tahoma"/>
            </a:endParaRPr>
          </a:p>
          <a:p>
            <a:pPr marL="7701" algn="ctr">
              <a:spcAft>
                <a:spcPts val="606"/>
              </a:spcAft>
              <a:buSzPct val="150000"/>
              <a:buFont typeface="Wingdings" pitchFamily="2" charset="2"/>
              <a:buChar char="ü"/>
            </a:pPr>
            <a:r>
              <a:rPr lang="ru-RU" sz="1001" b="1" spc="-21" dirty="0">
                <a:solidFill>
                  <a:srgbClr val="008000"/>
                </a:solidFill>
                <a:latin typeface="Tahoma"/>
                <a:cs typeface="Tahoma"/>
              </a:rPr>
              <a:t> </a:t>
            </a:r>
          </a:p>
          <a:p>
            <a:pPr marL="7701" algn="ctr">
              <a:spcAft>
                <a:spcPts val="606"/>
              </a:spcAft>
              <a:buSzPct val="150000"/>
              <a:buFont typeface="Wingdings" pitchFamily="2" charset="2"/>
              <a:buChar char="ü"/>
            </a:pPr>
            <a:r>
              <a:rPr lang="ru-RU" sz="1001" b="1" spc="-21" dirty="0">
                <a:solidFill>
                  <a:srgbClr val="008000"/>
                </a:solidFill>
                <a:latin typeface="Tahoma"/>
                <a:cs typeface="Tahoma"/>
              </a:rPr>
              <a:t> базовый уровень </a:t>
            </a:r>
          </a:p>
          <a:p>
            <a:pPr marL="7701" algn="ctr">
              <a:spcAft>
                <a:spcPts val="606"/>
              </a:spcAft>
              <a:buSzPct val="150000"/>
              <a:buFont typeface="Wingdings" pitchFamily="2" charset="2"/>
              <a:buChar char="ü"/>
            </a:pPr>
            <a:endParaRPr lang="en-US" sz="100" b="1" spc="-21" dirty="0">
              <a:solidFill>
                <a:srgbClr val="008000"/>
              </a:solidFill>
              <a:latin typeface="Tahoma"/>
              <a:cs typeface="Tahoma"/>
            </a:endParaRPr>
          </a:p>
          <a:p>
            <a:pPr marL="7701" algn="ctr">
              <a:lnSpc>
                <a:spcPct val="150000"/>
              </a:lnSpc>
              <a:spcAft>
                <a:spcPts val="910"/>
              </a:spcAft>
              <a:buSzPct val="150000"/>
              <a:buFont typeface="Wingdings" pitchFamily="2" charset="2"/>
              <a:buChar char="ü"/>
            </a:pPr>
            <a:r>
              <a:rPr lang="ru-RU" sz="1001" b="1" spc="-21" dirty="0">
                <a:solidFill>
                  <a:srgbClr val="008000"/>
                </a:solidFill>
                <a:latin typeface="Tahoma"/>
                <a:cs typeface="Tahoma"/>
              </a:rPr>
              <a:t>Обеспеченность не менее 3 предметов </a:t>
            </a:r>
          </a:p>
          <a:p>
            <a:pPr marL="7701" algn="ctr">
              <a:lnSpc>
                <a:spcPct val="150000"/>
              </a:lnSpc>
              <a:spcAft>
                <a:spcPts val="910"/>
              </a:spcAft>
              <a:buSzPct val="150000"/>
              <a:buFont typeface="Wingdings" pitchFamily="2" charset="2"/>
              <a:buChar char="ü"/>
            </a:pPr>
            <a:r>
              <a:rPr lang="ru-RU" sz="1001" b="1" spc="-21" dirty="0">
                <a:solidFill>
                  <a:srgbClr val="008000"/>
                </a:solidFill>
                <a:latin typeface="Tahoma"/>
                <a:cs typeface="Tahoma"/>
              </a:rPr>
              <a:t> </a:t>
            </a:r>
            <a:endParaRPr lang="ru-RU" sz="800" b="1" spc="-21" dirty="0">
              <a:solidFill>
                <a:srgbClr val="008000"/>
              </a:solidFill>
              <a:latin typeface="Tahoma"/>
              <a:cs typeface="Tahoma"/>
            </a:endParaRPr>
          </a:p>
          <a:p>
            <a:pPr marL="7701" algn="ctr">
              <a:lnSpc>
                <a:spcPct val="150000"/>
              </a:lnSpc>
              <a:spcAft>
                <a:spcPts val="910"/>
              </a:spcAft>
              <a:buSzPct val="150000"/>
              <a:buFont typeface="Wingdings" pitchFamily="2" charset="2"/>
              <a:buChar char="ü"/>
            </a:pPr>
            <a:r>
              <a:rPr lang="ru-RU" sz="1001" b="1" spc="-21" dirty="0">
                <a:solidFill>
                  <a:srgbClr val="008000"/>
                </a:solidFill>
                <a:latin typeface="Tahoma"/>
                <a:cs typeface="Tahoma"/>
              </a:rPr>
              <a:t> </a:t>
            </a:r>
          </a:p>
          <a:p>
            <a:pPr marL="7701" algn="ctr">
              <a:lnSpc>
                <a:spcPct val="150000"/>
              </a:lnSpc>
              <a:spcAft>
                <a:spcPts val="910"/>
              </a:spcAft>
              <a:buSzPct val="150000"/>
              <a:buFont typeface="Wingdings" pitchFamily="2" charset="2"/>
              <a:buChar char="ü"/>
            </a:pPr>
            <a:r>
              <a:rPr lang="ru-RU" sz="1001" b="1" spc="-21" dirty="0">
                <a:solidFill>
                  <a:srgbClr val="008000"/>
                </a:solidFill>
                <a:latin typeface="Tahoma"/>
                <a:cs typeface="Tahoma"/>
              </a:rPr>
              <a:t> </a:t>
            </a:r>
          </a:p>
        </p:txBody>
      </p:sp>
      <p:sp>
        <p:nvSpPr>
          <p:cNvPr id="92" name="object 45"/>
          <p:cNvSpPr txBox="1"/>
          <p:nvPr/>
        </p:nvSpPr>
        <p:spPr>
          <a:xfrm>
            <a:off x="7113422" y="1593437"/>
            <a:ext cx="2125556" cy="4898952"/>
          </a:xfrm>
          <a:prstGeom prst="rect">
            <a:avLst/>
          </a:prstGeom>
        </p:spPr>
        <p:txBody>
          <a:bodyPr vert="horz" wrap="square" lIns="0" tIns="70467" rIns="0" bIns="0" rtlCol="0">
            <a:spAutoFit/>
          </a:bodyPr>
          <a:lstStyle/>
          <a:p>
            <a:pPr marL="7701" algn="ctr">
              <a:lnSpc>
                <a:spcPct val="150000"/>
              </a:lnSpc>
              <a:spcAft>
                <a:spcPts val="606"/>
              </a:spcAft>
              <a:buSzPct val="150000"/>
              <a:buFont typeface="Wingdings" pitchFamily="2" charset="2"/>
              <a:buChar char="ü"/>
            </a:pPr>
            <a:r>
              <a:rPr lang="ru-RU" sz="1001" spc="-21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</a:p>
          <a:p>
            <a:pPr marL="7701" algn="ctr">
              <a:lnSpc>
                <a:spcPct val="150000"/>
              </a:lnSpc>
              <a:spcAft>
                <a:spcPts val="606"/>
              </a:spcAft>
              <a:buSzPct val="150000"/>
              <a:buFont typeface="Wingdings" pitchFamily="2" charset="2"/>
              <a:buChar char="ü"/>
            </a:pPr>
            <a:r>
              <a:rPr lang="ru-RU" sz="1001" spc="-21" dirty="0">
                <a:solidFill>
                  <a:srgbClr val="031B83"/>
                </a:solidFill>
                <a:latin typeface="Tahoma"/>
                <a:cs typeface="Tahoma"/>
              </a:rPr>
              <a:t> не менее 1 профиля</a:t>
            </a:r>
          </a:p>
          <a:p>
            <a:pPr marL="7701" algn="ctr">
              <a:lnSpc>
                <a:spcPct val="150000"/>
              </a:lnSpc>
              <a:spcAft>
                <a:spcPts val="606"/>
              </a:spcAft>
              <a:buSzPct val="150000"/>
              <a:buFont typeface="Wingdings" pitchFamily="2" charset="2"/>
              <a:buChar char="ü"/>
            </a:pPr>
            <a:endParaRPr lang="ru-RU" sz="500" spc="-21" dirty="0">
              <a:solidFill>
                <a:srgbClr val="031B83"/>
              </a:solidFill>
              <a:latin typeface="Tahoma"/>
              <a:cs typeface="Tahoma"/>
            </a:endParaRPr>
          </a:p>
          <a:p>
            <a:pPr marL="7701" algn="ctr">
              <a:lnSpc>
                <a:spcPct val="150000"/>
              </a:lnSpc>
              <a:spcAft>
                <a:spcPts val="606"/>
              </a:spcAft>
              <a:buSzPct val="150000"/>
              <a:buFont typeface="Wingdings" pitchFamily="2" charset="2"/>
              <a:buChar char="ü"/>
            </a:pPr>
            <a:r>
              <a:rPr lang="ru-RU" sz="1001" spc="-21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</a:p>
          <a:p>
            <a:pPr marL="7701" algn="ctr">
              <a:lnSpc>
                <a:spcPct val="150000"/>
              </a:lnSpc>
              <a:spcAft>
                <a:spcPts val="606"/>
              </a:spcAft>
              <a:buSzPct val="150000"/>
              <a:buFont typeface="Wingdings" pitchFamily="2" charset="2"/>
              <a:buChar char="ü"/>
            </a:pPr>
            <a:endParaRPr lang="ru-RU" sz="121" spc="-21" dirty="0">
              <a:solidFill>
                <a:srgbClr val="031B83"/>
              </a:solidFill>
              <a:latin typeface="Tahoma"/>
              <a:cs typeface="Tahoma"/>
            </a:endParaRPr>
          </a:p>
          <a:p>
            <a:pPr marL="7701" algn="ctr">
              <a:lnSpc>
                <a:spcPct val="150000"/>
              </a:lnSpc>
              <a:spcAft>
                <a:spcPts val="606"/>
              </a:spcAft>
              <a:buSzPct val="150000"/>
              <a:buFont typeface="Wingdings" pitchFamily="2" charset="2"/>
              <a:buChar char="ü"/>
            </a:pPr>
            <a:r>
              <a:rPr lang="ru-RU" sz="1001" spc="-21" dirty="0">
                <a:solidFill>
                  <a:srgbClr val="031B83"/>
                </a:solidFill>
                <a:latin typeface="Tahoma"/>
                <a:cs typeface="Tahoma"/>
              </a:rPr>
              <a:t> не менее 5 часов</a:t>
            </a:r>
          </a:p>
          <a:p>
            <a:pPr marL="7701" algn="ctr">
              <a:lnSpc>
                <a:spcPct val="150000"/>
              </a:lnSpc>
              <a:spcAft>
                <a:spcPts val="606"/>
              </a:spcAft>
              <a:buSzPct val="150000"/>
              <a:buFont typeface="Wingdings" pitchFamily="2" charset="2"/>
              <a:buChar char="ü"/>
            </a:pPr>
            <a:endParaRPr lang="ru-RU" sz="100" spc="-21" dirty="0">
              <a:solidFill>
                <a:srgbClr val="031B83"/>
              </a:solidFill>
              <a:latin typeface="Tahoma"/>
              <a:cs typeface="Tahoma"/>
            </a:endParaRPr>
          </a:p>
          <a:p>
            <a:pPr marL="7701" algn="ctr">
              <a:lnSpc>
                <a:spcPct val="150000"/>
              </a:lnSpc>
              <a:spcAft>
                <a:spcPts val="606"/>
              </a:spcAft>
              <a:buSzPct val="150000"/>
            </a:pPr>
            <a:endParaRPr lang="ru-RU" sz="182" spc="-21" dirty="0">
              <a:solidFill>
                <a:srgbClr val="031B83"/>
              </a:solidFill>
              <a:latin typeface="Tahoma"/>
              <a:cs typeface="Tahoma"/>
            </a:endParaRPr>
          </a:p>
          <a:p>
            <a:pPr marL="7701" algn="ctr">
              <a:lnSpc>
                <a:spcPct val="150000"/>
              </a:lnSpc>
              <a:spcAft>
                <a:spcPts val="606"/>
              </a:spcAft>
              <a:buSzPct val="150000"/>
              <a:buFont typeface="Wingdings" pitchFamily="2" charset="2"/>
              <a:buChar char="ü"/>
            </a:pPr>
            <a:r>
              <a:rPr lang="ru-RU" sz="1001" spc="-21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</a:p>
          <a:p>
            <a:pPr marL="7701" algn="ctr">
              <a:lnSpc>
                <a:spcPct val="150000"/>
              </a:lnSpc>
              <a:spcAft>
                <a:spcPts val="606"/>
              </a:spcAft>
              <a:buSzPct val="150000"/>
              <a:buFont typeface="Wingdings" pitchFamily="2" charset="2"/>
              <a:buChar char="ü"/>
            </a:pPr>
            <a:endParaRPr lang="ru-RU" sz="1001" spc="-21" dirty="0">
              <a:solidFill>
                <a:srgbClr val="031B83"/>
              </a:solidFill>
              <a:latin typeface="Tahoma"/>
              <a:cs typeface="Tahoma"/>
            </a:endParaRPr>
          </a:p>
          <a:p>
            <a:pPr marL="7701" algn="ctr">
              <a:lnSpc>
                <a:spcPct val="150000"/>
              </a:lnSpc>
              <a:spcAft>
                <a:spcPts val="606"/>
              </a:spcAft>
              <a:buSzPct val="150000"/>
              <a:buFont typeface="Wingdings" pitchFamily="2" charset="2"/>
              <a:buChar char="ü"/>
            </a:pPr>
            <a:r>
              <a:rPr lang="ru-RU" sz="1001" spc="-21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</a:p>
          <a:p>
            <a:pPr marL="7701" algn="ctr">
              <a:lnSpc>
                <a:spcPct val="150000"/>
              </a:lnSpc>
              <a:spcAft>
                <a:spcPts val="606"/>
              </a:spcAft>
              <a:buSzPct val="150000"/>
              <a:buFont typeface="Wingdings" pitchFamily="2" charset="2"/>
              <a:buChar char="ü"/>
            </a:pPr>
            <a:r>
              <a:rPr lang="ru-RU" sz="1001" spc="-21" dirty="0">
                <a:solidFill>
                  <a:srgbClr val="031B83"/>
                </a:solidFill>
                <a:latin typeface="Tahoma"/>
                <a:cs typeface="Tahoma"/>
              </a:rPr>
              <a:t> базовый и углубленный уровни </a:t>
            </a:r>
            <a:endParaRPr lang="en-US" sz="1001" spc="-21" dirty="0">
              <a:solidFill>
                <a:srgbClr val="031B83"/>
              </a:solidFill>
              <a:latin typeface="Tahoma"/>
              <a:cs typeface="Tahoma"/>
            </a:endParaRPr>
          </a:p>
          <a:p>
            <a:pPr marL="7701" algn="ctr">
              <a:lnSpc>
                <a:spcPct val="150000"/>
              </a:lnSpc>
              <a:spcAft>
                <a:spcPts val="910"/>
              </a:spcAft>
              <a:buSzPct val="150000"/>
              <a:buFont typeface="Wingdings" pitchFamily="2" charset="2"/>
              <a:buChar char="ü"/>
            </a:pPr>
            <a:r>
              <a:rPr lang="ru-RU" sz="1001" spc="-21" dirty="0">
                <a:solidFill>
                  <a:srgbClr val="031B83"/>
                </a:solidFill>
                <a:latin typeface="Tahoma"/>
                <a:cs typeface="Tahoma"/>
              </a:rPr>
              <a:t>Обеспеченность по всем предметам</a:t>
            </a:r>
          </a:p>
          <a:p>
            <a:pPr marL="7701" algn="ctr">
              <a:lnSpc>
                <a:spcPct val="150000"/>
              </a:lnSpc>
              <a:spcAft>
                <a:spcPts val="910"/>
              </a:spcAft>
              <a:buSzPct val="150000"/>
              <a:buFont typeface="Wingdings" pitchFamily="2" charset="2"/>
              <a:buChar char="ü"/>
            </a:pPr>
            <a:r>
              <a:rPr lang="ru-RU" sz="1001" spc="-21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</a:p>
          <a:p>
            <a:pPr marL="7701" algn="ctr">
              <a:lnSpc>
                <a:spcPct val="150000"/>
              </a:lnSpc>
              <a:spcAft>
                <a:spcPts val="910"/>
              </a:spcAft>
              <a:buSzPct val="150000"/>
              <a:buFont typeface="Wingdings" pitchFamily="2" charset="2"/>
              <a:buChar char="ü"/>
            </a:pPr>
            <a:r>
              <a:rPr lang="ru-RU" sz="1001" spc="-21" dirty="0">
                <a:solidFill>
                  <a:srgbClr val="031B83"/>
                </a:solidFill>
                <a:latin typeface="Tahoma"/>
                <a:cs typeface="Tahoma"/>
              </a:rPr>
              <a:t>  </a:t>
            </a:r>
          </a:p>
          <a:p>
            <a:pPr marL="7701" algn="ctr">
              <a:lnSpc>
                <a:spcPct val="150000"/>
              </a:lnSpc>
              <a:spcAft>
                <a:spcPts val="910"/>
              </a:spcAft>
              <a:buSzPct val="150000"/>
              <a:buFont typeface="Wingdings" pitchFamily="2" charset="2"/>
              <a:buChar char="ü"/>
            </a:pPr>
            <a:r>
              <a:rPr lang="ru-RU" sz="1001" spc="-21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</a:p>
          <a:p>
            <a:pPr marL="7701" algn="ctr">
              <a:lnSpc>
                <a:spcPct val="150000"/>
              </a:lnSpc>
              <a:spcAft>
                <a:spcPts val="606"/>
              </a:spcAft>
              <a:buSzPct val="150000"/>
              <a:buFont typeface="Wingdings" pitchFamily="2" charset="2"/>
              <a:buChar char="ü"/>
            </a:pPr>
            <a:endParaRPr lang="ru-RU" sz="1001" spc="-21" dirty="0">
              <a:solidFill>
                <a:srgbClr val="031B83"/>
              </a:solidFill>
              <a:latin typeface="Tahoma"/>
              <a:cs typeface="Tahoma"/>
            </a:endParaRPr>
          </a:p>
        </p:txBody>
      </p:sp>
      <p:sp>
        <p:nvSpPr>
          <p:cNvPr id="94" name="object 45"/>
          <p:cNvSpPr txBox="1"/>
          <p:nvPr/>
        </p:nvSpPr>
        <p:spPr>
          <a:xfrm>
            <a:off x="9480376" y="1556792"/>
            <a:ext cx="2253398" cy="4959801"/>
          </a:xfrm>
          <a:prstGeom prst="rect">
            <a:avLst/>
          </a:prstGeom>
        </p:spPr>
        <p:txBody>
          <a:bodyPr vert="horz" wrap="square" lIns="0" tIns="70467" rIns="0" bIns="0" rtlCol="0">
            <a:spAutoFit/>
          </a:bodyPr>
          <a:lstStyle/>
          <a:p>
            <a:pPr marL="7701" algn="ctr">
              <a:lnSpc>
                <a:spcPct val="150000"/>
              </a:lnSpc>
              <a:spcAft>
                <a:spcPts val="606"/>
              </a:spcAft>
              <a:buSzPct val="150000"/>
              <a:buFont typeface="Wingdings" pitchFamily="2" charset="2"/>
              <a:buChar char="ü"/>
            </a:pPr>
            <a:r>
              <a:rPr lang="ru-RU" sz="1001" spc="-21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</a:p>
          <a:p>
            <a:pPr marL="7701" algn="ctr">
              <a:lnSpc>
                <a:spcPct val="150000"/>
              </a:lnSpc>
              <a:spcAft>
                <a:spcPts val="606"/>
              </a:spcAft>
              <a:buSzPct val="150000"/>
              <a:buFont typeface="Wingdings" pitchFamily="2" charset="2"/>
              <a:buChar char="ü"/>
            </a:pPr>
            <a:r>
              <a:rPr lang="ru-RU" sz="1001" spc="-21" dirty="0">
                <a:solidFill>
                  <a:srgbClr val="031B83"/>
                </a:solidFill>
                <a:latin typeface="Tahoma"/>
                <a:cs typeface="Tahoma"/>
              </a:rPr>
              <a:t> не менее 2 профилей</a:t>
            </a:r>
          </a:p>
          <a:p>
            <a:pPr marL="7701" algn="ctr">
              <a:lnSpc>
                <a:spcPct val="150000"/>
              </a:lnSpc>
              <a:spcAft>
                <a:spcPts val="606"/>
              </a:spcAft>
              <a:buSzPct val="150000"/>
            </a:pPr>
            <a:r>
              <a:rPr lang="ru-RU" sz="400" spc="-21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</a:p>
          <a:p>
            <a:pPr marL="7701" algn="ctr">
              <a:lnSpc>
                <a:spcPct val="150000"/>
              </a:lnSpc>
              <a:spcAft>
                <a:spcPts val="606"/>
              </a:spcAft>
              <a:buSzPct val="150000"/>
              <a:buFont typeface="Wingdings" pitchFamily="2" charset="2"/>
              <a:buChar char="ü"/>
            </a:pPr>
            <a:r>
              <a:rPr lang="ru-RU" sz="1001" spc="-21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endParaRPr lang="ru-RU" sz="100" spc="-21" dirty="0">
              <a:solidFill>
                <a:srgbClr val="031B83"/>
              </a:solidFill>
              <a:latin typeface="Tahoma"/>
              <a:cs typeface="Tahoma"/>
            </a:endParaRPr>
          </a:p>
          <a:p>
            <a:pPr marL="7701" algn="ctr">
              <a:lnSpc>
                <a:spcPct val="150000"/>
              </a:lnSpc>
              <a:spcAft>
                <a:spcPts val="606"/>
              </a:spcAft>
              <a:buSzPct val="150000"/>
            </a:pPr>
            <a:endParaRPr lang="ru-RU" sz="400" spc="-21" dirty="0">
              <a:solidFill>
                <a:srgbClr val="031B83"/>
              </a:solidFill>
              <a:latin typeface="Tahoma"/>
              <a:cs typeface="Tahoma"/>
            </a:endParaRPr>
          </a:p>
          <a:p>
            <a:pPr marL="7701" algn="ctr">
              <a:lnSpc>
                <a:spcPct val="150000"/>
              </a:lnSpc>
              <a:spcAft>
                <a:spcPts val="606"/>
              </a:spcAft>
              <a:buSzPct val="150000"/>
              <a:buFont typeface="Wingdings" pitchFamily="2" charset="2"/>
              <a:buChar char="ü"/>
            </a:pPr>
            <a:r>
              <a:rPr lang="ru-RU" sz="1001" spc="-21" dirty="0">
                <a:solidFill>
                  <a:srgbClr val="031B83"/>
                </a:solidFill>
                <a:latin typeface="Tahoma"/>
                <a:cs typeface="Tahoma"/>
              </a:rPr>
              <a:t> до 10 часов</a:t>
            </a:r>
          </a:p>
          <a:p>
            <a:pPr marL="7701" algn="ctr">
              <a:lnSpc>
                <a:spcPct val="150000"/>
              </a:lnSpc>
              <a:spcAft>
                <a:spcPts val="606"/>
              </a:spcAft>
              <a:buSzPct val="150000"/>
              <a:buFont typeface="Wingdings" pitchFamily="2" charset="2"/>
              <a:buChar char="ü"/>
            </a:pPr>
            <a:endParaRPr lang="ru-RU" sz="700" spc="-21" dirty="0">
              <a:solidFill>
                <a:srgbClr val="031B83"/>
              </a:solidFill>
              <a:latin typeface="Tahoma"/>
              <a:cs typeface="Tahoma"/>
            </a:endParaRPr>
          </a:p>
          <a:p>
            <a:pPr marL="7701" algn="ctr">
              <a:lnSpc>
                <a:spcPct val="150000"/>
              </a:lnSpc>
              <a:spcAft>
                <a:spcPts val="606"/>
              </a:spcAft>
              <a:buSzPct val="150000"/>
              <a:buFont typeface="Wingdings" pitchFamily="2" charset="2"/>
              <a:buChar char="ü"/>
            </a:pPr>
            <a:r>
              <a:rPr lang="ru-RU" sz="1001" spc="-21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</a:p>
          <a:p>
            <a:pPr marL="7701" algn="ctr">
              <a:lnSpc>
                <a:spcPct val="150000"/>
              </a:lnSpc>
              <a:spcAft>
                <a:spcPts val="606"/>
              </a:spcAft>
              <a:buSzPct val="150000"/>
              <a:buFont typeface="Wingdings" pitchFamily="2" charset="2"/>
              <a:buChar char="ü"/>
            </a:pPr>
            <a:endParaRPr lang="ru-RU" sz="1001" spc="-21" dirty="0">
              <a:solidFill>
                <a:srgbClr val="031B83"/>
              </a:solidFill>
              <a:latin typeface="Tahoma"/>
              <a:cs typeface="Tahoma"/>
            </a:endParaRPr>
          </a:p>
          <a:p>
            <a:pPr marL="7701" algn="ctr">
              <a:lnSpc>
                <a:spcPct val="150000"/>
              </a:lnSpc>
              <a:spcAft>
                <a:spcPts val="606"/>
              </a:spcAft>
              <a:buSzPct val="150000"/>
              <a:buFont typeface="Wingdings" pitchFamily="2" charset="2"/>
              <a:buChar char="ü"/>
            </a:pPr>
            <a:r>
              <a:rPr lang="ru-RU" sz="1001" spc="-21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</a:p>
          <a:p>
            <a:pPr marL="7701" algn="ctr">
              <a:lnSpc>
                <a:spcPct val="150000"/>
              </a:lnSpc>
              <a:spcAft>
                <a:spcPts val="606"/>
              </a:spcAft>
              <a:buSzPct val="150000"/>
              <a:buFont typeface="Wingdings" pitchFamily="2" charset="2"/>
              <a:buChar char="ü"/>
            </a:pPr>
            <a:r>
              <a:rPr lang="ru-RU" sz="1001" spc="-21" dirty="0">
                <a:solidFill>
                  <a:srgbClr val="031B83"/>
                </a:solidFill>
                <a:latin typeface="Tahoma"/>
                <a:cs typeface="Tahoma"/>
              </a:rPr>
              <a:t> базовый и углубленный уровни </a:t>
            </a:r>
            <a:endParaRPr lang="en-US" sz="1001" spc="-21" dirty="0">
              <a:solidFill>
                <a:srgbClr val="031B83"/>
              </a:solidFill>
              <a:latin typeface="Tahoma"/>
              <a:cs typeface="Tahoma"/>
            </a:endParaRPr>
          </a:p>
          <a:p>
            <a:pPr marL="7701" algn="ctr">
              <a:lnSpc>
                <a:spcPct val="150000"/>
              </a:lnSpc>
              <a:spcAft>
                <a:spcPts val="910"/>
              </a:spcAft>
              <a:buSzPct val="150000"/>
              <a:buFont typeface="Wingdings" pitchFamily="2" charset="2"/>
              <a:buChar char="ü"/>
            </a:pPr>
            <a:r>
              <a:rPr lang="ru-RU" sz="1001" spc="-21" dirty="0">
                <a:solidFill>
                  <a:srgbClr val="031B83"/>
                </a:solidFill>
                <a:latin typeface="Tahoma"/>
                <a:cs typeface="Tahoma"/>
              </a:rPr>
              <a:t>Обеспеченность по всем предметам, конвергентные лаборатории</a:t>
            </a:r>
          </a:p>
          <a:p>
            <a:pPr marL="7701" algn="ctr">
              <a:lnSpc>
                <a:spcPct val="150000"/>
              </a:lnSpc>
              <a:spcAft>
                <a:spcPts val="910"/>
              </a:spcAft>
              <a:buSzPct val="150000"/>
              <a:buFont typeface="Wingdings" pitchFamily="2" charset="2"/>
              <a:buChar char="ü"/>
            </a:pPr>
            <a:r>
              <a:rPr lang="ru-RU" sz="1001" spc="-21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</a:p>
          <a:p>
            <a:pPr marL="7701" algn="ctr">
              <a:lnSpc>
                <a:spcPct val="150000"/>
              </a:lnSpc>
              <a:spcAft>
                <a:spcPts val="910"/>
              </a:spcAft>
              <a:buSzPct val="150000"/>
              <a:buFont typeface="Wingdings" pitchFamily="2" charset="2"/>
              <a:buChar char="ü"/>
            </a:pPr>
            <a:r>
              <a:rPr lang="ru-RU" sz="1001" spc="-21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</a:p>
          <a:p>
            <a:pPr marL="7701" algn="ctr">
              <a:lnSpc>
                <a:spcPct val="150000"/>
              </a:lnSpc>
              <a:spcAft>
                <a:spcPts val="910"/>
              </a:spcAft>
              <a:buSzPct val="150000"/>
              <a:buFont typeface="Wingdings" pitchFamily="2" charset="2"/>
              <a:buChar char="ü"/>
            </a:pPr>
            <a:r>
              <a:rPr lang="ru-RU" sz="1001" spc="-21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</a:p>
          <a:p>
            <a:pPr marL="7701" algn="ctr">
              <a:lnSpc>
                <a:spcPct val="150000"/>
              </a:lnSpc>
              <a:spcAft>
                <a:spcPts val="606"/>
              </a:spcAft>
              <a:buSzPct val="150000"/>
              <a:buFont typeface="Wingdings" pitchFamily="2" charset="2"/>
              <a:buChar char="ü"/>
            </a:pPr>
            <a:endParaRPr lang="ru-RU" sz="1001" spc="-21" dirty="0">
              <a:solidFill>
                <a:srgbClr val="031B83"/>
              </a:solidFill>
              <a:latin typeface="Tahoma"/>
              <a:cs typeface="Tahoma"/>
            </a:endParaRPr>
          </a:p>
        </p:txBody>
      </p:sp>
      <p:sp>
        <p:nvSpPr>
          <p:cNvPr id="98" name="object 45"/>
          <p:cNvSpPr txBox="1"/>
          <p:nvPr/>
        </p:nvSpPr>
        <p:spPr>
          <a:xfrm>
            <a:off x="4871864" y="3212046"/>
            <a:ext cx="1848311" cy="225172"/>
          </a:xfrm>
          <a:prstGeom prst="rect">
            <a:avLst/>
          </a:prstGeom>
        </p:spPr>
        <p:txBody>
          <a:bodyPr vert="horz" wrap="square" lIns="0" tIns="70467" rIns="0" bIns="0" rtlCol="0">
            <a:spAutoFit/>
          </a:bodyPr>
          <a:lstStyle/>
          <a:p>
            <a:pPr marL="7701">
              <a:spcAft>
                <a:spcPts val="606"/>
              </a:spcAft>
              <a:buSzPct val="150000"/>
            </a:pPr>
            <a:r>
              <a:rPr lang="ru-RU" sz="1001" spc="-21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lang="ru-RU" sz="1001" b="1" spc="-21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endParaRPr lang="en-US" sz="1001" b="1" spc="-45" dirty="0">
              <a:solidFill>
                <a:srgbClr val="F44336"/>
              </a:solidFill>
              <a:latin typeface="Tahoma"/>
              <a:cs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138806805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object 3"/>
          <p:cNvSpPr/>
          <p:nvPr/>
        </p:nvSpPr>
        <p:spPr bwMode="auto">
          <a:xfrm>
            <a:off x="427" y="1"/>
            <a:ext cx="634971" cy="634971"/>
          </a:xfrm>
          <a:custGeom>
            <a:avLst/>
            <a:gdLst/>
            <a:ahLst/>
            <a:cxnLst/>
            <a:rect l="l" t="t" r="r" b="b"/>
            <a:pathLst>
              <a:path w="1047115" h="1047115" extrusionOk="0">
                <a:moveTo>
                  <a:pt x="0" y="1047088"/>
                </a:moveTo>
                <a:lnTo>
                  <a:pt x="1047088" y="1047088"/>
                </a:lnTo>
                <a:lnTo>
                  <a:pt x="1047088" y="0"/>
                </a:lnTo>
                <a:lnTo>
                  <a:pt x="0" y="0"/>
                </a:lnTo>
                <a:lnTo>
                  <a:pt x="0" y="1047088"/>
                </a:lnTo>
                <a:close/>
              </a:path>
            </a:pathLst>
          </a:custGeom>
          <a:solidFill>
            <a:srgbClr val="031B83"/>
          </a:solidFill>
        </p:spPr>
        <p:txBody>
          <a:bodyPr wrap="square" lIns="0" tIns="0" rIns="0" bIns="0" rtlCol="0"/>
          <a:lstStyle/>
          <a:p>
            <a:pPr>
              <a:defRPr/>
            </a:pPr>
            <a:endParaRPr sz="1100">
              <a:solidFill>
                <a:prstClr val="black"/>
              </a:solidFill>
            </a:endParaRPr>
          </a:p>
        </p:txBody>
      </p:sp>
      <p:sp>
        <p:nvSpPr>
          <p:cNvPr id="5" name="object 4"/>
          <p:cNvSpPr/>
          <p:nvPr/>
        </p:nvSpPr>
        <p:spPr bwMode="auto">
          <a:xfrm>
            <a:off x="11556617" y="6222563"/>
            <a:ext cx="634971" cy="634971"/>
          </a:xfrm>
          <a:custGeom>
            <a:avLst/>
            <a:gdLst/>
            <a:ahLst/>
            <a:cxnLst/>
            <a:rect l="l" t="t" r="r" b="b"/>
            <a:pathLst>
              <a:path w="1047115" h="1047115" extrusionOk="0">
                <a:moveTo>
                  <a:pt x="0" y="1047088"/>
                </a:moveTo>
                <a:lnTo>
                  <a:pt x="1047088" y="1047088"/>
                </a:lnTo>
                <a:lnTo>
                  <a:pt x="1047088" y="0"/>
                </a:lnTo>
                <a:lnTo>
                  <a:pt x="0" y="0"/>
                </a:lnTo>
                <a:lnTo>
                  <a:pt x="0" y="1047088"/>
                </a:lnTo>
                <a:close/>
              </a:path>
            </a:pathLst>
          </a:custGeom>
          <a:solidFill>
            <a:srgbClr val="ECEFF0"/>
          </a:solidFill>
        </p:spPr>
        <p:txBody>
          <a:bodyPr wrap="square" lIns="0" tIns="0" rIns="0" bIns="0" rtlCol="0"/>
          <a:lstStyle/>
          <a:p>
            <a:pPr>
              <a:defRPr/>
            </a:pPr>
            <a:endParaRPr sz="1100">
              <a:solidFill>
                <a:prstClr val="black"/>
              </a:solidFill>
            </a:endParaRPr>
          </a:p>
        </p:txBody>
      </p:sp>
      <p:sp>
        <p:nvSpPr>
          <p:cNvPr id="6" name="object 10"/>
          <p:cNvSpPr txBox="1">
            <a:spLocks noGrp="1"/>
          </p:cNvSpPr>
          <p:nvPr>
            <p:ph type="title"/>
          </p:nvPr>
        </p:nvSpPr>
        <p:spPr bwMode="auto">
          <a:xfrm>
            <a:off x="828316" y="344053"/>
            <a:ext cx="7787963" cy="340564"/>
          </a:xfrm>
          <a:prstGeom prst="rect">
            <a:avLst/>
          </a:prstGeom>
        </p:spPr>
        <p:txBody>
          <a:bodyPr vert="horz" wrap="square" lIns="0" tIns="8086" rIns="0" bIns="0" rtlCol="0">
            <a:spAutoFit/>
          </a:bodyPr>
          <a:lstStyle/>
          <a:p>
            <a:pPr marL="7701">
              <a:spcBef>
                <a:spcPts val="64"/>
              </a:spcBef>
              <a:defRPr/>
            </a:pPr>
            <a:r>
              <a:rPr lang="ru-RU" sz="2400" b="1" spc="45">
                <a:solidFill>
                  <a:srgbClr val="031B83"/>
                </a:solidFill>
              </a:rPr>
              <a:t>Инклюзивное образовательное пространство</a:t>
            </a:r>
            <a:endParaRPr sz="2400" b="1" spc="45">
              <a:solidFill>
                <a:srgbClr val="031B83"/>
              </a:solidFill>
            </a:endParaRPr>
          </a:p>
        </p:txBody>
      </p:sp>
      <p:sp>
        <p:nvSpPr>
          <p:cNvPr id="7" name="object 12"/>
          <p:cNvSpPr txBox="1"/>
          <p:nvPr/>
        </p:nvSpPr>
        <p:spPr bwMode="auto">
          <a:xfrm>
            <a:off x="551070" y="926860"/>
            <a:ext cx="5400914" cy="224776"/>
          </a:xfrm>
          <a:prstGeom prst="rect">
            <a:avLst/>
          </a:prstGeom>
        </p:spPr>
        <p:txBody>
          <a:bodyPr vert="horz" wrap="square" lIns="0" tIns="9242" rIns="0" bIns="0" rtlCol="0">
            <a:spAutoFit/>
          </a:bodyPr>
          <a:lstStyle/>
          <a:p>
            <a:pPr marL="7701">
              <a:spcBef>
                <a:spcPts val="72"/>
              </a:spcBef>
              <a:defRPr/>
            </a:pPr>
            <a:r>
              <a:rPr lang="ru-RU" sz="1400" spc="85" dirty="0" smtClean="0">
                <a:solidFill>
                  <a:srgbClr val="031B83"/>
                </a:solidFill>
                <a:latin typeface="Tahoma"/>
                <a:cs typeface="Tahoma"/>
              </a:rPr>
              <a:t>Критерии инклюзивной </a:t>
            </a:r>
            <a:r>
              <a:rPr lang="ru-RU" sz="1400" spc="85" dirty="0">
                <a:solidFill>
                  <a:srgbClr val="031B83"/>
                </a:solidFill>
                <a:latin typeface="Tahoma"/>
                <a:cs typeface="Tahoma"/>
              </a:rPr>
              <a:t>образовательной среды</a:t>
            </a:r>
            <a:endParaRPr lang="ru-RU" sz="1400" b="1" dirty="0">
              <a:solidFill>
                <a:prstClr val="black"/>
              </a:solidFill>
              <a:latin typeface="Tahoma"/>
              <a:cs typeface="Tahoma"/>
            </a:endParaRPr>
          </a:p>
        </p:txBody>
      </p:sp>
      <p:sp>
        <p:nvSpPr>
          <p:cNvPr id="8" name="object 13"/>
          <p:cNvSpPr txBox="1"/>
          <p:nvPr/>
        </p:nvSpPr>
        <p:spPr bwMode="auto">
          <a:xfrm>
            <a:off x="5176924" y="1049666"/>
            <a:ext cx="1828287" cy="192053"/>
          </a:xfrm>
          <a:prstGeom prst="rect">
            <a:avLst/>
          </a:prstGeom>
        </p:spPr>
        <p:txBody>
          <a:bodyPr vert="horz" wrap="square" lIns="0" tIns="7316" rIns="0" bIns="0" rtlCol="0">
            <a:spAutoFit/>
          </a:bodyPr>
          <a:lstStyle/>
          <a:p>
            <a:pPr marL="7701" marR="3081" algn="ctr">
              <a:spcBef>
                <a:spcPts val="58"/>
              </a:spcBef>
              <a:defRPr/>
            </a:pPr>
            <a:r>
              <a:rPr lang="ru-RU" sz="1200" b="1" spc="-21" dirty="0">
                <a:solidFill>
                  <a:srgbClr val="008000"/>
                </a:solidFill>
                <a:latin typeface="Tahoma"/>
                <a:cs typeface="Tahoma"/>
              </a:rPr>
              <a:t>БАЗОВЫЙ</a:t>
            </a:r>
            <a:endParaRPr lang="ru-RU" sz="1200" dirty="0">
              <a:solidFill>
                <a:srgbClr val="008000"/>
              </a:solidFill>
              <a:latin typeface="Tahoma"/>
              <a:cs typeface="Tahoma"/>
            </a:endParaRPr>
          </a:p>
        </p:txBody>
      </p:sp>
      <p:sp>
        <p:nvSpPr>
          <p:cNvPr id="12" name="object 20"/>
          <p:cNvSpPr txBox="1"/>
          <p:nvPr/>
        </p:nvSpPr>
        <p:spPr bwMode="auto">
          <a:xfrm>
            <a:off x="9705283" y="1049666"/>
            <a:ext cx="2079349" cy="161276"/>
          </a:xfrm>
          <a:prstGeom prst="rect">
            <a:avLst/>
          </a:prstGeom>
        </p:spPr>
        <p:txBody>
          <a:bodyPr vert="horz" wrap="square" lIns="0" tIns="7316" rIns="0" bIns="0" rtlCol="0">
            <a:spAutoFit/>
          </a:bodyPr>
          <a:lstStyle/>
          <a:p>
            <a:pPr marL="7701" algn="ctr">
              <a:lnSpc>
                <a:spcPts val="1201"/>
              </a:lnSpc>
              <a:spcBef>
                <a:spcPts val="58"/>
              </a:spcBef>
              <a:defRPr/>
            </a:pPr>
            <a:r>
              <a:rPr lang="ru-RU" sz="1000" b="1" spc="-27">
                <a:solidFill>
                  <a:srgbClr val="031B83"/>
                </a:solidFill>
                <a:latin typeface="Tahoma"/>
                <a:cs typeface="Tahoma"/>
              </a:rPr>
              <a:t>ПОЛНЫЙ</a:t>
            </a:r>
            <a:endParaRPr lang="ru-RU" sz="1000">
              <a:solidFill>
                <a:prstClr val="black"/>
              </a:solidFill>
              <a:latin typeface="Tahoma"/>
              <a:cs typeface="Tahoma"/>
            </a:endParaRPr>
          </a:p>
        </p:txBody>
      </p:sp>
      <p:sp>
        <p:nvSpPr>
          <p:cNvPr id="13" name="object 21"/>
          <p:cNvSpPr txBox="1"/>
          <p:nvPr/>
        </p:nvSpPr>
        <p:spPr bwMode="auto">
          <a:xfrm>
            <a:off x="7441104" y="1049666"/>
            <a:ext cx="2127482" cy="161404"/>
          </a:xfrm>
          <a:prstGeom prst="rect">
            <a:avLst/>
          </a:prstGeom>
        </p:spPr>
        <p:txBody>
          <a:bodyPr vert="horz" wrap="square" lIns="0" tIns="7316" rIns="0" bIns="0" rtlCol="0">
            <a:spAutoFit/>
          </a:bodyPr>
          <a:lstStyle/>
          <a:p>
            <a:pPr marL="7701" marR="3081" algn="ctr">
              <a:spcBef>
                <a:spcPts val="58"/>
              </a:spcBef>
              <a:defRPr/>
            </a:pPr>
            <a:r>
              <a:rPr lang="ru-RU" sz="1000" b="1" spc="-23" dirty="0">
                <a:solidFill>
                  <a:srgbClr val="031B83"/>
                </a:solidFill>
                <a:latin typeface="Tahoma"/>
                <a:cs typeface="Tahoma"/>
              </a:rPr>
              <a:t>СРЕДНИЙ</a:t>
            </a:r>
            <a:endParaRPr lang="ru-RU" sz="1000" dirty="0">
              <a:solidFill>
                <a:prstClr val="black"/>
              </a:solidFill>
              <a:latin typeface="Tahoma"/>
              <a:cs typeface="Tahoma"/>
            </a:endParaRPr>
          </a:p>
        </p:txBody>
      </p:sp>
      <p:grpSp>
        <p:nvGrpSpPr>
          <p:cNvPr id="14" name="Группа 55"/>
          <p:cNvGrpSpPr/>
          <p:nvPr/>
        </p:nvGrpSpPr>
        <p:grpSpPr bwMode="auto">
          <a:xfrm>
            <a:off x="9904280" y="764704"/>
            <a:ext cx="1659113" cy="123671"/>
            <a:chOff x="9465679" y="2607490"/>
            <a:chExt cx="2736000" cy="203942"/>
          </a:xfrm>
        </p:grpSpPr>
        <p:sp>
          <p:nvSpPr>
            <p:cNvPr id="15" name="object 25"/>
            <p:cNvSpPr/>
            <p:nvPr/>
          </p:nvSpPr>
          <p:spPr bwMode="auto">
            <a:xfrm>
              <a:off x="9465679" y="2811432"/>
              <a:ext cx="2736000" cy="0"/>
            </a:xfrm>
            <a:custGeom>
              <a:avLst/>
              <a:gdLst/>
              <a:ahLst/>
              <a:cxnLst/>
              <a:rect l="l" t="t" r="r" b="b"/>
              <a:pathLst>
                <a:path w="3560444" extrusionOk="0">
                  <a:moveTo>
                    <a:pt x="0" y="0"/>
                  </a:moveTo>
                  <a:lnTo>
                    <a:pt x="3560101" y="0"/>
                  </a:lnTo>
                </a:path>
              </a:pathLst>
            </a:custGeom>
            <a:grpFill/>
            <a:ln w="52354">
              <a:solidFill>
                <a:srgbClr val="F44336"/>
              </a:solidFill>
            </a:ln>
          </p:spPr>
          <p:txBody>
            <a:bodyPr wrap="square" lIns="0" tIns="0" rIns="0" bIns="0" rtlCol="0"/>
            <a:lstStyle/>
            <a:p>
              <a:pPr>
                <a:defRPr/>
              </a:pPr>
              <a:endParaRPr sz="1100">
                <a:solidFill>
                  <a:prstClr val="black"/>
                </a:solidFill>
              </a:endParaRPr>
            </a:p>
          </p:txBody>
        </p:sp>
        <p:sp>
          <p:nvSpPr>
            <p:cNvPr id="16" name="object 33"/>
            <p:cNvSpPr/>
            <p:nvPr/>
          </p:nvSpPr>
          <p:spPr bwMode="auto">
            <a:xfrm>
              <a:off x="11980279" y="2607490"/>
              <a:ext cx="177753" cy="177764"/>
            </a:xfrm>
            <a:prstGeom prst="rect">
              <a:avLst/>
            </a:prstGeom>
            <a:blipFill>
              <a:blip r:embed="rId2"/>
              <a:stretch/>
            </a:blipFill>
          </p:spPr>
          <p:txBody>
            <a:bodyPr wrap="square" lIns="0" tIns="0" rIns="0" bIns="0" rtlCol="0"/>
            <a:lstStyle/>
            <a:p>
              <a:pPr>
                <a:defRPr/>
              </a:pPr>
              <a:endParaRPr sz="1100">
                <a:solidFill>
                  <a:prstClr val="black"/>
                </a:solidFill>
              </a:endParaRPr>
            </a:p>
          </p:txBody>
        </p:sp>
      </p:grpSp>
      <p:pic>
        <p:nvPicPr>
          <p:cNvPr id="17" name="object 16"/>
          <p:cNvPicPr/>
          <p:nvPr/>
        </p:nvPicPr>
        <p:blipFill>
          <a:blip r:embed="rId3"/>
          <a:stretch/>
        </p:blipFill>
        <p:spPr bwMode="auto">
          <a:xfrm>
            <a:off x="71465" y="47740"/>
            <a:ext cx="492897" cy="539490"/>
          </a:xfrm>
          <a:prstGeom prst="rect">
            <a:avLst/>
          </a:prstGeom>
        </p:spPr>
      </p:pic>
      <p:sp>
        <p:nvSpPr>
          <p:cNvPr id="21" name="object 45"/>
          <p:cNvSpPr txBox="1"/>
          <p:nvPr/>
        </p:nvSpPr>
        <p:spPr bwMode="auto">
          <a:xfrm>
            <a:off x="539054" y="4581128"/>
            <a:ext cx="4013422" cy="840597"/>
          </a:xfrm>
          <a:prstGeom prst="rect">
            <a:avLst/>
          </a:prstGeom>
        </p:spPr>
        <p:txBody>
          <a:bodyPr vert="horz" wrap="square" lIns="0" tIns="70467" rIns="0" bIns="0" rtlCol="0">
            <a:spAutoFit/>
          </a:bodyPr>
          <a:lstStyle/>
          <a:p>
            <a:pPr marL="179151" indent="-171450">
              <a:buSzPct val="100000"/>
              <a:buFont typeface="Wingdings"/>
              <a:buChar char="§"/>
              <a:defRPr/>
            </a:pPr>
            <a:r>
              <a:rPr lang="ru-RU" sz="1000" dirty="0">
                <a:solidFill>
                  <a:srgbClr val="002060"/>
                </a:solidFill>
              </a:rPr>
              <a:t>Обеспечение повышением квалификации, переподготовкой, дополнительным профессиональным образованием педагогического коллектива</a:t>
            </a:r>
            <a:endParaRPr dirty="0"/>
          </a:p>
          <a:p>
            <a:pPr marL="179151" indent="-171450">
              <a:buSzPct val="100000"/>
              <a:buFont typeface="Wingdings"/>
              <a:buChar char="§"/>
              <a:defRPr/>
            </a:pPr>
            <a:r>
              <a:rPr lang="ru-RU" sz="1000" dirty="0">
                <a:solidFill>
                  <a:srgbClr val="002060"/>
                </a:solidFill>
              </a:rPr>
              <a:t>Участие специалистов образовательной организации в семинарах, тренингах и др</a:t>
            </a:r>
            <a:r>
              <a:rPr lang="ru-RU" sz="1000" dirty="0" smtClean="0">
                <a:solidFill>
                  <a:srgbClr val="002060"/>
                </a:solidFill>
              </a:rPr>
              <a:t>. Профессиональное развитие педагогов. </a:t>
            </a:r>
            <a:endParaRPr lang="en-US" sz="1000" dirty="0">
              <a:solidFill>
                <a:srgbClr val="002060"/>
              </a:solidFill>
            </a:endParaRPr>
          </a:p>
        </p:txBody>
      </p:sp>
      <p:sp>
        <p:nvSpPr>
          <p:cNvPr id="25" name="object 45"/>
          <p:cNvSpPr txBox="1"/>
          <p:nvPr/>
        </p:nvSpPr>
        <p:spPr bwMode="auto">
          <a:xfrm>
            <a:off x="539054" y="3003635"/>
            <a:ext cx="4272817" cy="840597"/>
          </a:xfrm>
          <a:prstGeom prst="rect">
            <a:avLst/>
          </a:prstGeom>
        </p:spPr>
        <p:txBody>
          <a:bodyPr vert="horz" wrap="square" lIns="0" tIns="70467" rIns="0" bIns="0" rtlCol="0">
            <a:spAutoFit/>
          </a:bodyPr>
          <a:lstStyle/>
          <a:p>
            <a:pPr marL="171450" indent="-171450">
              <a:buSzPct val="100000"/>
              <a:buFont typeface="Wingdings"/>
              <a:buChar char="§"/>
              <a:defRPr/>
            </a:pPr>
            <a:r>
              <a:rPr lang="ru-RU" sz="1000" dirty="0">
                <a:solidFill>
                  <a:srgbClr val="002060"/>
                </a:solidFill>
                <a:ea typeface="Tahoma"/>
                <a:cs typeface="Tahoma"/>
              </a:rPr>
              <a:t>Наличие адаптированных основных  общеобразовательных программ</a:t>
            </a:r>
            <a:endParaRPr lang="en-US" sz="1000" dirty="0">
              <a:solidFill>
                <a:srgbClr val="002060"/>
              </a:solidFill>
              <a:ea typeface="Tahoma"/>
              <a:cs typeface="Tahoma"/>
            </a:endParaRPr>
          </a:p>
          <a:p>
            <a:pPr marL="171450" indent="-171450">
              <a:buSzPct val="100000"/>
              <a:buFont typeface="Wingdings"/>
              <a:buChar char="§"/>
              <a:defRPr/>
            </a:pPr>
            <a:r>
              <a:rPr lang="ru-RU" sz="1000" dirty="0" smtClean="0">
                <a:solidFill>
                  <a:srgbClr val="002060"/>
                </a:solidFill>
                <a:ea typeface="Tahoma"/>
                <a:cs typeface="Tahoma"/>
              </a:rPr>
              <a:t>Реализация </a:t>
            </a:r>
            <a:r>
              <a:rPr lang="ru-RU" sz="1000" dirty="0">
                <a:solidFill>
                  <a:srgbClr val="002060"/>
                </a:solidFill>
                <a:ea typeface="Tahoma"/>
                <a:cs typeface="Tahoma"/>
              </a:rPr>
              <a:t>индивидуальных образовательных маршрутов</a:t>
            </a:r>
            <a:endParaRPr dirty="0"/>
          </a:p>
          <a:p>
            <a:pPr marL="171450" indent="-171450">
              <a:buSzPct val="100000"/>
              <a:buFont typeface="Wingdings"/>
              <a:buChar char="§"/>
              <a:defRPr/>
            </a:pPr>
            <a:r>
              <a:rPr lang="ru-RU" sz="1000" dirty="0">
                <a:solidFill>
                  <a:srgbClr val="002060"/>
                </a:solidFill>
              </a:rPr>
              <a:t>Обеспечение информационной открытости содержания инклюзивного образования</a:t>
            </a:r>
          </a:p>
          <a:p>
            <a:pPr algn="just">
              <a:buSzPct val="150000"/>
              <a:buFont typeface="Arial"/>
              <a:buChar char="•"/>
              <a:defRPr/>
            </a:pPr>
            <a:endParaRPr sz="1000" dirty="0">
              <a:solidFill>
                <a:srgbClr val="002060"/>
              </a:solidFill>
              <a:ea typeface="Tahoma"/>
              <a:cs typeface="Tahoma"/>
            </a:endParaRPr>
          </a:p>
        </p:txBody>
      </p:sp>
      <p:sp>
        <p:nvSpPr>
          <p:cNvPr id="29" name="object 45"/>
          <p:cNvSpPr txBox="1"/>
          <p:nvPr/>
        </p:nvSpPr>
        <p:spPr bwMode="auto">
          <a:xfrm>
            <a:off x="539054" y="3654295"/>
            <a:ext cx="4536819" cy="1132984"/>
          </a:xfrm>
          <a:prstGeom prst="rect">
            <a:avLst/>
          </a:prstGeom>
        </p:spPr>
        <p:txBody>
          <a:bodyPr vert="horz" wrap="square" lIns="0" tIns="70467" rIns="0" bIns="0" rtlCol="0">
            <a:spAutoFit/>
          </a:bodyPr>
          <a:lstStyle/>
          <a:p>
            <a:pPr marL="179151" indent="-171450">
              <a:buSzPct val="100000"/>
              <a:buFont typeface="Wingdings"/>
              <a:buChar char="§"/>
              <a:defRPr/>
            </a:pPr>
            <a:r>
              <a:rPr lang="ru-RU" sz="1000" dirty="0">
                <a:solidFill>
                  <a:srgbClr val="002060"/>
                </a:solidFill>
                <a:ea typeface="Tahoma"/>
                <a:cs typeface="Tahoma"/>
              </a:rPr>
              <a:t>Обеспеченность учебниками, учебными пособиями, дидактическими материалами</a:t>
            </a:r>
            <a:endParaRPr lang="en-US" sz="1000" dirty="0">
              <a:solidFill>
                <a:srgbClr val="002060"/>
              </a:solidFill>
              <a:ea typeface="Tahoma"/>
              <a:cs typeface="Tahoma"/>
            </a:endParaRPr>
          </a:p>
          <a:p>
            <a:pPr marL="179151" indent="-171450">
              <a:buSzPct val="100000"/>
              <a:buFont typeface="Wingdings"/>
              <a:buChar char="§"/>
              <a:defRPr/>
            </a:pPr>
            <a:r>
              <a:rPr lang="ru-RU" sz="1000" dirty="0">
                <a:solidFill>
                  <a:srgbClr val="002060"/>
                </a:solidFill>
                <a:ea typeface="Tahoma"/>
                <a:cs typeface="Tahoma"/>
              </a:rPr>
              <a:t>Наличие специальных технических средств обучения </a:t>
            </a:r>
            <a:endParaRPr dirty="0"/>
          </a:p>
          <a:p>
            <a:pPr marL="179151" indent="-171450">
              <a:buSzPct val="100000"/>
              <a:buFont typeface="Wingdings"/>
              <a:buChar char="§"/>
              <a:defRPr/>
            </a:pPr>
            <a:r>
              <a:rPr lang="ru-RU" sz="1000" dirty="0">
                <a:solidFill>
                  <a:srgbClr val="002060"/>
                </a:solidFill>
                <a:ea typeface="Tahoma"/>
                <a:cs typeface="Tahoma"/>
              </a:rPr>
              <a:t>Наличие технологий/средств электронного обучения и дистанционных образовательных технологий, учитывающее особые образовательные потребности </a:t>
            </a:r>
            <a:endParaRPr dirty="0"/>
          </a:p>
          <a:p>
            <a:pPr marL="7701" algn="just">
              <a:spcAft>
                <a:spcPts val="606"/>
              </a:spcAft>
              <a:buSzPct val="150000"/>
              <a:buFont typeface="Arial"/>
              <a:buChar char="•"/>
              <a:defRPr/>
            </a:pPr>
            <a:endParaRPr lang="en-US" sz="900" spc="-45" dirty="0">
              <a:solidFill>
                <a:srgbClr val="002060"/>
              </a:solidFill>
              <a:latin typeface="Tahoma"/>
              <a:ea typeface="Tahoma"/>
              <a:cs typeface="Tahoma"/>
            </a:endParaRPr>
          </a:p>
        </p:txBody>
      </p:sp>
      <p:grpSp>
        <p:nvGrpSpPr>
          <p:cNvPr id="30" name="Группа 55"/>
          <p:cNvGrpSpPr/>
          <p:nvPr/>
        </p:nvGrpSpPr>
        <p:grpSpPr bwMode="auto">
          <a:xfrm>
            <a:off x="7640100" y="764704"/>
            <a:ext cx="1659113" cy="123671"/>
            <a:chOff x="9465679" y="2607490"/>
            <a:chExt cx="2736000" cy="203942"/>
          </a:xfrm>
        </p:grpSpPr>
        <p:sp>
          <p:nvSpPr>
            <p:cNvPr id="31" name="object 25"/>
            <p:cNvSpPr/>
            <p:nvPr/>
          </p:nvSpPr>
          <p:spPr bwMode="auto">
            <a:xfrm>
              <a:off x="9465679" y="2811432"/>
              <a:ext cx="2736000" cy="0"/>
            </a:xfrm>
            <a:custGeom>
              <a:avLst/>
              <a:gdLst/>
              <a:ahLst/>
              <a:cxnLst/>
              <a:rect l="l" t="t" r="r" b="b"/>
              <a:pathLst>
                <a:path w="3560444" extrusionOk="0">
                  <a:moveTo>
                    <a:pt x="0" y="0"/>
                  </a:moveTo>
                  <a:lnTo>
                    <a:pt x="3560101" y="0"/>
                  </a:lnTo>
                </a:path>
              </a:pathLst>
            </a:custGeom>
            <a:grpFill/>
            <a:ln w="52354">
              <a:solidFill>
                <a:srgbClr val="F44336"/>
              </a:solidFill>
            </a:ln>
          </p:spPr>
          <p:txBody>
            <a:bodyPr wrap="square" lIns="0" tIns="0" rIns="0" bIns="0" rtlCol="0"/>
            <a:lstStyle/>
            <a:p>
              <a:pPr>
                <a:defRPr/>
              </a:pPr>
              <a:endParaRPr sz="1100">
                <a:solidFill>
                  <a:prstClr val="black"/>
                </a:solidFill>
              </a:endParaRPr>
            </a:p>
          </p:txBody>
        </p:sp>
        <p:sp>
          <p:nvSpPr>
            <p:cNvPr id="32" name="object 33"/>
            <p:cNvSpPr/>
            <p:nvPr/>
          </p:nvSpPr>
          <p:spPr bwMode="auto">
            <a:xfrm>
              <a:off x="10761078" y="2607490"/>
              <a:ext cx="177753" cy="177764"/>
            </a:xfrm>
            <a:prstGeom prst="rect">
              <a:avLst/>
            </a:prstGeom>
            <a:blipFill>
              <a:blip r:embed="rId2"/>
              <a:stretch/>
            </a:blipFill>
          </p:spPr>
          <p:txBody>
            <a:bodyPr wrap="square" lIns="0" tIns="0" rIns="0" bIns="0" rtlCol="0"/>
            <a:lstStyle/>
            <a:p>
              <a:pPr>
                <a:defRPr/>
              </a:pPr>
              <a:endParaRPr sz="1100">
                <a:solidFill>
                  <a:prstClr val="black"/>
                </a:solidFill>
              </a:endParaRPr>
            </a:p>
          </p:txBody>
        </p:sp>
      </p:grpSp>
      <p:grpSp>
        <p:nvGrpSpPr>
          <p:cNvPr id="33" name="Группа 55"/>
          <p:cNvGrpSpPr/>
          <p:nvPr/>
        </p:nvGrpSpPr>
        <p:grpSpPr bwMode="auto">
          <a:xfrm>
            <a:off x="5375920" y="764704"/>
            <a:ext cx="1659113" cy="123671"/>
            <a:chOff x="9465679" y="2607490"/>
            <a:chExt cx="2736000" cy="203942"/>
          </a:xfrm>
        </p:grpSpPr>
        <p:sp>
          <p:nvSpPr>
            <p:cNvPr id="34" name="object 25"/>
            <p:cNvSpPr/>
            <p:nvPr/>
          </p:nvSpPr>
          <p:spPr bwMode="auto">
            <a:xfrm>
              <a:off x="9465679" y="2811432"/>
              <a:ext cx="2736000" cy="0"/>
            </a:xfrm>
            <a:custGeom>
              <a:avLst/>
              <a:gdLst/>
              <a:ahLst/>
              <a:cxnLst/>
              <a:rect l="l" t="t" r="r" b="b"/>
              <a:pathLst>
                <a:path w="3560444" extrusionOk="0">
                  <a:moveTo>
                    <a:pt x="0" y="0"/>
                  </a:moveTo>
                  <a:lnTo>
                    <a:pt x="3560101" y="0"/>
                  </a:lnTo>
                </a:path>
              </a:pathLst>
            </a:custGeom>
            <a:grpFill/>
            <a:ln w="52354">
              <a:solidFill>
                <a:srgbClr val="F44336"/>
              </a:solidFill>
            </a:ln>
          </p:spPr>
          <p:txBody>
            <a:bodyPr wrap="square" lIns="0" tIns="0" rIns="0" bIns="0" rtlCol="0"/>
            <a:lstStyle/>
            <a:p>
              <a:pPr>
                <a:defRPr/>
              </a:pPr>
              <a:endParaRPr sz="1100">
                <a:solidFill>
                  <a:prstClr val="black"/>
                </a:solidFill>
              </a:endParaRPr>
            </a:p>
          </p:txBody>
        </p:sp>
        <p:sp>
          <p:nvSpPr>
            <p:cNvPr id="35" name="object 33"/>
            <p:cNvSpPr/>
            <p:nvPr/>
          </p:nvSpPr>
          <p:spPr bwMode="auto">
            <a:xfrm>
              <a:off x="9465679" y="2607490"/>
              <a:ext cx="177753" cy="177764"/>
            </a:xfrm>
            <a:prstGeom prst="rect">
              <a:avLst/>
            </a:prstGeom>
            <a:blipFill>
              <a:blip r:embed="rId2"/>
              <a:stretch/>
            </a:blipFill>
          </p:spPr>
          <p:txBody>
            <a:bodyPr wrap="square" lIns="0" tIns="0" rIns="0" bIns="0" rtlCol="0"/>
            <a:lstStyle/>
            <a:p>
              <a:pPr>
                <a:defRPr/>
              </a:pPr>
              <a:endParaRPr sz="1100">
                <a:solidFill>
                  <a:prstClr val="black"/>
                </a:solidFill>
              </a:endParaRPr>
            </a:p>
          </p:txBody>
        </p:sp>
      </p:grpSp>
      <p:sp>
        <p:nvSpPr>
          <p:cNvPr id="36" name="object 45"/>
          <p:cNvSpPr txBox="1"/>
          <p:nvPr/>
        </p:nvSpPr>
        <p:spPr bwMode="auto">
          <a:xfrm>
            <a:off x="539054" y="1398259"/>
            <a:ext cx="4358265" cy="1679288"/>
          </a:xfrm>
          <a:prstGeom prst="rect">
            <a:avLst/>
          </a:prstGeom>
        </p:spPr>
        <p:txBody>
          <a:bodyPr vert="horz" wrap="square" lIns="0" tIns="70467" rIns="0" bIns="0" rtlCol="0">
            <a:spAutoFit/>
          </a:bodyPr>
          <a:lstStyle/>
          <a:p>
            <a:pPr marL="171450" indent="-171450">
              <a:buFont typeface="Wingdings"/>
              <a:buChar char="§"/>
              <a:defRPr/>
            </a:pPr>
            <a:r>
              <a:rPr lang="ru-RU" sz="950" dirty="0">
                <a:solidFill>
                  <a:srgbClr val="002060"/>
                </a:solidFill>
              </a:rPr>
              <a:t>Наличие программы, плана мероприятий по развитию инклюзивного образования </a:t>
            </a:r>
          </a:p>
          <a:p>
            <a:pPr marL="171450" indent="-171450">
              <a:buFont typeface="Wingdings"/>
              <a:buChar char="§"/>
              <a:defRPr/>
            </a:pPr>
            <a:r>
              <a:rPr lang="ru-RU" sz="950" dirty="0">
                <a:solidFill>
                  <a:srgbClr val="002060"/>
                </a:solidFill>
              </a:rPr>
              <a:t>Наличие локальных нормативных актов по организации получения образования обучающимися с ОВЗ, с инвалидностью</a:t>
            </a:r>
            <a:endParaRPr dirty="0"/>
          </a:p>
          <a:p>
            <a:pPr marL="171450" indent="-171450">
              <a:buFont typeface="Wingdings"/>
              <a:buChar char="§"/>
              <a:defRPr/>
            </a:pPr>
            <a:r>
              <a:rPr lang="ru-RU" sz="950" dirty="0">
                <a:solidFill>
                  <a:srgbClr val="002060"/>
                </a:solidFill>
              </a:rPr>
              <a:t>Наличие паспорта доступности образовательной организации в соответствии с приказом Минобрнауки России от 9 ноября 2015 г. №</a:t>
            </a:r>
            <a:r>
              <a:rPr lang="ru-RU" sz="950" dirty="0" smtClean="0">
                <a:solidFill>
                  <a:srgbClr val="002060"/>
                </a:solidFill>
              </a:rPr>
              <a:t>1309 ( с учетом категории обучающихся с ОВЗ)</a:t>
            </a:r>
            <a:endParaRPr dirty="0"/>
          </a:p>
          <a:p>
            <a:pPr marL="171450" indent="-171450">
              <a:buFont typeface="Wingdings"/>
              <a:buChar char="§"/>
              <a:defRPr/>
            </a:pPr>
            <a:r>
              <a:rPr lang="ru-RU" sz="950" dirty="0">
                <a:solidFill>
                  <a:srgbClr val="002060"/>
                </a:solidFill>
              </a:rPr>
              <a:t>Использование специальных образовательных программ и методов обучения и воспитания</a:t>
            </a:r>
          </a:p>
          <a:p>
            <a:pPr marL="171450" indent="-171450">
              <a:buFont typeface="Wingdings"/>
              <a:buChar char="§"/>
              <a:defRPr/>
            </a:pPr>
            <a:r>
              <a:rPr lang="ru-RU" sz="950" dirty="0">
                <a:solidFill>
                  <a:srgbClr val="002060"/>
                </a:solidFill>
              </a:rPr>
              <a:t>Предоставление услуг специалистов, оказывающих обучающимся необходимую психолого-педагогическую, коррекционную, техническую помощь</a:t>
            </a:r>
            <a:endParaRPr dirty="0"/>
          </a:p>
        </p:txBody>
      </p:sp>
      <p:sp>
        <p:nvSpPr>
          <p:cNvPr id="37" name="object 24"/>
          <p:cNvSpPr/>
          <p:nvPr/>
        </p:nvSpPr>
        <p:spPr bwMode="auto">
          <a:xfrm>
            <a:off x="635383" y="1950352"/>
            <a:ext cx="10527665" cy="0"/>
          </a:xfrm>
          <a:custGeom>
            <a:avLst/>
            <a:gdLst/>
            <a:ahLst/>
            <a:cxnLst/>
            <a:rect l="l" t="t" r="r" b="b"/>
            <a:pathLst>
              <a:path w="17360900" h="52704" extrusionOk="0">
                <a:moveTo>
                  <a:pt x="0" y="52354"/>
                </a:moveTo>
                <a:lnTo>
                  <a:pt x="17360727" y="52354"/>
                </a:lnTo>
                <a:lnTo>
                  <a:pt x="17360727" y="0"/>
                </a:lnTo>
                <a:lnTo>
                  <a:pt x="0" y="0"/>
                </a:lnTo>
                <a:lnTo>
                  <a:pt x="0" y="52354"/>
                </a:lnTo>
                <a:close/>
              </a:path>
            </a:pathLst>
          </a:custGeom>
          <a:solidFill>
            <a:srgbClr val="031B83"/>
          </a:solidFill>
        </p:spPr>
        <p:txBody>
          <a:bodyPr wrap="square" lIns="0" tIns="0" rIns="0" bIns="0" rtlCol="0"/>
          <a:lstStyle/>
          <a:p>
            <a:pPr>
              <a:defRPr/>
            </a:pPr>
            <a:endParaRPr sz="1100">
              <a:solidFill>
                <a:prstClr val="black"/>
              </a:solidFill>
            </a:endParaRPr>
          </a:p>
        </p:txBody>
      </p:sp>
      <p:sp>
        <p:nvSpPr>
          <p:cNvPr id="38" name="object 24"/>
          <p:cNvSpPr/>
          <p:nvPr/>
        </p:nvSpPr>
        <p:spPr bwMode="auto">
          <a:xfrm>
            <a:off x="635383" y="1811729"/>
            <a:ext cx="10522268" cy="0"/>
          </a:xfrm>
          <a:custGeom>
            <a:avLst/>
            <a:gdLst/>
            <a:ahLst/>
            <a:cxnLst/>
            <a:rect l="l" t="t" r="r" b="b"/>
            <a:pathLst>
              <a:path w="17360900" h="52704" extrusionOk="0">
                <a:moveTo>
                  <a:pt x="0" y="52354"/>
                </a:moveTo>
                <a:lnTo>
                  <a:pt x="17360727" y="52354"/>
                </a:lnTo>
                <a:lnTo>
                  <a:pt x="17360727" y="0"/>
                </a:lnTo>
                <a:lnTo>
                  <a:pt x="0" y="0"/>
                </a:lnTo>
                <a:lnTo>
                  <a:pt x="0" y="52354"/>
                </a:lnTo>
                <a:close/>
              </a:path>
            </a:pathLst>
          </a:custGeom>
          <a:solidFill>
            <a:srgbClr val="031B83"/>
          </a:solidFill>
        </p:spPr>
        <p:txBody>
          <a:bodyPr wrap="square" lIns="0" tIns="0" rIns="0" bIns="0" rtlCol="0"/>
          <a:lstStyle/>
          <a:p>
            <a:pPr>
              <a:defRPr/>
            </a:pPr>
            <a:endParaRPr sz="1100">
              <a:solidFill>
                <a:prstClr val="black"/>
              </a:solidFill>
            </a:endParaRPr>
          </a:p>
        </p:txBody>
      </p:sp>
      <p:sp>
        <p:nvSpPr>
          <p:cNvPr id="39" name="object 24"/>
          <p:cNvSpPr/>
          <p:nvPr/>
        </p:nvSpPr>
        <p:spPr bwMode="auto">
          <a:xfrm>
            <a:off x="551070" y="2135183"/>
            <a:ext cx="10522268" cy="0"/>
          </a:xfrm>
          <a:custGeom>
            <a:avLst/>
            <a:gdLst/>
            <a:ahLst/>
            <a:cxnLst/>
            <a:rect l="l" t="t" r="r" b="b"/>
            <a:pathLst>
              <a:path w="17360900" h="52704" extrusionOk="0">
                <a:moveTo>
                  <a:pt x="0" y="52354"/>
                </a:moveTo>
                <a:lnTo>
                  <a:pt x="17360727" y="52354"/>
                </a:lnTo>
                <a:lnTo>
                  <a:pt x="17360727" y="0"/>
                </a:lnTo>
                <a:lnTo>
                  <a:pt x="0" y="0"/>
                </a:lnTo>
                <a:lnTo>
                  <a:pt x="0" y="52354"/>
                </a:lnTo>
                <a:close/>
              </a:path>
            </a:pathLst>
          </a:custGeom>
          <a:solidFill>
            <a:srgbClr val="031B83"/>
          </a:solidFill>
        </p:spPr>
        <p:txBody>
          <a:bodyPr wrap="square" lIns="0" tIns="0" rIns="0" bIns="0" rtlCol="0"/>
          <a:lstStyle/>
          <a:p>
            <a:pPr>
              <a:defRPr/>
            </a:pPr>
            <a:endParaRPr sz="1100">
              <a:solidFill>
                <a:prstClr val="black"/>
              </a:solidFill>
            </a:endParaRPr>
          </a:p>
        </p:txBody>
      </p:sp>
      <p:sp>
        <p:nvSpPr>
          <p:cNvPr id="41" name="object 45"/>
          <p:cNvSpPr txBox="1"/>
          <p:nvPr/>
        </p:nvSpPr>
        <p:spPr bwMode="auto">
          <a:xfrm>
            <a:off x="7476631" y="4667039"/>
            <a:ext cx="1848311" cy="655931"/>
          </a:xfrm>
          <a:prstGeom prst="rect">
            <a:avLst/>
          </a:prstGeom>
        </p:spPr>
        <p:txBody>
          <a:bodyPr vert="horz" wrap="square" lIns="0" tIns="70467" rIns="0" bIns="0" rtlCol="0">
            <a:spAutoFit/>
          </a:bodyPr>
          <a:lstStyle/>
          <a:p>
            <a:pPr marL="179151" indent="-171450">
              <a:spcAft>
                <a:spcPts val="606"/>
              </a:spcAft>
              <a:buSzPct val="150000"/>
              <a:buFont typeface="Wingdings"/>
              <a:buChar char="ü"/>
              <a:defRPr/>
            </a:pPr>
            <a:r>
              <a:rPr lang="ru-RU" sz="900" spc="-21" dirty="0">
                <a:solidFill>
                  <a:srgbClr val="031B83"/>
                </a:solidFill>
                <a:latin typeface="Tahoma"/>
                <a:cs typeface="Tahoma"/>
              </a:rPr>
              <a:t>Не менее 80%</a:t>
            </a:r>
            <a:endParaRPr dirty="0"/>
          </a:p>
          <a:p>
            <a:pPr marL="179151" indent="-171450">
              <a:spcAft>
                <a:spcPts val="606"/>
              </a:spcAft>
              <a:buSzPct val="150000"/>
              <a:buFont typeface="Wingdings"/>
              <a:buChar char="ü"/>
              <a:defRPr/>
            </a:pPr>
            <a:endParaRPr lang="ru-RU" sz="1000" spc="-21" dirty="0">
              <a:solidFill>
                <a:srgbClr val="031B83"/>
              </a:solidFill>
              <a:latin typeface="Tahoma"/>
              <a:cs typeface="Tahoma"/>
            </a:endParaRPr>
          </a:p>
          <a:p>
            <a:pPr marL="179151" indent="-171450">
              <a:spcAft>
                <a:spcPts val="606"/>
              </a:spcAft>
              <a:buSzPct val="150000"/>
              <a:buFont typeface="Wingdings"/>
              <a:buChar char="ü"/>
              <a:defRPr/>
            </a:pPr>
            <a:r>
              <a:rPr lang="ru-RU" sz="900" spc="-21" dirty="0">
                <a:solidFill>
                  <a:srgbClr val="031B83"/>
                </a:solidFill>
                <a:latin typeface="Tahoma"/>
                <a:cs typeface="Tahoma"/>
              </a:rPr>
              <a:t> У</a:t>
            </a:r>
            <a:r>
              <a:rPr lang="ru-RU" sz="900" spc="-21" dirty="0" smtClean="0">
                <a:solidFill>
                  <a:srgbClr val="031B83"/>
                </a:solidFill>
                <a:latin typeface="Tahoma"/>
                <a:cs typeface="Tahoma"/>
              </a:rPr>
              <a:t>частие</a:t>
            </a:r>
            <a:endParaRPr lang="ru-RU" sz="900" spc="-21" dirty="0">
              <a:solidFill>
                <a:srgbClr val="031B83"/>
              </a:solidFill>
              <a:latin typeface="Tahoma"/>
              <a:cs typeface="Tahoma"/>
            </a:endParaRPr>
          </a:p>
        </p:txBody>
      </p:sp>
      <p:sp>
        <p:nvSpPr>
          <p:cNvPr id="43" name="object 45"/>
          <p:cNvSpPr txBox="1"/>
          <p:nvPr/>
        </p:nvSpPr>
        <p:spPr bwMode="auto">
          <a:xfrm>
            <a:off x="7476631" y="2924944"/>
            <a:ext cx="1848311" cy="702097"/>
          </a:xfrm>
          <a:prstGeom prst="rect">
            <a:avLst/>
          </a:prstGeom>
        </p:spPr>
        <p:txBody>
          <a:bodyPr vert="horz" wrap="square" lIns="0" tIns="70467" rIns="0" bIns="0" rtlCol="0">
            <a:spAutoFit/>
          </a:bodyPr>
          <a:lstStyle/>
          <a:p>
            <a:pPr marL="7701">
              <a:spcAft>
                <a:spcPts val="606"/>
              </a:spcAft>
              <a:buSzPct val="150000"/>
              <a:buFont typeface="Wingdings"/>
              <a:buChar char="ü"/>
              <a:defRPr/>
            </a:pPr>
            <a:r>
              <a:rPr lang="ru-RU" sz="900" spc="-21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endParaRPr sz="900" dirty="0"/>
          </a:p>
          <a:p>
            <a:pPr marL="7701">
              <a:lnSpc>
                <a:spcPct val="150000"/>
              </a:lnSpc>
              <a:buSzPct val="150000"/>
              <a:buFont typeface="Wingdings"/>
              <a:buChar char="ü"/>
              <a:defRPr/>
            </a:pPr>
            <a:r>
              <a:rPr lang="ru-RU" sz="900" b="1" spc="-21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endParaRPr sz="900" dirty="0"/>
          </a:p>
          <a:p>
            <a:pPr marL="7701">
              <a:lnSpc>
                <a:spcPct val="150000"/>
              </a:lnSpc>
              <a:buSzPct val="150000"/>
              <a:buFont typeface="Wingdings"/>
              <a:buChar char="ü"/>
              <a:defRPr/>
            </a:pPr>
            <a:r>
              <a:rPr lang="ru-RU" sz="900" b="1" spc="-21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lang="ru-RU" sz="900" spc="-21" dirty="0">
                <a:solidFill>
                  <a:srgbClr val="031B83"/>
                </a:solidFill>
                <a:latin typeface="Tahoma"/>
                <a:cs typeface="Tahoma"/>
              </a:rPr>
              <a:t>информационный блок</a:t>
            </a:r>
            <a:endParaRPr lang="en-US" sz="900" spc="-45" dirty="0">
              <a:solidFill>
                <a:srgbClr val="F44336"/>
              </a:solidFill>
              <a:latin typeface="Tahoma"/>
              <a:cs typeface="Tahoma"/>
            </a:endParaRPr>
          </a:p>
        </p:txBody>
      </p:sp>
      <p:sp>
        <p:nvSpPr>
          <p:cNvPr id="44" name="object 45"/>
          <p:cNvSpPr txBox="1"/>
          <p:nvPr/>
        </p:nvSpPr>
        <p:spPr bwMode="auto">
          <a:xfrm>
            <a:off x="9693864" y="2924944"/>
            <a:ext cx="1848311" cy="702097"/>
          </a:xfrm>
          <a:prstGeom prst="rect">
            <a:avLst/>
          </a:prstGeom>
        </p:spPr>
        <p:txBody>
          <a:bodyPr vert="horz" wrap="square" lIns="0" tIns="70467" rIns="0" bIns="0" rtlCol="0">
            <a:spAutoFit/>
          </a:bodyPr>
          <a:lstStyle/>
          <a:p>
            <a:pPr marL="7701">
              <a:spcAft>
                <a:spcPts val="606"/>
              </a:spcAft>
              <a:buSzPct val="150000"/>
              <a:buFont typeface="Wingdings"/>
              <a:buChar char="ü"/>
              <a:defRPr/>
            </a:pPr>
            <a:r>
              <a:rPr lang="ru-RU" sz="900" spc="-21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endParaRPr sz="900" dirty="0"/>
          </a:p>
          <a:p>
            <a:pPr marL="7701">
              <a:lnSpc>
                <a:spcPct val="150000"/>
              </a:lnSpc>
              <a:buSzPct val="150000"/>
              <a:buFont typeface="Wingdings"/>
              <a:buChar char="ü"/>
              <a:defRPr/>
            </a:pPr>
            <a:r>
              <a:rPr lang="ru-RU" sz="900" b="1" spc="-21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endParaRPr sz="900" dirty="0"/>
          </a:p>
          <a:p>
            <a:pPr marL="7701">
              <a:lnSpc>
                <a:spcPct val="150000"/>
              </a:lnSpc>
              <a:buSzPct val="150000"/>
              <a:buFont typeface="Wingdings"/>
              <a:buChar char="ü"/>
              <a:defRPr/>
            </a:pPr>
            <a:r>
              <a:rPr lang="ru-RU" sz="900" b="1" spc="-21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lang="ru-RU" sz="900" spc="-21" dirty="0">
                <a:solidFill>
                  <a:srgbClr val="031B83"/>
                </a:solidFill>
                <a:latin typeface="Tahoma"/>
                <a:cs typeface="Tahoma"/>
              </a:rPr>
              <a:t>отдельная вкладка на сайте</a:t>
            </a:r>
            <a:endParaRPr lang="en-US" sz="900" spc="-45" dirty="0">
              <a:solidFill>
                <a:srgbClr val="F44336"/>
              </a:solidFill>
              <a:latin typeface="Tahoma"/>
              <a:cs typeface="Tahoma"/>
            </a:endParaRPr>
          </a:p>
        </p:txBody>
      </p:sp>
      <p:sp>
        <p:nvSpPr>
          <p:cNvPr id="45" name="object 45"/>
          <p:cNvSpPr txBox="1"/>
          <p:nvPr/>
        </p:nvSpPr>
        <p:spPr bwMode="auto">
          <a:xfrm>
            <a:off x="5281320" y="1628800"/>
            <a:ext cx="1848311" cy="382218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wrap="square" lIns="0" tIns="70467" rIns="0" bIns="0" rtlCol="0">
            <a:spAutoFit/>
          </a:bodyPr>
          <a:lstStyle/>
          <a:p>
            <a:pPr marL="7701">
              <a:spcAft>
                <a:spcPts val="900"/>
              </a:spcAft>
              <a:buSzPct val="150000"/>
              <a:buFont typeface="Wingdings"/>
              <a:buChar char="ü"/>
              <a:defRPr/>
            </a:pPr>
            <a:r>
              <a:rPr lang="ru-RU" sz="950" b="1" spc="-21" dirty="0">
                <a:solidFill>
                  <a:srgbClr val="008000"/>
                </a:solidFill>
                <a:latin typeface="Tahoma"/>
                <a:cs typeface="Tahoma"/>
              </a:rPr>
              <a:t> </a:t>
            </a:r>
            <a:endParaRPr b="1" dirty="0">
              <a:solidFill>
                <a:srgbClr val="008000"/>
              </a:solidFill>
            </a:endParaRPr>
          </a:p>
          <a:p>
            <a:pPr marL="7701">
              <a:spcAft>
                <a:spcPts val="900"/>
              </a:spcAft>
              <a:buSzPct val="150000"/>
              <a:buFont typeface="Wingdings"/>
              <a:buChar char="ü"/>
              <a:defRPr/>
            </a:pPr>
            <a:r>
              <a:rPr lang="ru-RU" sz="950" b="1" spc="-21" dirty="0">
                <a:solidFill>
                  <a:srgbClr val="008000"/>
                </a:solidFill>
                <a:latin typeface="Tahoma"/>
                <a:cs typeface="Tahoma"/>
              </a:rPr>
              <a:t> </a:t>
            </a:r>
            <a:endParaRPr b="1" dirty="0">
              <a:solidFill>
                <a:srgbClr val="008000"/>
              </a:solidFill>
            </a:endParaRPr>
          </a:p>
          <a:p>
            <a:pPr marL="7701">
              <a:spcAft>
                <a:spcPts val="900"/>
              </a:spcAft>
              <a:buSzPct val="150000"/>
              <a:buFont typeface="Wingdings"/>
              <a:buChar char="ü"/>
              <a:defRPr/>
            </a:pPr>
            <a:r>
              <a:rPr lang="ru-RU" sz="1000" b="1" spc="-21" dirty="0" smtClean="0">
                <a:solidFill>
                  <a:srgbClr val="008000"/>
                </a:solidFill>
                <a:latin typeface="Tahoma"/>
                <a:cs typeface="Tahoma"/>
              </a:rPr>
              <a:t>  </a:t>
            </a:r>
            <a:endParaRPr lang="ru-RU" sz="900" b="1" spc="-21" dirty="0" smtClean="0">
              <a:solidFill>
                <a:srgbClr val="008000"/>
              </a:solidFill>
              <a:latin typeface="Tahoma"/>
              <a:cs typeface="Tahoma"/>
            </a:endParaRPr>
          </a:p>
          <a:p>
            <a:pPr marL="7701">
              <a:spcAft>
                <a:spcPts val="900"/>
              </a:spcAft>
              <a:buSzPct val="150000"/>
              <a:buFont typeface="Wingdings"/>
              <a:buChar char="ü"/>
              <a:defRPr/>
            </a:pPr>
            <a:r>
              <a:rPr lang="ru-RU" sz="950" b="1" spc="-21" dirty="0" smtClean="0">
                <a:solidFill>
                  <a:srgbClr val="008000"/>
                </a:solidFill>
                <a:latin typeface="Tahoma"/>
                <a:cs typeface="Tahoma"/>
              </a:rPr>
              <a:t> </a:t>
            </a:r>
            <a:endParaRPr b="1" dirty="0" smtClean="0">
              <a:solidFill>
                <a:srgbClr val="008000"/>
              </a:solidFill>
            </a:endParaRPr>
          </a:p>
          <a:p>
            <a:pPr marL="7701">
              <a:spcAft>
                <a:spcPts val="900"/>
              </a:spcAft>
              <a:buSzPct val="150000"/>
              <a:buFont typeface="Wingdings"/>
              <a:buChar char="ü"/>
              <a:defRPr/>
            </a:pPr>
            <a:r>
              <a:rPr lang="ru-RU" sz="950" b="1" spc="-21" dirty="0" smtClean="0">
                <a:solidFill>
                  <a:srgbClr val="008000"/>
                </a:solidFill>
                <a:latin typeface="Tahoma"/>
                <a:cs typeface="Tahoma"/>
              </a:rPr>
              <a:t> </a:t>
            </a:r>
            <a:r>
              <a:rPr lang="ru-RU" sz="900" b="1" spc="-21" dirty="0">
                <a:solidFill>
                  <a:srgbClr val="008000"/>
                </a:solidFill>
                <a:latin typeface="Tahoma"/>
                <a:cs typeface="Tahoma"/>
              </a:rPr>
              <a:t>Сетевая </a:t>
            </a:r>
            <a:r>
              <a:rPr lang="ru-RU" sz="900" b="1" spc="-21" dirty="0" smtClean="0">
                <a:solidFill>
                  <a:srgbClr val="008000"/>
                </a:solidFill>
                <a:latin typeface="Tahoma"/>
                <a:cs typeface="Tahoma"/>
              </a:rPr>
              <a:t>форма</a:t>
            </a:r>
          </a:p>
          <a:p>
            <a:pPr>
              <a:spcAft>
                <a:spcPts val="606"/>
              </a:spcAft>
              <a:buSzPct val="150000"/>
              <a:buFont typeface="Wingdings"/>
              <a:buChar char="ü"/>
              <a:defRPr/>
            </a:pPr>
            <a:r>
              <a:rPr lang="ru-RU" sz="1000" b="1" spc="-21" dirty="0">
                <a:solidFill>
                  <a:srgbClr val="008000"/>
                </a:solidFill>
                <a:latin typeface="Tahoma"/>
                <a:cs typeface="Tahoma"/>
              </a:rPr>
              <a:t> </a:t>
            </a:r>
            <a:endParaRPr lang="ru-RU" sz="1000" b="1" dirty="0">
              <a:solidFill>
                <a:srgbClr val="008000"/>
              </a:solidFill>
            </a:endParaRPr>
          </a:p>
          <a:p>
            <a:pPr marL="7701">
              <a:lnSpc>
                <a:spcPct val="150000"/>
              </a:lnSpc>
              <a:buSzPct val="150000"/>
              <a:buFont typeface="Wingdings"/>
              <a:buChar char="ü"/>
              <a:defRPr/>
            </a:pPr>
            <a:r>
              <a:rPr lang="ru-RU" sz="1050" b="1" spc="-21" dirty="0" smtClean="0">
                <a:solidFill>
                  <a:srgbClr val="008000"/>
                </a:solidFill>
                <a:latin typeface="Tahoma"/>
                <a:cs typeface="Tahoma"/>
              </a:rPr>
              <a:t> </a:t>
            </a:r>
            <a:endParaRPr lang="ru-RU" sz="1000" b="1" dirty="0">
              <a:solidFill>
                <a:srgbClr val="008000"/>
              </a:solidFill>
            </a:endParaRPr>
          </a:p>
          <a:p>
            <a:pPr marL="7701">
              <a:lnSpc>
                <a:spcPct val="150000"/>
              </a:lnSpc>
              <a:buSzPct val="150000"/>
              <a:buFont typeface="Wingdings"/>
              <a:buChar char="ü"/>
              <a:defRPr/>
            </a:pPr>
            <a:r>
              <a:rPr lang="ru-RU" sz="1000" b="1" spc="-21" dirty="0">
                <a:solidFill>
                  <a:srgbClr val="008000"/>
                </a:solidFill>
                <a:latin typeface="Tahoma"/>
                <a:cs typeface="Tahoma"/>
              </a:rPr>
              <a:t>отдельные </a:t>
            </a:r>
            <a:r>
              <a:rPr lang="ru-RU" sz="1000" b="1" spc="-21" dirty="0" smtClean="0">
                <a:solidFill>
                  <a:srgbClr val="008000"/>
                </a:solidFill>
                <a:latin typeface="Tahoma"/>
                <a:cs typeface="Tahoma"/>
              </a:rPr>
              <a:t>публикации</a:t>
            </a:r>
          </a:p>
          <a:p>
            <a:pPr marL="7701">
              <a:lnSpc>
                <a:spcPct val="150000"/>
              </a:lnSpc>
              <a:spcAft>
                <a:spcPts val="606"/>
              </a:spcAft>
              <a:buSzPct val="150000"/>
              <a:buFont typeface="Wingdings"/>
              <a:buChar char="ü"/>
              <a:defRPr/>
            </a:pPr>
            <a:r>
              <a:rPr lang="ru-RU" sz="1000" b="1" spc="-21" dirty="0">
                <a:solidFill>
                  <a:srgbClr val="008000"/>
                </a:solidFill>
                <a:latin typeface="Tahoma"/>
                <a:cs typeface="Tahoma"/>
              </a:rPr>
              <a:t>Обеспечение учебниками </a:t>
            </a:r>
            <a:endParaRPr lang="ru-RU" sz="1000" b="1" dirty="0">
              <a:solidFill>
                <a:srgbClr val="008000"/>
              </a:solidFill>
            </a:endParaRPr>
          </a:p>
          <a:p>
            <a:pPr marL="7701">
              <a:lnSpc>
                <a:spcPct val="150000"/>
              </a:lnSpc>
              <a:spcAft>
                <a:spcPts val="606"/>
              </a:spcAft>
              <a:buSzPct val="150000"/>
              <a:buFont typeface="Wingdings"/>
              <a:buChar char="ü"/>
              <a:defRPr/>
            </a:pPr>
            <a:r>
              <a:rPr lang="ru-RU" sz="1000" b="1" spc="-21" dirty="0">
                <a:solidFill>
                  <a:srgbClr val="008000"/>
                </a:solidFill>
                <a:latin typeface="Tahoma"/>
                <a:cs typeface="Tahoma"/>
              </a:rPr>
              <a:t> Класс</a:t>
            </a:r>
            <a:endParaRPr lang="ru-RU" sz="1000" b="1" dirty="0">
              <a:solidFill>
                <a:srgbClr val="008000"/>
              </a:solidFill>
            </a:endParaRPr>
          </a:p>
          <a:p>
            <a:pPr marL="7701">
              <a:lnSpc>
                <a:spcPct val="150000"/>
              </a:lnSpc>
              <a:spcAft>
                <a:spcPts val="606"/>
              </a:spcAft>
              <a:buSzPct val="150000"/>
              <a:buFont typeface="Wingdings"/>
              <a:buChar char="ü"/>
              <a:defRPr/>
            </a:pPr>
            <a:r>
              <a:rPr lang="ru-RU" sz="1000" b="1" spc="-21" dirty="0">
                <a:solidFill>
                  <a:srgbClr val="008000"/>
                </a:solidFill>
                <a:latin typeface="Tahoma"/>
                <a:cs typeface="Tahoma"/>
              </a:rPr>
              <a:t> ПК с доступом в интернет</a:t>
            </a:r>
          </a:p>
          <a:p>
            <a:pPr marL="179151" indent="-171450">
              <a:spcAft>
                <a:spcPts val="606"/>
              </a:spcAft>
              <a:buSzPct val="150000"/>
              <a:buFont typeface="Wingdings"/>
              <a:buChar char="ü"/>
              <a:defRPr/>
            </a:pPr>
            <a:r>
              <a:rPr lang="ru-RU" sz="900" b="1" spc="-21" dirty="0">
                <a:solidFill>
                  <a:srgbClr val="008000"/>
                </a:solidFill>
                <a:latin typeface="Tahoma"/>
                <a:cs typeface="Tahoma"/>
              </a:rPr>
              <a:t>Не менее 50%</a:t>
            </a:r>
            <a:endParaRPr lang="ru-RU" sz="900" b="1" dirty="0">
              <a:solidFill>
                <a:srgbClr val="008000"/>
              </a:solidFill>
            </a:endParaRPr>
          </a:p>
          <a:p>
            <a:pPr marL="179151" indent="-171450">
              <a:spcAft>
                <a:spcPts val="606"/>
              </a:spcAft>
              <a:buSzPct val="150000"/>
              <a:buFont typeface="Wingdings"/>
              <a:buChar char="ü"/>
              <a:defRPr/>
            </a:pPr>
            <a:endParaRPr lang="ru-RU" sz="1000" b="1" spc="-21" dirty="0">
              <a:solidFill>
                <a:srgbClr val="008000"/>
              </a:solidFill>
              <a:latin typeface="Tahoma"/>
              <a:cs typeface="Tahoma"/>
            </a:endParaRPr>
          </a:p>
          <a:p>
            <a:pPr marL="179151" indent="-171450">
              <a:spcAft>
                <a:spcPts val="606"/>
              </a:spcAft>
              <a:buSzPct val="150000"/>
              <a:buFont typeface="Wingdings"/>
              <a:buChar char="ü"/>
              <a:defRPr/>
            </a:pPr>
            <a:r>
              <a:rPr lang="ru-RU" sz="900" b="1" spc="-21" dirty="0">
                <a:solidFill>
                  <a:srgbClr val="008000"/>
                </a:solidFill>
                <a:latin typeface="Tahoma"/>
                <a:cs typeface="Tahoma"/>
              </a:rPr>
              <a:t>Участие</a:t>
            </a:r>
          </a:p>
          <a:p>
            <a:pPr marL="7701">
              <a:spcAft>
                <a:spcPts val="900"/>
              </a:spcAft>
              <a:buSzPct val="150000"/>
              <a:buFont typeface="Wingdings"/>
              <a:buChar char="ü"/>
              <a:defRPr/>
            </a:pPr>
            <a:endParaRPr lang="ru-RU" sz="950" b="1" spc="-21" dirty="0">
              <a:solidFill>
                <a:srgbClr val="008000"/>
              </a:solidFill>
              <a:latin typeface="Tahoma"/>
              <a:cs typeface="Tahoma"/>
            </a:endParaRPr>
          </a:p>
        </p:txBody>
      </p:sp>
      <p:sp>
        <p:nvSpPr>
          <p:cNvPr id="46" name="object 45"/>
          <p:cNvSpPr txBox="1"/>
          <p:nvPr/>
        </p:nvSpPr>
        <p:spPr bwMode="auto">
          <a:xfrm>
            <a:off x="7476631" y="3645024"/>
            <a:ext cx="1848311" cy="1279178"/>
          </a:xfrm>
          <a:prstGeom prst="rect">
            <a:avLst/>
          </a:prstGeom>
        </p:spPr>
        <p:txBody>
          <a:bodyPr vert="horz" wrap="square" lIns="0" tIns="70467" rIns="0" bIns="0" rtlCol="0">
            <a:spAutoFit/>
          </a:bodyPr>
          <a:lstStyle/>
          <a:p>
            <a:pPr marL="7701">
              <a:lnSpc>
                <a:spcPct val="150000"/>
              </a:lnSpc>
              <a:spcAft>
                <a:spcPts val="606"/>
              </a:spcAft>
              <a:buSzPct val="150000"/>
              <a:buFont typeface="Wingdings"/>
              <a:buChar char="ü"/>
              <a:defRPr/>
            </a:pPr>
            <a:r>
              <a:rPr lang="ru-RU" sz="900" spc="-21" dirty="0">
                <a:solidFill>
                  <a:srgbClr val="031B83"/>
                </a:solidFill>
                <a:latin typeface="Tahoma"/>
                <a:cs typeface="Tahoma"/>
              </a:rPr>
              <a:t>+ Рабочие тетради </a:t>
            </a:r>
            <a:endParaRPr sz="900" dirty="0"/>
          </a:p>
          <a:p>
            <a:pPr marL="7701">
              <a:lnSpc>
                <a:spcPct val="150000"/>
              </a:lnSpc>
              <a:spcAft>
                <a:spcPts val="606"/>
              </a:spcAft>
              <a:buSzPct val="150000"/>
              <a:buFont typeface="Wingdings"/>
              <a:buChar char="ü"/>
              <a:defRPr/>
            </a:pPr>
            <a:r>
              <a:rPr lang="ru-RU" sz="900" spc="-21" dirty="0">
                <a:solidFill>
                  <a:srgbClr val="031B83"/>
                </a:solidFill>
                <a:latin typeface="Tahoma"/>
                <a:cs typeface="Tahoma"/>
              </a:rPr>
              <a:t> + Дополнительное образование</a:t>
            </a:r>
            <a:endParaRPr sz="900" dirty="0"/>
          </a:p>
          <a:p>
            <a:pPr marL="7701">
              <a:lnSpc>
                <a:spcPct val="150000"/>
              </a:lnSpc>
              <a:spcAft>
                <a:spcPts val="606"/>
              </a:spcAft>
              <a:buSzPct val="150000"/>
              <a:buFont typeface="Wingdings"/>
              <a:buChar char="ü"/>
              <a:defRPr/>
            </a:pPr>
            <a:r>
              <a:rPr lang="ru-RU" sz="900" spc="-21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</a:p>
          <a:p>
            <a:pPr marL="7701">
              <a:spcAft>
                <a:spcPts val="606"/>
              </a:spcAft>
              <a:buSzPct val="150000"/>
              <a:buFont typeface="Wingdings"/>
              <a:buChar char="ü"/>
              <a:defRPr/>
            </a:pPr>
            <a:endParaRPr sz="800" dirty="0"/>
          </a:p>
          <a:p>
            <a:pPr marL="7701">
              <a:spcAft>
                <a:spcPts val="606"/>
              </a:spcAft>
              <a:buSzPct val="150000"/>
              <a:buFont typeface="Wingdings"/>
              <a:buChar char="ü"/>
              <a:defRPr/>
            </a:pPr>
            <a:endParaRPr lang="en-US" sz="1000" spc="-45" dirty="0">
              <a:solidFill>
                <a:srgbClr val="F44336"/>
              </a:solidFill>
              <a:latin typeface="Tahoma"/>
              <a:cs typeface="Tahoma"/>
            </a:endParaRPr>
          </a:p>
        </p:txBody>
      </p:sp>
      <p:sp>
        <p:nvSpPr>
          <p:cNvPr id="47" name="object 45"/>
          <p:cNvSpPr txBox="1"/>
          <p:nvPr/>
        </p:nvSpPr>
        <p:spPr bwMode="auto">
          <a:xfrm>
            <a:off x="9693864" y="3645024"/>
            <a:ext cx="1848311" cy="940624"/>
          </a:xfrm>
          <a:prstGeom prst="rect">
            <a:avLst/>
          </a:prstGeom>
        </p:spPr>
        <p:txBody>
          <a:bodyPr vert="horz" wrap="square" lIns="0" tIns="70467" rIns="0" bIns="0" rtlCol="0">
            <a:spAutoFit/>
          </a:bodyPr>
          <a:lstStyle/>
          <a:p>
            <a:pPr marL="7701">
              <a:lnSpc>
                <a:spcPct val="150000"/>
              </a:lnSpc>
              <a:spcAft>
                <a:spcPts val="606"/>
              </a:spcAft>
              <a:buSzPct val="150000"/>
              <a:buFont typeface="Wingdings"/>
              <a:buChar char="ü"/>
              <a:defRPr/>
            </a:pPr>
            <a:r>
              <a:rPr lang="ru-RU" sz="900" spc="-21" dirty="0">
                <a:solidFill>
                  <a:srgbClr val="031B83"/>
                </a:solidFill>
                <a:latin typeface="Tahoma"/>
                <a:cs typeface="Tahoma"/>
              </a:rPr>
              <a:t>+ Дополнительные материалы </a:t>
            </a:r>
            <a:endParaRPr sz="900" dirty="0" smtClean="0"/>
          </a:p>
          <a:p>
            <a:pPr marL="7701">
              <a:lnSpc>
                <a:spcPct val="150000"/>
              </a:lnSpc>
              <a:spcAft>
                <a:spcPts val="606"/>
              </a:spcAft>
              <a:buSzPct val="150000"/>
              <a:buFont typeface="Wingdings"/>
              <a:buChar char="ü"/>
              <a:defRPr/>
            </a:pPr>
            <a:r>
              <a:rPr lang="ru-RU" sz="900" spc="-21" dirty="0" smtClean="0">
                <a:solidFill>
                  <a:srgbClr val="031B83"/>
                </a:solidFill>
                <a:latin typeface="Tahoma"/>
                <a:cs typeface="Tahoma"/>
              </a:rPr>
              <a:t> + Профильные средства</a:t>
            </a:r>
            <a:endParaRPr sz="900" dirty="0" smtClean="0"/>
          </a:p>
          <a:p>
            <a:pPr marL="7701">
              <a:lnSpc>
                <a:spcPct val="150000"/>
              </a:lnSpc>
              <a:spcAft>
                <a:spcPts val="606"/>
              </a:spcAft>
              <a:buSzPct val="150000"/>
              <a:buFont typeface="Wingdings"/>
              <a:buChar char="ü"/>
              <a:defRPr/>
            </a:pPr>
            <a:r>
              <a:rPr lang="ru-RU" sz="900" spc="-21" dirty="0" smtClean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lang="ru-RU" sz="900" spc="-21" dirty="0">
                <a:solidFill>
                  <a:srgbClr val="031B83"/>
                </a:solidFill>
                <a:latin typeface="Tahoma"/>
                <a:cs typeface="Tahoma"/>
              </a:rPr>
              <a:t>+ Интерактивные панели</a:t>
            </a:r>
          </a:p>
          <a:p>
            <a:pPr marL="7701">
              <a:spcAft>
                <a:spcPts val="606"/>
              </a:spcAft>
              <a:buSzPct val="150000"/>
              <a:buFont typeface="Wingdings"/>
              <a:buChar char="ü"/>
              <a:defRPr/>
            </a:pPr>
            <a:endParaRPr sz="100" dirty="0"/>
          </a:p>
        </p:txBody>
      </p:sp>
      <p:sp>
        <p:nvSpPr>
          <p:cNvPr id="50" name="object 45"/>
          <p:cNvSpPr txBox="1"/>
          <p:nvPr/>
        </p:nvSpPr>
        <p:spPr bwMode="auto">
          <a:xfrm>
            <a:off x="9693864" y="4667039"/>
            <a:ext cx="1848311" cy="655931"/>
          </a:xfrm>
          <a:prstGeom prst="rect">
            <a:avLst/>
          </a:prstGeom>
        </p:spPr>
        <p:txBody>
          <a:bodyPr vert="horz" wrap="square" lIns="0" tIns="70467" rIns="0" bIns="0" rtlCol="0">
            <a:spAutoFit/>
          </a:bodyPr>
          <a:lstStyle/>
          <a:p>
            <a:pPr marL="179151" indent="-171450">
              <a:spcAft>
                <a:spcPts val="606"/>
              </a:spcAft>
              <a:buSzPct val="150000"/>
              <a:buFont typeface="Wingdings"/>
              <a:buChar char="ü"/>
              <a:defRPr/>
            </a:pPr>
            <a:r>
              <a:rPr lang="ru-RU" sz="900" spc="-21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lang="ru-RU" sz="900" spc="-21" dirty="0" smtClean="0">
                <a:solidFill>
                  <a:srgbClr val="031B83"/>
                </a:solidFill>
                <a:latin typeface="Tahoma"/>
                <a:cs typeface="Tahoma"/>
              </a:rPr>
              <a:t>100%</a:t>
            </a:r>
            <a:endParaRPr lang="ru-RU" sz="900" spc="-21" dirty="0">
              <a:solidFill>
                <a:srgbClr val="031B83"/>
              </a:solidFill>
              <a:latin typeface="Tahoma"/>
              <a:cs typeface="Tahoma"/>
            </a:endParaRPr>
          </a:p>
          <a:p>
            <a:pPr marL="179151" indent="-171450">
              <a:spcAft>
                <a:spcPts val="606"/>
              </a:spcAft>
              <a:buSzPct val="150000"/>
              <a:buFont typeface="Wingdings"/>
              <a:buChar char="ü"/>
              <a:defRPr/>
            </a:pPr>
            <a:endParaRPr lang="ru-RU" sz="900" spc="-21" dirty="0">
              <a:solidFill>
                <a:srgbClr val="031B83"/>
              </a:solidFill>
              <a:latin typeface="Tahoma"/>
              <a:cs typeface="Tahoma"/>
            </a:endParaRPr>
          </a:p>
          <a:p>
            <a:pPr marL="179151" indent="-171450">
              <a:spcAft>
                <a:spcPts val="606"/>
              </a:spcAft>
              <a:buSzPct val="150000"/>
              <a:buFont typeface="Wingdings"/>
              <a:buChar char="ü"/>
              <a:defRPr/>
            </a:pPr>
            <a:r>
              <a:rPr lang="ru-RU" sz="1000" spc="-21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lang="ru-RU" sz="900" spc="-21" dirty="0">
                <a:solidFill>
                  <a:srgbClr val="031B83"/>
                </a:solidFill>
                <a:latin typeface="Tahoma"/>
                <a:cs typeface="Tahoma"/>
              </a:rPr>
              <a:t>У</a:t>
            </a:r>
            <a:r>
              <a:rPr lang="ru-RU" sz="900" spc="-21" dirty="0" smtClean="0">
                <a:solidFill>
                  <a:srgbClr val="031B83"/>
                </a:solidFill>
                <a:latin typeface="Tahoma"/>
                <a:cs typeface="Tahoma"/>
              </a:rPr>
              <a:t>частие и трансляция</a:t>
            </a:r>
            <a:endParaRPr lang="ru-RU" sz="1000" spc="-21" dirty="0">
              <a:solidFill>
                <a:srgbClr val="031B83"/>
              </a:solidFill>
              <a:latin typeface="Tahoma"/>
              <a:cs typeface="Tahoma"/>
            </a:endParaRPr>
          </a:p>
        </p:txBody>
      </p:sp>
      <p:sp>
        <p:nvSpPr>
          <p:cNvPr id="51" name="object 45"/>
          <p:cNvSpPr txBox="1"/>
          <p:nvPr/>
        </p:nvSpPr>
        <p:spPr bwMode="auto">
          <a:xfrm>
            <a:off x="7476631" y="1630847"/>
            <a:ext cx="1848311" cy="1271484"/>
          </a:xfrm>
          <a:prstGeom prst="rect">
            <a:avLst/>
          </a:prstGeom>
        </p:spPr>
        <p:txBody>
          <a:bodyPr vert="horz" wrap="square" lIns="0" tIns="70467" rIns="0" bIns="0" rtlCol="0">
            <a:spAutoFit/>
          </a:bodyPr>
          <a:lstStyle/>
          <a:p>
            <a:pPr marL="7701">
              <a:spcAft>
                <a:spcPts val="900"/>
              </a:spcAft>
              <a:buSzPct val="150000"/>
              <a:buFont typeface="Wingdings"/>
              <a:buChar char="ü"/>
              <a:defRPr/>
            </a:pPr>
            <a:r>
              <a:rPr lang="ru-RU" sz="950" b="1" spc="-21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endParaRPr dirty="0"/>
          </a:p>
          <a:p>
            <a:pPr marL="7701">
              <a:spcAft>
                <a:spcPts val="900"/>
              </a:spcAft>
              <a:buSzPct val="150000"/>
              <a:buFont typeface="Wingdings"/>
              <a:buChar char="ü"/>
              <a:defRPr/>
            </a:pPr>
            <a:r>
              <a:rPr lang="ru-RU" sz="950" b="1" spc="-21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endParaRPr dirty="0"/>
          </a:p>
          <a:p>
            <a:pPr marL="7701">
              <a:spcAft>
                <a:spcPts val="900"/>
              </a:spcAft>
              <a:buSzPct val="150000"/>
              <a:buFont typeface="Wingdings"/>
              <a:buChar char="ü"/>
              <a:defRPr/>
            </a:pPr>
            <a:r>
              <a:rPr lang="ru-RU" sz="1000" spc="-21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endParaRPr lang="ru-RU" sz="950" spc="-21" dirty="0">
              <a:solidFill>
                <a:srgbClr val="031B83"/>
              </a:solidFill>
              <a:latin typeface="Tahoma"/>
              <a:cs typeface="Tahoma"/>
            </a:endParaRPr>
          </a:p>
          <a:p>
            <a:pPr marL="7701">
              <a:spcAft>
                <a:spcPts val="900"/>
              </a:spcAft>
              <a:buSzPct val="150000"/>
              <a:buFont typeface="Wingdings"/>
              <a:buChar char="ü"/>
              <a:defRPr/>
            </a:pPr>
            <a:r>
              <a:rPr lang="ru-RU" sz="950" b="1" spc="-21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endParaRPr dirty="0"/>
          </a:p>
          <a:p>
            <a:pPr marL="7701">
              <a:spcAft>
                <a:spcPts val="900"/>
              </a:spcAft>
              <a:buSzPct val="150000"/>
              <a:buFont typeface="Wingdings"/>
              <a:buChar char="ü"/>
              <a:defRPr/>
            </a:pPr>
            <a:r>
              <a:rPr lang="ru-RU" sz="950" spc="-21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lang="ru-RU" sz="900" spc="-21" smtClean="0">
                <a:solidFill>
                  <a:srgbClr val="031B83"/>
                </a:solidFill>
                <a:latin typeface="Tahoma"/>
                <a:cs typeface="Tahoma"/>
              </a:rPr>
              <a:t>Сетевая форма</a:t>
            </a:r>
            <a:endParaRPr lang="ru-RU" sz="950" spc="-21" dirty="0">
              <a:solidFill>
                <a:srgbClr val="031B83"/>
              </a:solidFill>
              <a:latin typeface="Tahoma"/>
              <a:cs typeface="Tahoma"/>
            </a:endParaRPr>
          </a:p>
        </p:txBody>
      </p:sp>
      <p:sp>
        <p:nvSpPr>
          <p:cNvPr id="52" name="object 45"/>
          <p:cNvSpPr txBox="1"/>
          <p:nvPr/>
        </p:nvSpPr>
        <p:spPr bwMode="auto">
          <a:xfrm>
            <a:off x="9693864" y="1630847"/>
            <a:ext cx="1848311" cy="1271484"/>
          </a:xfrm>
          <a:prstGeom prst="rect">
            <a:avLst/>
          </a:prstGeom>
        </p:spPr>
        <p:txBody>
          <a:bodyPr vert="horz" wrap="square" lIns="0" tIns="70467" rIns="0" bIns="0" rtlCol="0">
            <a:spAutoFit/>
          </a:bodyPr>
          <a:lstStyle/>
          <a:p>
            <a:pPr marL="7701">
              <a:spcAft>
                <a:spcPts val="900"/>
              </a:spcAft>
              <a:buSzPct val="150000"/>
              <a:buFont typeface="Wingdings"/>
              <a:buChar char="ü"/>
              <a:defRPr/>
            </a:pPr>
            <a:r>
              <a:rPr lang="ru-RU" sz="950" b="1" spc="-21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endParaRPr dirty="0"/>
          </a:p>
          <a:p>
            <a:pPr marL="7701">
              <a:spcAft>
                <a:spcPts val="900"/>
              </a:spcAft>
              <a:buSzPct val="150000"/>
              <a:buFont typeface="Wingdings"/>
              <a:buChar char="ü"/>
              <a:defRPr/>
            </a:pPr>
            <a:r>
              <a:rPr lang="ru-RU" sz="950" b="1" spc="-21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endParaRPr dirty="0"/>
          </a:p>
          <a:p>
            <a:pPr marL="7701">
              <a:spcAft>
                <a:spcPts val="900"/>
              </a:spcAft>
              <a:buSzPct val="150000"/>
              <a:buFont typeface="Wingdings"/>
              <a:buChar char="ü"/>
              <a:defRPr/>
            </a:pPr>
            <a:r>
              <a:rPr lang="ru-RU" sz="1000" spc="-21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endParaRPr lang="ru-RU" sz="950" spc="-21" dirty="0">
              <a:solidFill>
                <a:srgbClr val="031B83"/>
              </a:solidFill>
              <a:latin typeface="Tahoma"/>
              <a:cs typeface="Tahoma"/>
            </a:endParaRPr>
          </a:p>
          <a:p>
            <a:pPr marL="7701">
              <a:spcAft>
                <a:spcPts val="900"/>
              </a:spcAft>
              <a:buSzPct val="150000"/>
              <a:buFont typeface="Wingdings"/>
              <a:buChar char="ü"/>
              <a:defRPr/>
            </a:pPr>
            <a:r>
              <a:rPr lang="ru-RU" sz="950" b="1" spc="-21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endParaRPr dirty="0"/>
          </a:p>
          <a:p>
            <a:pPr marL="7701">
              <a:spcAft>
                <a:spcPts val="900"/>
              </a:spcAft>
              <a:buSzPct val="150000"/>
              <a:buFont typeface="Wingdings"/>
              <a:buChar char="ü"/>
              <a:defRPr/>
            </a:pPr>
            <a:r>
              <a:rPr lang="ru-RU" sz="900" b="1" spc="-21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lang="ru-RU" sz="900" spc="-21" dirty="0">
                <a:solidFill>
                  <a:srgbClr val="031B83"/>
                </a:solidFill>
                <a:latin typeface="Tahoma"/>
                <a:cs typeface="Tahoma"/>
              </a:rPr>
              <a:t>Специалисты включены в штат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062877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428" y="1"/>
            <a:ext cx="634971" cy="634971"/>
          </a:xfrm>
          <a:custGeom>
            <a:avLst/>
            <a:gdLst/>
            <a:ahLst/>
            <a:cxnLst/>
            <a:rect l="l" t="t" r="r" b="b"/>
            <a:pathLst>
              <a:path w="1047115" h="1047115">
                <a:moveTo>
                  <a:pt x="0" y="1047088"/>
                </a:moveTo>
                <a:lnTo>
                  <a:pt x="1047088" y="1047088"/>
                </a:lnTo>
                <a:lnTo>
                  <a:pt x="1047088" y="0"/>
                </a:lnTo>
                <a:lnTo>
                  <a:pt x="0" y="0"/>
                </a:lnTo>
                <a:lnTo>
                  <a:pt x="0" y="1047088"/>
                </a:lnTo>
                <a:close/>
              </a:path>
            </a:pathLst>
          </a:custGeom>
          <a:solidFill>
            <a:srgbClr val="031B83"/>
          </a:solidFill>
        </p:spPr>
        <p:txBody>
          <a:bodyPr wrap="square" lIns="0" tIns="0" rIns="0" bIns="0" rtlCol="0"/>
          <a:lstStyle/>
          <a:p>
            <a:endParaRPr sz="1092">
              <a:solidFill>
                <a:prstClr val="black"/>
              </a:solidFill>
            </a:endParaRPr>
          </a:p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790217" y="44624"/>
            <a:ext cx="6734976" cy="617563"/>
          </a:xfrm>
          <a:prstGeom prst="rect">
            <a:avLst/>
          </a:prstGeom>
        </p:spPr>
        <p:txBody>
          <a:bodyPr vert="horz" wrap="square" lIns="0" tIns="8086" rIns="0" bIns="0" rtlCol="0">
            <a:spAutoFit/>
          </a:bodyPr>
          <a:lstStyle/>
          <a:p>
            <a:pPr marL="7701">
              <a:spcBef>
                <a:spcPts val="64"/>
              </a:spcBef>
            </a:pPr>
            <a:r>
              <a:rPr lang="ru-RU" spc="45" dirty="0">
                <a:solidFill>
                  <a:srgbClr val="031B83"/>
                </a:solidFill>
              </a:rPr>
              <a:t>Воспитание</a:t>
            </a:r>
            <a:endParaRPr spc="45" dirty="0">
              <a:solidFill>
                <a:srgbClr val="031B83"/>
              </a:solidFill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567045" y="703487"/>
            <a:ext cx="9395977" cy="237985"/>
          </a:xfrm>
          <a:prstGeom prst="rect">
            <a:avLst/>
          </a:prstGeom>
        </p:spPr>
        <p:txBody>
          <a:bodyPr vert="horz" wrap="square" lIns="0" tIns="9242" rIns="0" bIns="0" rtlCol="0">
            <a:spAutoFit/>
          </a:bodyPr>
          <a:lstStyle/>
          <a:p>
            <a:pPr marL="7701">
              <a:spcBef>
                <a:spcPts val="73"/>
              </a:spcBef>
            </a:pPr>
            <a:endParaRPr lang="ru-RU" sz="1486" b="1" dirty="0">
              <a:solidFill>
                <a:prstClr val="black"/>
              </a:solidFill>
              <a:latin typeface="Tahoma"/>
              <a:cs typeface="Tahom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940806" y="843445"/>
            <a:ext cx="1828287" cy="192053"/>
          </a:xfrm>
          <a:prstGeom prst="rect">
            <a:avLst/>
          </a:prstGeom>
        </p:spPr>
        <p:txBody>
          <a:bodyPr vert="horz" wrap="square" lIns="0" tIns="7316" rIns="0" bIns="0" rtlCol="0">
            <a:spAutoFit/>
          </a:bodyPr>
          <a:lstStyle/>
          <a:p>
            <a:pPr marL="7701" marR="3081" algn="ctr">
              <a:spcBef>
                <a:spcPts val="58"/>
              </a:spcBef>
            </a:pPr>
            <a:r>
              <a:rPr lang="ru-RU" sz="1200" b="1" spc="-21" dirty="0">
                <a:solidFill>
                  <a:srgbClr val="008000"/>
                </a:solidFill>
                <a:latin typeface="Tahoma"/>
                <a:cs typeface="Tahoma"/>
              </a:rPr>
              <a:t>БАЗОВЫЙ</a:t>
            </a:r>
            <a:endParaRPr lang="ru-RU" sz="1200" dirty="0">
              <a:solidFill>
                <a:srgbClr val="008000"/>
              </a:solidFill>
              <a:latin typeface="Tahoma"/>
              <a:cs typeface="Tahoma"/>
            </a:endParaRPr>
          </a:p>
        </p:txBody>
      </p:sp>
      <p:grpSp>
        <p:nvGrpSpPr>
          <p:cNvPr id="8" name="Группа 50"/>
          <p:cNvGrpSpPr/>
          <p:nvPr/>
        </p:nvGrpSpPr>
        <p:grpSpPr>
          <a:xfrm>
            <a:off x="522777" y="1074476"/>
            <a:ext cx="11002538" cy="218304"/>
            <a:chOff x="1047088" y="7559676"/>
            <a:chExt cx="17360900" cy="468000"/>
          </a:xfrm>
        </p:grpSpPr>
        <p:sp>
          <p:nvSpPr>
            <p:cNvPr id="17" name="object 17"/>
            <p:cNvSpPr/>
            <p:nvPr/>
          </p:nvSpPr>
          <p:spPr>
            <a:xfrm>
              <a:off x="1047088" y="7559676"/>
              <a:ext cx="17360900" cy="468000"/>
            </a:xfrm>
            <a:custGeom>
              <a:avLst/>
              <a:gdLst/>
              <a:ahLst/>
              <a:cxnLst/>
              <a:rect l="l" t="t" r="r" b="b"/>
              <a:pathLst>
                <a:path w="17360900" h="890270">
                  <a:moveTo>
                    <a:pt x="0" y="890025"/>
                  </a:moveTo>
                  <a:lnTo>
                    <a:pt x="17360727" y="890025"/>
                  </a:lnTo>
                  <a:lnTo>
                    <a:pt x="17360727" y="0"/>
                  </a:lnTo>
                  <a:lnTo>
                    <a:pt x="0" y="0"/>
                  </a:lnTo>
                  <a:lnTo>
                    <a:pt x="0" y="890025"/>
                  </a:lnTo>
                  <a:close/>
                </a:path>
              </a:pathLst>
            </a:custGeom>
            <a:solidFill>
              <a:srgbClr val="031B83"/>
            </a:solidFill>
          </p:spPr>
          <p:txBody>
            <a:bodyPr wrap="square" lIns="0" tIns="0" rIns="0" bIns="0" rtlCol="0"/>
            <a:lstStyle/>
            <a:p>
              <a:endParaRPr sz="1092" dirty="0">
                <a:solidFill>
                  <a:prstClr val="black"/>
                </a:solidFill>
              </a:endParaRPr>
            </a:p>
          </p:txBody>
        </p:sp>
        <p:sp>
          <p:nvSpPr>
            <p:cNvPr id="18" name="object 18"/>
            <p:cNvSpPr txBox="1"/>
            <p:nvPr/>
          </p:nvSpPr>
          <p:spPr>
            <a:xfrm>
              <a:off x="1060450" y="7635875"/>
              <a:ext cx="17221201" cy="295982"/>
            </a:xfrm>
            <a:prstGeom prst="rect">
              <a:avLst/>
            </a:prstGeom>
          </p:spPr>
          <p:txBody>
            <a:bodyPr vert="horz" wrap="square" lIns="0" tIns="7316" rIns="0" bIns="0" rtlCol="0">
              <a:spAutoFit/>
            </a:bodyPr>
            <a:lstStyle/>
            <a:p>
              <a:pPr marL="289953" marR="3081" indent="-282637">
                <a:spcBef>
                  <a:spcPts val="58"/>
                </a:spcBef>
              </a:pPr>
              <a:endParaRPr sz="849" dirty="0">
                <a:solidFill>
                  <a:prstClr val="black"/>
                </a:solidFill>
                <a:latin typeface="Tahoma"/>
                <a:cs typeface="Tahoma"/>
              </a:endParaRPr>
            </a:p>
          </p:txBody>
        </p:sp>
      </p:grpSp>
      <p:sp>
        <p:nvSpPr>
          <p:cNvPr id="20" name="object 20"/>
          <p:cNvSpPr txBox="1"/>
          <p:nvPr/>
        </p:nvSpPr>
        <p:spPr>
          <a:xfrm>
            <a:off x="9439434" y="803430"/>
            <a:ext cx="2079349" cy="161276"/>
          </a:xfrm>
          <a:prstGeom prst="rect">
            <a:avLst/>
          </a:prstGeom>
        </p:spPr>
        <p:txBody>
          <a:bodyPr vert="horz" wrap="square" lIns="0" tIns="7316" rIns="0" bIns="0" rtlCol="0">
            <a:spAutoFit/>
          </a:bodyPr>
          <a:lstStyle/>
          <a:p>
            <a:pPr marL="7701" algn="ctr">
              <a:lnSpc>
                <a:spcPts val="1201"/>
              </a:lnSpc>
              <a:spcBef>
                <a:spcPts val="58"/>
              </a:spcBef>
            </a:pPr>
            <a:r>
              <a:rPr lang="ru-RU" sz="1001" b="1" spc="-27" dirty="0">
                <a:solidFill>
                  <a:srgbClr val="031B83"/>
                </a:solidFill>
                <a:latin typeface="Tahoma"/>
                <a:cs typeface="Tahoma"/>
              </a:rPr>
              <a:t>ПОЛНЫЙ</a:t>
            </a:r>
            <a:endParaRPr lang="ru-RU" sz="1001" dirty="0">
              <a:solidFill>
                <a:prstClr val="black"/>
              </a:solidFill>
              <a:latin typeface="Tahoma"/>
              <a:cs typeface="Tahom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7165327" y="822479"/>
            <a:ext cx="2127482" cy="161404"/>
          </a:xfrm>
          <a:prstGeom prst="rect">
            <a:avLst/>
          </a:prstGeom>
        </p:spPr>
        <p:txBody>
          <a:bodyPr vert="horz" wrap="square" lIns="0" tIns="7316" rIns="0" bIns="0" rtlCol="0">
            <a:spAutoFit/>
          </a:bodyPr>
          <a:lstStyle/>
          <a:p>
            <a:pPr marL="7701" marR="3081" algn="ctr">
              <a:spcBef>
                <a:spcPts val="58"/>
              </a:spcBef>
            </a:pPr>
            <a:r>
              <a:rPr lang="ru-RU" sz="1001" b="1" spc="-24" dirty="0">
                <a:solidFill>
                  <a:srgbClr val="031B83"/>
                </a:solidFill>
                <a:latin typeface="Tahoma"/>
                <a:cs typeface="Tahoma"/>
              </a:rPr>
              <a:t>СРЕДНИЙ</a:t>
            </a:r>
            <a:endParaRPr lang="ru-RU" sz="1001" dirty="0">
              <a:solidFill>
                <a:prstClr val="black"/>
              </a:solidFill>
              <a:latin typeface="Tahoma"/>
              <a:cs typeface="Tahoma"/>
            </a:endParaRPr>
          </a:p>
        </p:txBody>
      </p:sp>
      <p:grpSp>
        <p:nvGrpSpPr>
          <p:cNvPr id="14" name="Группа 55"/>
          <p:cNvGrpSpPr/>
          <p:nvPr/>
        </p:nvGrpSpPr>
        <p:grpSpPr>
          <a:xfrm>
            <a:off x="9427066" y="476672"/>
            <a:ext cx="1659113" cy="123671"/>
            <a:chOff x="9465679" y="2607490"/>
            <a:chExt cx="2736000" cy="203942"/>
          </a:xfrm>
        </p:grpSpPr>
        <p:sp>
          <p:nvSpPr>
            <p:cNvPr id="25" name="object 25"/>
            <p:cNvSpPr/>
            <p:nvPr/>
          </p:nvSpPr>
          <p:spPr>
            <a:xfrm>
              <a:off x="9465679" y="2811432"/>
              <a:ext cx="2736000" cy="0"/>
            </a:xfrm>
            <a:custGeom>
              <a:avLst/>
              <a:gdLst/>
              <a:ahLst/>
              <a:cxnLst/>
              <a:rect l="l" t="t" r="r" b="b"/>
              <a:pathLst>
                <a:path w="3560444">
                  <a:moveTo>
                    <a:pt x="0" y="0"/>
                  </a:moveTo>
                  <a:lnTo>
                    <a:pt x="3560101" y="0"/>
                  </a:lnTo>
                </a:path>
              </a:pathLst>
            </a:custGeom>
            <a:ln w="52354">
              <a:solidFill>
                <a:srgbClr val="F44336"/>
              </a:solidFill>
            </a:ln>
          </p:spPr>
          <p:txBody>
            <a:bodyPr wrap="square" lIns="0" tIns="0" rIns="0" bIns="0" rtlCol="0"/>
            <a:lstStyle/>
            <a:p>
              <a:endParaRPr sz="1092">
                <a:solidFill>
                  <a:prstClr val="black"/>
                </a:solidFill>
              </a:endParaRPr>
            </a:p>
          </p:txBody>
        </p:sp>
        <p:sp>
          <p:nvSpPr>
            <p:cNvPr id="33" name="object 33"/>
            <p:cNvSpPr/>
            <p:nvPr/>
          </p:nvSpPr>
          <p:spPr>
            <a:xfrm>
              <a:off x="11980279" y="2607490"/>
              <a:ext cx="177753" cy="177764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1092">
                <a:solidFill>
                  <a:prstClr val="black"/>
                </a:solidFill>
              </a:endParaRPr>
            </a:p>
          </p:txBody>
        </p:sp>
      </p:grpSp>
      <p:pic>
        <p:nvPicPr>
          <p:cNvPr id="52" name="object 1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1465" y="47740"/>
            <a:ext cx="492897" cy="539490"/>
          </a:xfrm>
          <a:prstGeom prst="rect">
            <a:avLst/>
          </a:prstGeom>
        </p:spPr>
      </p:pic>
      <p:sp>
        <p:nvSpPr>
          <p:cNvPr id="73" name="object 45"/>
          <p:cNvSpPr txBox="1"/>
          <p:nvPr/>
        </p:nvSpPr>
        <p:spPr>
          <a:xfrm>
            <a:off x="551384" y="3389979"/>
            <a:ext cx="4158697" cy="841110"/>
          </a:xfrm>
          <a:prstGeom prst="rect">
            <a:avLst/>
          </a:prstGeom>
        </p:spPr>
        <p:txBody>
          <a:bodyPr vert="horz" wrap="square" lIns="0" tIns="70467" rIns="0" bIns="0" rtlCol="0">
            <a:spAutoFit/>
          </a:bodyPr>
          <a:lstStyle/>
          <a:p>
            <a:pPr marL="179151" indent="-171450">
              <a:spcAft>
                <a:spcPts val="606"/>
              </a:spcAft>
              <a:buSzPct val="150000"/>
              <a:buFont typeface="Wingdings" panose="05000000000000000000" pitchFamily="2" charset="2"/>
              <a:buChar char="§"/>
            </a:pPr>
            <a:r>
              <a:rPr lang="ru-RU" sz="1001" spc="-21" dirty="0">
                <a:solidFill>
                  <a:srgbClr val="031B83"/>
                </a:solidFill>
                <a:latin typeface="Tahoma"/>
                <a:cs typeface="Tahoma"/>
              </a:rPr>
              <a:t> Проект «Орлята России»</a:t>
            </a:r>
          </a:p>
          <a:p>
            <a:pPr marL="179151" indent="-171450">
              <a:spcAft>
                <a:spcPts val="606"/>
              </a:spcAft>
              <a:buSzPct val="150000"/>
              <a:buFont typeface="Wingdings" panose="05000000000000000000" pitchFamily="2" charset="2"/>
              <a:buChar char="§"/>
            </a:pPr>
            <a:r>
              <a:rPr lang="ru-RU" sz="1001" spc="-21" dirty="0">
                <a:solidFill>
                  <a:srgbClr val="031B83"/>
                </a:solidFill>
                <a:latin typeface="Tahoma"/>
                <a:cs typeface="Tahoma"/>
              </a:rPr>
              <a:t> Первичное отделение РДШ</a:t>
            </a:r>
          </a:p>
          <a:p>
            <a:pPr marL="179151" indent="-171450">
              <a:spcAft>
                <a:spcPts val="606"/>
              </a:spcAft>
              <a:buSzPct val="150000"/>
              <a:buFont typeface="Wingdings" panose="05000000000000000000" pitchFamily="2" charset="2"/>
              <a:buChar char="§"/>
            </a:pPr>
            <a:r>
              <a:rPr lang="ru-RU" sz="1001" spc="-21" dirty="0">
                <a:solidFill>
                  <a:srgbClr val="031B83"/>
                </a:solidFill>
                <a:latin typeface="Tahoma"/>
                <a:cs typeface="Tahoma"/>
              </a:rPr>
              <a:t> Представительства детских и молодежных общественных объединений </a:t>
            </a:r>
            <a:r>
              <a:rPr lang="ru-RU" sz="1001" spc="-21" dirty="0" smtClean="0">
                <a:solidFill>
                  <a:srgbClr val="031B83"/>
                </a:solidFill>
                <a:latin typeface="Tahoma"/>
                <a:cs typeface="Tahoma"/>
              </a:rPr>
              <a:t>(«</a:t>
            </a:r>
            <a:r>
              <a:rPr lang="ru-RU" sz="1001" spc="-21" dirty="0" err="1" smtClean="0">
                <a:solidFill>
                  <a:srgbClr val="031B83"/>
                </a:solidFill>
                <a:latin typeface="Tahoma"/>
                <a:cs typeface="Tahoma"/>
              </a:rPr>
              <a:t>Юнармия</a:t>
            </a:r>
            <a:r>
              <a:rPr lang="ru-RU" sz="1001" spc="-21" dirty="0" smtClean="0">
                <a:solidFill>
                  <a:srgbClr val="031B83"/>
                </a:solidFill>
                <a:latin typeface="Tahoma"/>
                <a:cs typeface="Tahoma"/>
              </a:rPr>
              <a:t>», «Большая перемена» </a:t>
            </a:r>
            <a:r>
              <a:rPr lang="ru-RU" sz="1001" spc="-21" dirty="0">
                <a:solidFill>
                  <a:srgbClr val="031B83"/>
                </a:solidFill>
                <a:latin typeface="Tahoma"/>
                <a:cs typeface="Tahoma"/>
              </a:rPr>
              <a:t>и др.)</a:t>
            </a:r>
          </a:p>
        </p:txBody>
      </p:sp>
      <p:sp>
        <p:nvSpPr>
          <p:cNvPr id="79" name="object 45"/>
          <p:cNvSpPr txBox="1"/>
          <p:nvPr/>
        </p:nvSpPr>
        <p:spPr>
          <a:xfrm>
            <a:off x="551070" y="4190191"/>
            <a:ext cx="3558360" cy="687093"/>
          </a:xfrm>
          <a:prstGeom prst="rect">
            <a:avLst/>
          </a:prstGeom>
        </p:spPr>
        <p:txBody>
          <a:bodyPr vert="horz" wrap="square" lIns="0" tIns="70467" rIns="0" bIns="0" rtlCol="0">
            <a:spAutoFit/>
          </a:bodyPr>
          <a:lstStyle/>
          <a:p>
            <a:pPr marL="179151" indent="-171450">
              <a:spcAft>
                <a:spcPts val="606"/>
              </a:spcAft>
              <a:buSzPct val="150000"/>
              <a:buFont typeface="Wingdings" panose="05000000000000000000" pitchFamily="2" charset="2"/>
              <a:buChar char="§"/>
            </a:pPr>
            <a:r>
              <a:rPr lang="ru-RU" sz="1001" spc="-21" dirty="0">
                <a:solidFill>
                  <a:srgbClr val="031B83"/>
                </a:solidFill>
                <a:latin typeface="Tahoma"/>
                <a:cs typeface="Tahoma"/>
              </a:rPr>
              <a:t> Совет обучающихся</a:t>
            </a:r>
          </a:p>
          <a:p>
            <a:pPr marL="179151" indent="-171450">
              <a:spcAft>
                <a:spcPts val="606"/>
              </a:spcAft>
              <a:buSzPct val="150000"/>
              <a:buFont typeface="Wingdings" panose="05000000000000000000" pitchFamily="2" charset="2"/>
              <a:buChar char="§"/>
            </a:pPr>
            <a:r>
              <a:rPr lang="ru-RU" sz="1001" spc="-21" dirty="0">
                <a:solidFill>
                  <a:srgbClr val="031B83"/>
                </a:solidFill>
                <a:latin typeface="Tahoma"/>
                <a:cs typeface="Tahoma"/>
              </a:rPr>
              <a:t> Штаб воспитательной работы</a:t>
            </a:r>
          </a:p>
          <a:p>
            <a:pPr marL="179151" indent="-171450">
              <a:spcAft>
                <a:spcPts val="606"/>
              </a:spcAft>
              <a:buSzPct val="150000"/>
              <a:buFont typeface="Wingdings" panose="05000000000000000000" pitchFamily="2" charset="2"/>
              <a:buChar char="§"/>
            </a:pPr>
            <a:r>
              <a:rPr lang="ru-RU" sz="1001" spc="-21" dirty="0">
                <a:solidFill>
                  <a:srgbClr val="031B83"/>
                </a:solidFill>
                <a:latin typeface="Tahoma"/>
                <a:cs typeface="Tahoma"/>
              </a:rPr>
              <a:t> Совет родителей/Совет отцов</a:t>
            </a:r>
            <a:endParaRPr lang="en-US" sz="1001" spc="-21" dirty="0">
              <a:solidFill>
                <a:srgbClr val="031B83"/>
              </a:solidFill>
              <a:latin typeface="Tahoma"/>
              <a:cs typeface="Tahoma"/>
            </a:endParaRPr>
          </a:p>
        </p:txBody>
      </p:sp>
      <p:grpSp>
        <p:nvGrpSpPr>
          <p:cNvPr id="49" name="Группа 55"/>
          <p:cNvGrpSpPr/>
          <p:nvPr/>
        </p:nvGrpSpPr>
        <p:grpSpPr>
          <a:xfrm>
            <a:off x="7165327" y="484610"/>
            <a:ext cx="1659113" cy="123671"/>
            <a:chOff x="9465679" y="2607490"/>
            <a:chExt cx="2736000" cy="203942"/>
          </a:xfrm>
        </p:grpSpPr>
        <p:sp>
          <p:nvSpPr>
            <p:cNvPr id="50" name="object 25"/>
            <p:cNvSpPr/>
            <p:nvPr/>
          </p:nvSpPr>
          <p:spPr>
            <a:xfrm>
              <a:off x="9465679" y="2811432"/>
              <a:ext cx="2736000" cy="0"/>
            </a:xfrm>
            <a:custGeom>
              <a:avLst/>
              <a:gdLst/>
              <a:ahLst/>
              <a:cxnLst/>
              <a:rect l="l" t="t" r="r" b="b"/>
              <a:pathLst>
                <a:path w="3560444">
                  <a:moveTo>
                    <a:pt x="0" y="0"/>
                  </a:moveTo>
                  <a:lnTo>
                    <a:pt x="3560101" y="0"/>
                  </a:lnTo>
                </a:path>
              </a:pathLst>
            </a:custGeom>
            <a:ln w="52354">
              <a:solidFill>
                <a:srgbClr val="F44336"/>
              </a:solidFill>
            </a:ln>
          </p:spPr>
          <p:txBody>
            <a:bodyPr wrap="square" lIns="0" tIns="0" rIns="0" bIns="0" rtlCol="0"/>
            <a:lstStyle/>
            <a:p>
              <a:endParaRPr sz="1092">
                <a:solidFill>
                  <a:prstClr val="black"/>
                </a:solidFill>
              </a:endParaRPr>
            </a:p>
          </p:txBody>
        </p:sp>
        <p:sp>
          <p:nvSpPr>
            <p:cNvPr id="51" name="object 33"/>
            <p:cNvSpPr/>
            <p:nvPr/>
          </p:nvSpPr>
          <p:spPr>
            <a:xfrm>
              <a:off x="10761079" y="2607490"/>
              <a:ext cx="177753" cy="177764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1092">
                <a:solidFill>
                  <a:prstClr val="black"/>
                </a:solidFill>
              </a:endParaRPr>
            </a:p>
          </p:txBody>
        </p:sp>
      </p:grpSp>
      <p:grpSp>
        <p:nvGrpSpPr>
          <p:cNvPr id="53" name="Группа 55"/>
          <p:cNvGrpSpPr/>
          <p:nvPr/>
        </p:nvGrpSpPr>
        <p:grpSpPr>
          <a:xfrm>
            <a:off x="4940806" y="484610"/>
            <a:ext cx="1659113" cy="123671"/>
            <a:chOff x="9465679" y="2607490"/>
            <a:chExt cx="2736000" cy="203942"/>
          </a:xfrm>
        </p:grpSpPr>
        <p:sp>
          <p:nvSpPr>
            <p:cNvPr id="54" name="object 25"/>
            <p:cNvSpPr/>
            <p:nvPr/>
          </p:nvSpPr>
          <p:spPr>
            <a:xfrm>
              <a:off x="9465679" y="2811432"/>
              <a:ext cx="2736000" cy="0"/>
            </a:xfrm>
            <a:custGeom>
              <a:avLst/>
              <a:gdLst/>
              <a:ahLst/>
              <a:cxnLst/>
              <a:rect l="l" t="t" r="r" b="b"/>
              <a:pathLst>
                <a:path w="3560444">
                  <a:moveTo>
                    <a:pt x="0" y="0"/>
                  </a:moveTo>
                  <a:lnTo>
                    <a:pt x="3560101" y="0"/>
                  </a:lnTo>
                </a:path>
              </a:pathLst>
            </a:custGeom>
            <a:ln w="52354">
              <a:solidFill>
                <a:srgbClr val="F44336"/>
              </a:solidFill>
            </a:ln>
          </p:spPr>
          <p:txBody>
            <a:bodyPr wrap="square" lIns="0" tIns="0" rIns="0" bIns="0" rtlCol="0"/>
            <a:lstStyle/>
            <a:p>
              <a:endParaRPr sz="1092">
                <a:solidFill>
                  <a:prstClr val="black"/>
                </a:solidFill>
              </a:endParaRPr>
            </a:p>
          </p:txBody>
        </p:sp>
        <p:sp>
          <p:nvSpPr>
            <p:cNvPr id="56" name="object 33"/>
            <p:cNvSpPr/>
            <p:nvPr/>
          </p:nvSpPr>
          <p:spPr>
            <a:xfrm>
              <a:off x="9465679" y="2607490"/>
              <a:ext cx="177753" cy="177764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1092">
                <a:solidFill>
                  <a:prstClr val="black"/>
                </a:solidFill>
              </a:endParaRPr>
            </a:p>
          </p:txBody>
        </p:sp>
      </p:grpSp>
      <p:sp>
        <p:nvSpPr>
          <p:cNvPr id="64" name="object 45"/>
          <p:cNvSpPr txBox="1"/>
          <p:nvPr/>
        </p:nvSpPr>
        <p:spPr>
          <a:xfrm>
            <a:off x="551070" y="1268760"/>
            <a:ext cx="4158697" cy="687093"/>
          </a:xfrm>
          <a:prstGeom prst="rect">
            <a:avLst/>
          </a:prstGeom>
        </p:spPr>
        <p:txBody>
          <a:bodyPr vert="horz" wrap="square" lIns="0" tIns="70467" rIns="0" bIns="0" rtlCol="0">
            <a:spAutoFit/>
          </a:bodyPr>
          <a:lstStyle/>
          <a:p>
            <a:pPr marL="179151" indent="-171450">
              <a:spcAft>
                <a:spcPts val="606"/>
              </a:spcAft>
              <a:buSzPct val="150000"/>
              <a:buFont typeface="Wingdings" panose="05000000000000000000" pitchFamily="2" charset="2"/>
              <a:buChar char="§"/>
            </a:pPr>
            <a:r>
              <a:rPr lang="ru-RU" sz="1001" spc="-21" dirty="0">
                <a:solidFill>
                  <a:srgbClr val="031B83"/>
                </a:solidFill>
                <a:latin typeface="Tahoma"/>
                <a:cs typeface="Tahoma"/>
              </a:rPr>
              <a:t> Рабочая  программа воспитания</a:t>
            </a:r>
            <a:endParaRPr lang="ru-RU" sz="1001" b="1" spc="-21" dirty="0">
              <a:solidFill>
                <a:srgbClr val="031B83"/>
              </a:solidFill>
              <a:latin typeface="Tahoma"/>
              <a:cs typeface="Tahoma"/>
            </a:endParaRPr>
          </a:p>
          <a:p>
            <a:pPr marL="179151" indent="-171450">
              <a:spcAft>
                <a:spcPts val="606"/>
              </a:spcAft>
              <a:buSzPct val="150000"/>
              <a:buFont typeface="Wingdings" panose="05000000000000000000" pitchFamily="2" charset="2"/>
              <a:buChar char="§"/>
            </a:pPr>
            <a:r>
              <a:rPr lang="ru-RU" sz="1001" spc="-21" dirty="0">
                <a:solidFill>
                  <a:srgbClr val="031B83"/>
                </a:solidFill>
                <a:latin typeface="Tahoma"/>
                <a:cs typeface="Tahoma"/>
              </a:rPr>
              <a:t> Календарный план воспитательной работы</a:t>
            </a:r>
          </a:p>
          <a:p>
            <a:pPr marL="179151" indent="-171450">
              <a:spcAft>
                <a:spcPts val="606"/>
              </a:spcAft>
              <a:buSzPct val="150000"/>
              <a:buFont typeface="Wingdings" panose="05000000000000000000" pitchFamily="2" charset="2"/>
              <a:buChar char="§"/>
            </a:pPr>
            <a:r>
              <a:rPr lang="ru-RU" sz="1001" b="1" spc="-21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lang="ru-RU" sz="1001" spc="-21" dirty="0">
                <a:solidFill>
                  <a:srgbClr val="031B83"/>
                </a:solidFill>
                <a:latin typeface="Tahoma"/>
                <a:cs typeface="Tahoma"/>
              </a:rPr>
              <a:t>Программа работы с родителями</a:t>
            </a:r>
          </a:p>
        </p:txBody>
      </p:sp>
      <p:sp>
        <p:nvSpPr>
          <p:cNvPr id="65" name="object 24"/>
          <p:cNvSpPr/>
          <p:nvPr/>
        </p:nvSpPr>
        <p:spPr>
          <a:xfrm>
            <a:off x="635383" y="1950352"/>
            <a:ext cx="10527665" cy="0"/>
          </a:xfrm>
          <a:custGeom>
            <a:avLst/>
            <a:gdLst/>
            <a:ahLst/>
            <a:cxnLst/>
            <a:rect l="l" t="t" r="r" b="b"/>
            <a:pathLst>
              <a:path w="17360900" h="52704">
                <a:moveTo>
                  <a:pt x="0" y="52354"/>
                </a:moveTo>
                <a:lnTo>
                  <a:pt x="17360727" y="52354"/>
                </a:lnTo>
                <a:lnTo>
                  <a:pt x="17360727" y="0"/>
                </a:lnTo>
                <a:lnTo>
                  <a:pt x="0" y="0"/>
                </a:lnTo>
                <a:lnTo>
                  <a:pt x="0" y="52354"/>
                </a:lnTo>
                <a:close/>
              </a:path>
            </a:pathLst>
          </a:custGeom>
          <a:solidFill>
            <a:srgbClr val="031B83"/>
          </a:solidFill>
        </p:spPr>
        <p:txBody>
          <a:bodyPr wrap="square" lIns="0" tIns="0" rIns="0" bIns="0" rtlCol="0"/>
          <a:lstStyle/>
          <a:p>
            <a:endParaRPr sz="1092">
              <a:solidFill>
                <a:prstClr val="black"/>
              </a:solidFill>
            </a:endParaRPr>
          </a:p>
        </p:txBody>
      </p:sp>
      <p:sp>
        <p:nvSpPr>
          <p:cNvPr id="66" name="object 24"/>
          <p:cNvSpPr/>
          <p:nvPr/>
        </p:nvSpPr>
        <p:spPr>
          <a:xfrm>
            <a:off x="635383" y="1811729"/>
            <a:ext cx="10522268" cy="0"/>
          </a:xfrm>
          <a:custGeom>
            <a:avLst/>
            <a:gdLst/>
            <a:ahLst/>
            <a:cxnLst/>
            <a:rect l="l" t="t" r="r" b="b"/>
            <a:pathLst>
              <a:path w="17360900" h="52704">
                <a:moveTo>
                  <a:pt x="0" y="52354"/>
                </a:moveTo>
                <a:lnTo>
                  <a:pt x="17360727" y="52354"/>
                </a:lnTo>
                <a:lnTo>
                  <a:pt x="17360727" y="0"/>
                </a:lnTo>
                <a:lnTo>
                  <a:pt x="0" y="0"/>
                </a:lnTo>
                <a:lnTo>
                  <a:pt x="0" y="52354"/>
                </a:lnTo>
                <a:close/>
              </a:path>
            </a:pathLst>
          </a:custGeom>
          <a:solidFill>
            <a:srgbClr val="031B83"/>
          </a:solidFill>
        </p:spPr>
        <p:txBody>
          <a:bodyPr wrap="square" lIns="0" tIns="0" rIns="0" bIns="0" rtlCol="0"/>
          <a:lstStyle/>
          <a:p>
            <a:endParaRPr sz="1092">
              <a:solidFill>
                <a:prstClr val="black"/>
              </a:solidFill>
            </a:endParaRPr>
          </a:p>
        </p:txBody>
      </p:sp>
      <p:sp>
        <p:nvSpPr>
          <p:cNvPr id="80" name="object 24"/>
          <p:cNvSpPr/>
          <p:nvPr/>
        </p:nvSpPr>
        <p:spPr>
          <a:xfrm>
            <a:off x="551070" y="2135183"/>
            <a:ext cx="10522268" cy="0"/>
          </a:xfrm>
          <a:custGeom>
            <a:avLst/>
            <a:gdLst/>
            <a:ahLst/>
            <a:cxnLst/>
            <a:rect l="l" t="t" r="r" b="b"/>
            <a:pathLst>
              <a:path w="17360900" h="52704">
                <a:moveTo>
                  <a:pt x="0" y="52354"/>
                </a:moveTo>
                <a:lnTo>
                  <a:pt x="17360727" y="52354"/>
                </a:lnTo>
                <a:lnTo>
                  <a:pt x="17360727" y="0"/>
                </a:lnTo>
                <a:lnTo>
                  <a:pt x="0" y="0"/>
                </a:lnTo>
                <a:lnTo>
                  <a:pt x="0" y="52354"/>
                </a:lnTo>
                <a:close/>
              </a:path>
            </a:pathLst>
          </a:custGeom>
          <a:solidFill>
            <a:srgbClr val="031B83"/>
          </a:solidFill>
        </p:spPr>
        <p:txBody>
          <a:bodyPr wrap="square" lIns="0" tIns="0" rIns="0" bIns="0" rtlCol="0"/>
          <a:lstStyle/>
          <a:p>
            <a:endParaRPr sz="1092">
              <a:solidFill>
                <a:prstClr val="black"/>
              </a:solidFill>
            </a:endParaRPr>
          </a:p>
        </p:txBody>
      </p:sp>
      <p:sp>
        <p:nvSpPr>
          <p:cNvPr id="90" name="object 45"/>
          <p:cNvSpPr txBox="1"/>
          <p:nvPr/>
        </p:nvSpPr>
        <p:spPr>
          <a:xfrm>
            <a:off x="4762532" y="1484784"/>
            <a:ext cx="2125556" cy="495210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wrap="square" lIns="0" tIns="70467" rIns="0" bIns="0" rtlCol="0">
            <a:spAutoFit/>
          </a:bodyPr>
          <a:lstStyle/>
          <a:p>
            <a:pPr marL="7701">
              <a:spcAft>
                <a:spcPts val="606"/>
              </a:spcAft>
              <a:buSzPct val="150000"/>
              <a:buFont typeface="Wingdings" pitchFamily="2" charset="2"/>
              <a:buChar char="ü"/>
            </a:pPr>
            <a:r>
              <a:rPr lang="ru-RU" sz="1001" spc="-21" dirty="0">
                <a:solidFill>
                  <a:srgbClr val="008000"/>
                </a:solidFill>
                <a:latin typeface="Tahoma"/>
                <a:cs typeface="Tahoma"/>
              </a:rPr>
              <a:t> </a:t>
            </a:r>
            <a:endParaRPr lang="ru-RU" sz="667" spc="-21" dirty="0">
              <a:solidFill>
                <a:srgbClr val="008000"/>
              </a:solidFill>
              <a:latin typeface="Tahoma"/>
              <a:cs typeface="Tahoma"/>
            </a:endParaRPr>
          </a:p>
          <a:p>
            <a:pPr marL="7701">
              <a:spcAft>
                <a:spcPts val="606"/>
              </a:spcAft>
              <a:buSzPct val="150000"/>
              <a:buFont typeface="Wingdings" pitchFamily="2" charset="2"/>
              <a:buChar char="ü"/>
            </a:pPr>
            <a:r>
              <a:rPr lang="ru-RU" sz="1001" spc="-21" dirty="0">
                <a:solidFill>
                  <a:srgbClr val="008000"/>
                </a:solidFill>
                <a:latin typeface="Tahoma"/>
                <a:cs typeface="Tahoma"/>
              </a:rPr>
              <a:t>       </a:t>
            </a:r>
          </a:p>
          <a:p>
            <a:pPr marL="7701">
              <a:spcAft>
                <a:spcPts val="606"/>
              </a:spcAft>
              <a:buSzPct val="150000"/>
              <a:buFont typeface="Wingdings" pitchFamily="2" charset="2"/>
              <a:buChar char="ü"/>
            </a:pPr>
            <a:r>
              <a:rPr lang="ru-RU" sz="1001" spc="-21" dirty="0" smtClean="0">
                <a:solidFill>
                  <a:srgbClr val="008000"/>
                </a:solidFill>
                <a:latin typeface="Tahoma"/>
                <a:cs typeface="Tahoma"/>
              </a:rPr>
              <a:t>  </a:t>
            </a:r>
          </a:p>
          <a:p>
            <a:pPr marL="7701">
              <a:spcAft>
                <a:spcPts val="606"/>
              </a:spcAft>
              <a:buSzPct val="150000"/>
              <a:buFont typeface="Wingdings" pitchFamily="2" charset="2"/>
              <a:buChar char="ü"/>
            </a:pPr>
            <a:r>
              <a:rPr lang="ru-RU" sz="1001" spc="-21" dirty="0">
                <a:solidFill>
                  <a:srgbClr val="008000"/>
                </a:solidFill>
                <a:latin typeface="Tahoma"/>
                <a:cs typeface="Tahoma"/>
              </a:rPr>
              <a:t> </a:t>
            </a:r>
            <a:r>
              <a:rPr lang="ru-RU" sz="1001" spc="-21" dirty="0" smtClean="0">
                <a:solidFill>
                  <a:srgbClr val="008000"/>
                </a:solidFill>
                <a:latin typeface="Tahoma"/>
                <a:cs typeface="Tahoma"/>
              </a:rPr>
              <a:t> </a:t>
            </a:r>
          </a:p>
          <a:p>
            <a:pPr marL="7701">
              <a:spcAft>
                <a:spcPts val="606"/>
              </a:spcAft>
              <a:buSzPct val="150000"/>
              <a:buFont typeface="Wingdings" pitchFamily="2" charset="2"/>
              <a:buChar char="ü"/>
            </a:pPr>
            <a:endParaRPr lang="ru-RU" sz="1001" spc="-21" dirty="0">
              <a:solidFill>
                <a:srgbClr val="008000"/>
              </a:solidFill>
              <a:latin typeface="Tahoma"/>
              <a:cs typeface="Tahoma"/>
            </a:endParaRPr>
          </a:p>
          <a:p>
            <a:pPr marL="7701">
              <a:spcAft>
                <a:spcPts val="606"/>
              </a:spcAft>
              <a:buSzPct val="150000"/>
              <a:buFont typeface="Wingdings" pitchFamily="2" charset="2"/>
              <a:buChar char="ü"/>
            </a:pPr>
            <a:endParaRPr lang="ru-RU" sz="1001" spc="-21" dirty="0" smtClean="0">
              <a:solidFill>
                <a:srgbClr val="008000"/>
              </a:solidFill>
              <a:latin typeface="Tahoma"/>
              <a:cs typeface="Tahoma"/>
            </a:endParaRPr>
          </a:p>
          <a:p>
            <a:pPr marL="7701">
              <a:spcAft>
                <a:spcPts val="606"/>
              </a:spcAft>
              <a:buSzPct val="150000"/>
              <a:buFont typeface="Wingdings" pitchFamily="2" charset="2"/>
              <a:buChar char="ü"/>
            </a:pPr>
            <a:endParaRPr lang="ru-RU" sz="1001" spc="-21" dirty="0">
              <a:solidFill>
                <a:srgbClr val="008000"/>
              </a:solidFill>
              <a:latin typeface="Tahoma"/>
              <a:cs typeface="Tahoma"/>
            </a:endParaRPr>
          </a:p>
          <a:p>
            <a:pPr marL="7701">
              <a:spcAft>
                <a:spcPts val="606"/>
              </a:spcAft>
              <a:buSzPct val="150000"/>
              <a:buFont typeface="Wingdings" pitchFamily="2" charset="2"/>
              <a:buChar char="ü"/>
            </a:pPr>
            <a:endParaRPr lang="ru-RU" sz="1001" spc="-21" dirty="0" smtClean="0">
              <a:solidFill>
                <a:srgbClr val="008000"/>
              </a:solidFill>
              <a:latin typeface="Tahoma"/>
              <a:cs typeface="Tahoma"/>
            </a:endParaRPr>
          </a:p>
          <a:p>
            <a:pPr marL="7701">
              <a:spcAft>
                <a:spcPts val="606"/>
              </a:spcAft>
              <a:buSzPct val="150000"/>
              <a:buFont typeface="Wingdings" pitchFamily="2" charset="2"/>
              <a:buChar char="ü"/>
            </a:pPr>
            <a:endParaRPr lang="ru-RU" sz="1001" spc="-21" dirty="0">
              <a:solidFill>
                <a:srgbClr val="008000"/>
              </a:solidFill>
              <a:latin typeface="Tahoma"/>
              <a:cs typeface="Tahoma"/>
            </a:endParaRPr>
          </a:p>
          <a:p>
            <a:pPr marL="7701">
              <a:spcAft>
                <a:spcPts val="606"/>
              </a:spcAft>
              <a:buSzPct val="150000"/>
              <a:buFont typeface="Wingdings" pitchFamily="2" charset="2"/>
              <a:buChar char="ü"/>
            </a:pPr>
            <a:r>
              <a:rPr lang="ru-RU" sz="1001" spc="-21" dirty="0" smtClean="0">
                <a:solidFill>
                  <a:srgbClr val="008000"/>
                </a:solidFill>
                <a:latin typeface="Tahoma"/>
                <a:cs typeface="Tahoma"/>
              </a:rPr>
              <a:t>  </a:t>
            </a:r>
          </a:p>
          <a:p>
            <a:pPr marL="7701">
              <a:spcAft>
                <a:spcPts val="606"/>
              </a:spcAft>
              <a:buSzPct val="150000"/>
              <a:buFont typeface="Wingdings" pitchFamily="2" charset="2"/>
              <a:buChar char="ü"/>
            </a:pPr>
            <a:endParaRPr lang="ru-RU" sz="1001" spc="-21" dirty="0">
              <a:solidFill>
                <a:srgbClr val="008000"/>
              </a:solidFill>
              <a:latin typeface="Tahoma"/>
              <a:cs typeface="Tahoma"/>
            </a:endParaRPr>
          </a:p>
          <a:p>
            <a:pPr marL="7701">
              <a:spcAft>
                <a:spcPts val="606"/>
              </a:spcAft>
              <a:buSzPct val="150000"/>
              <a:buFont typeface="Wingdings" pitchFamily="2" charset="2"/>
              <a:buChar char="ü"/>
            </a:pPr>
            <a:endParaRPr lang="ru-RU" sz="1001" spc="-21" dirty="0" smtClean="0">
              <a:solidFill>
                <a:srgbClr val="008000"/>
              </a:solidFill>
              <a:latin typeface="Tahoma"/>
              <a:cs typeface="Tahoma"/>
            </a:endParaRPr>
          </a:p>
          <a:p>
            <a:pPr marL="7701">
              <a:spcAft>
                <a:spcPts val="606"/>
              </a:spcAft>
              <a:buSzPct val="150000"/>
              <a:buFont typeface="Wingdings" pitchFamily="2" charset="2"/>
              <a:buChar char="ü"/>
            </a:pPr>
            <a:r>
              <a:rPr lang="ru-RU" sz="1001" spc="-21" dirty="0" smtClean="0">
                <a:solidFill>
                  <a:srgbClr val="008000"/>
                </a:solidFill>
                <a:latin typeface="Tahoma"/>
                <a:cs typeface="Tahoma"/>
              </a:rPr>
              <a:t>  </a:t>
            </a:r>
          </a:p>
          <a:p>
            <a:pPr marL="7701">
              <a:spcAft>
                <a:spcPts val="606"/>
              </a:spcAft>
              <a:buSzPct val="150000"/>
              <a:buFont typeface="Wingdings" pitchFamily="2" charset="2"/>
              <a:buChar char="ü"/>
            </a:pPr>
            <a:r>
              <a:rPr lang="ru-RU" sz="1001" spc="-21" dirty="0">
                <a:solidFill>
                  <a:srgbClr val="008000"/>
                </a:solidFill>
                <a:latin typeface="Tahoma"/>
                <a:cs typeface="Tahoma"/>
              </a:rPr>
              <a:t> </a:t>
            </a:r>
            <a:r>
              <a:rPr lang="ru-RU" sz="1001" spc="-21" dirty="0" smtClean="0">
                <a:solidFill>
                  <a:srgbClr val="008000"/>
                </a:solidFill>
                <a:latin typeface="Tahoma"/>
                <a:cs typeface="Tahoma"/>
              </a:rPr>
              <a:t> </a:t>
            </a:r>
          </a:p>
          <a:p>
            <a:pPr marL="7701">
              <a:spcAft>
                <a:spcPts val="606"/>
              </a:spcAft>
              <a:buSzPct val="150000"/>
              <a:buFont typeface="Wingdings" pitchFamily="2" charset="2"/>
              <a:buChar char="ü"/>
            </a:pPr>
            <a:endParaRPr lang="ru-RU" sz="1001" spc="-21" dirty="0">
              <a:solidFill>
                <a:srgbClr val="008000"/>
              </a:solidFill>
              <a:latin typeface="Tahoma"/>
              <a:cs typeface="Tahoma"/>
            </a:endParaRPr>
          </a:p>
          <a:p>
            <a:pPr marL="7701">
              <a:spcAft>
                <a:spcPts val="606"/>
              </a:spcAft>
              <a:buSzPct val="150000"/>
              <a:buFont typeface="Wingdings" pitchFamily="2" charset="2"/>
              <a:buChar char="ü"/>
            </a:pPr>
            <a:r>
              <a:rPr lang="ru-RU" sz="1001" spc="-21" smtClean="0">
                <a:solidFill>
                  <a:srgbClr val="008000"/>
                </a:solidFill>
                <a:latin typeface="Tahoma"/>
                <a:cs typeface="Tahoma"/>
              </a:rPr>
              <a:t> </a:t>
            </a:r>
            <a:endParaRPr lang="ru-RU" sz="1001" spc="-21" dirty="0" smtClean="0">
              <a:solidFill>
                <a:srgbClr val="008000"/>
              </a:solidFill>
              <a:latin typeface="Tahoma"/>
              <a:cs typeface="Tahoma"/>
            </a:endParaRPr>
          </a:p>
          <a:p>
            <a:pPr marL="7701">
              <a:spcAft>
                <a:spcPts val="606"/>
              </a:spcAft>
              <a:buSzPct val="150000"/>
            </a:pPr>
            <a:r>
              <a:rPr lang="ru-RU" sz="1001" b="1" spc="-21" dirty="0" smtClean="0">
                <a:solidFill>
                  <a:srgbClr val="008000"/>
                </a:solidFill>
                <a:latin typeface="Tahoma"/>
                <a:cs typeface="Tahoma"/>
              </a:rPr>
              <a:t>Курсы повышения</a:t>
            </a:r>
            <a:br>
              <a:rPr lang="ru-RU" sz="1001" b="1" spc="-21" dirty="0" smtClean="0">
                <a:solidFill>
                  <a:srgbClr val="008000"/>
                </a:solidFill>
                <a:latin typeface="Tahoma"/>
                <a:cs typeface="Tahoma"/>
              </a:rPr>
            </a:br>
            <a:r>
              <a:rPr lang="ru-RU" sz="1001" b="1" spc="-21" dirty="0" smtClean="0">
                <a:solidFill>
                  <a:srgbClr val="008000"/>
                </a:solidFill>
                <a:latin typeface="Tahoma"/>
                <a:cs typeface="Tahoma"/>
              </a:rPr>
              <a:t>квалификации</a:t>
            </a:r>
          </a:p>
          <a:p>
            <a:pPr marL="7701">
              <a:spcAft>
                <a:spcPts val="606"/>
              </a:spcAft>
              <a:buSzPct val="150000"/>
            </a:pPr>
            <a:endParaRPr lang="ru-RU" sz="700" b="1" spc="-21" dirty="0" smtClean="0">
              <a:solidFill>
                <a:srgbClr val="008000"/>
              </a:solidFill>
              <a:latin typeface="Tahoma"/>
              <a:cs typeface="Tahoma"/>
            </a:endParaRPr>
          </a:p>
          <a:p>
            <a:pPr marL="179151" indent="-171450">
              <a:spcAft>
                <a:spcPts val="606"/>
              </a:spcAft>
              <a:buSzPct val="150000"/>
              <a:buFont typeface="Wingdings" panose="05000000000000000000" pitchFamily="2" charset="2"/>
              <a:buChar char="ü"/>
            </a:pPr>
            <a:r>
              <a:rPr lang="ru-RU" sz="1001" spc="-21" dirty="0" smtClean="0">
                <a:solidFill>
                  <a:srgbClr val="008000"/>
                </a:solidFill>
                <a:latin typeface="Tahoma"/>
                <a:cs typeface="Tahoma"/>
              </a:rPr>
              <a:t>  </a:t>
            </a:r>
          </a:p>
          <a:p>
            <a:pPr marL="179151" indent="-171450">
              <a:spcAft>
                <a:spcPts val="606"/>
              </a:spcAft>
              <a:buSzPct val="150000"/>
              <a:buFont typeface="Wingdings" panose="05000000000000000000" pitchFamily="2" charset="2"/>
              <a:buChar char="ü"/>
            </a:pPr>
            <a:endParaRPr lang="ru-RU" sz="1001" spc="-21" dirty="0" smtClean="0">
              <a:solidFill>
                <a:srgbClr val="008000"/>
              </a:solidFill>
              <a:latin typeface="Tahoma"/>
              <a:cs typeface="Tahoma"/>
            </a:endParaRPr>
          </a:p>
          <a:p>
            <a:pPr marL="179151" indent="-171450">
              <a:spcAft>
                <a:spcPts val="606"/>
              </a:spcAft>
              <a:buSzPct val="150000"/>
              <a:buFont typeface="Wingdings" panose="05000000000000000000" pitchFamily="2" charset="2"/>
              <a:buChar char="ü"/>
            </a:pPr>
            <a:r>
              <a:rPr lang="ru-RU" sz="1001" spc="-21" dirty="0">
                <a:solidFill>
                  <a:srgbClr val="008000"/>
                </a:solidFill>
                <a:latin typeface="Tahoma"/>
                <a:cs typeface="Tahoma"/>
              </a:rPr>
              <a:t> </a:t>
            </a:r>
            <a:r>
              <a:rPr lang="ru-RU" sz="1001" spc="-21" dirty="0" smtClean="0">
                <a:solidFill>
                  <a:srgbClr val="008000"/>
                </a:solidFill>
                <a:latin typeface="Tahoma"/>
                <a:cs typeface="Tahoma"/>
              </a:rPr>
              <a:t> </a:t>
            </a:r>
            <a:endParaRPr lang="ru-RU" sz="1001" spc="-21" dirty="0">
              <a:solidFill>
                <a:srgbClr val="008000"/>
              </a:solidFill>
              <a:latin typeface="Tahoma"/>
              <a:cs typeface="Tahoma"/>
            </a:endParaRPr>
          </a:p>
        </p:txBody>
      </p:sp>
      <p:sp>
        <p:nvSpPr>
          <p:cNvPr id="92" name="object 45"/>
          <p:cNvSpPr txBox="1"/>
          <p:nvPr/>
        </p:nvSpPr>
        <p:spPr>
          <a:xfrm>
            <a:off x="7115749" y="2021827"/>
            <a:ext cx="2125556" cy="1379975"/>
          </a:xfrm>
          <a:prstGeom prst="rect">
            <a:avLst/>
          </a:prstGeom>
        </p:spPr>
        <p:txBody>
          <a:bodyPr vert="horz" wrap="square" lIns="0" tIns="70467" rIns="0" bIns="0" rtlCol="0">
            <a:spAutoFit/>
          </a:bodyPr>
          <a:lstStyle/>
          <a:p>
            <a:pPr marL="7701">
              <a:spcAft>
                <a:spcPts val="606"/>
              </a:spcAft>
              <a:buSzPct val="150000"/>
              <a:buFont typeface="Wingdings" pitchFamily="2" charset="2"/>
              <a:buChar char="ü"/>
            </a:pPr>
            <a:r>
              <a:rPr lang="ru-RU" sz="1001" spc="-21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</a:p>
          <a:p>
            <a:pPr marL="7701">
              <a:spcAft>
                <a:spcPts val="606"/>
              </a:spcAft>
              <a:buSzPct val="150000"/>
            </a:pPr>
            <a:r>
              <a:rPr lang="ru-RU" sz="1001" spc="-21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</a:p>
          <a:p>
            <a:pPr marL="7701">
              <a:spcAft>
                <a:spcPts val="606"/>
              </a:spcAft>
              <a:buSzPct val="150000"/>
            </a:pPr>
            <a:endParaRPr lang="ru-RU" sz="1001" spc="-21" dirty="0">
              <a:solidFill>
                <a:srgbClr val="031B83"/>
              </a:solidFill>
              <a:latin typeface="Tahoma"/>
              <a:cs typeface="Tahoma"/>
            </a:endParaRPr>
          </a:p>
          <a:p>
            <a:pPr marL="7701">
              <a:spcAft>
                <a:spcPts val="606"/>
              </a:spcAft>
              <a:buSzPct val="150000"/>
            </a:pPr>
            <a:endParaRPr lang="ru-RU" sz="1001" spc="-21" dirty="0">
              <a:solidFill>
                <a:srgbClr val="031B83"/>
              </a:solidFill>
              <a:latin typeface="Tahoma"/>
              <a:cs typeface="Tahoma"/>
            </a:endParaRPr>
          </a:p>
          <a:p>
            <a:pPr marL="179151" indent="-171450">
              <a:spcAft>
                <a:spcPts val="606"/>
              </a:spcAft>
              <a:buSzPct val="150000"/>
              <a:buFont typeface="Wingdings" panose="05000000000000000000" pitchFamily="2" charset="2"/>
              <a:buChar char="ü"/>
            </a:pPr>
            <a:r>
              <a:rPr lang="ru-RU" sz="1001" spc="-21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</a:p>
          <a:p>
            <a:pPr marL="179151" indent="-171450">
              <a:spcAft>
                <a:spcPts val="606"/>
              </a:spcAft>
              <a:buSzPct val="150000"/>
              <a:buFont typeface="Wingdings" panose="05000000000000000000" pitchFamily="2" charset="2"/>
              <a:buChar char="ü"/>
            </a:pPr>
            <a:r>
              <a:rPr lang="ru-RU" sz="1001" spc="-21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</a:p>
        </p:txBody>
      </p:sp>
      <p:sp>
        <p:nvSpPr>
          <p:cNvPr id="94" name="object 45"/>
          <p:cNvSpPr txBox="1"/>
          <p:nvPr/>
        </p:nvSpPr>
        <p:spPr>
          <a:xfrm>
            <a:off x="9399759" y="1268760"/>
            <a:ext cx="2125556" cy="687093"/>
          </a:xfrm>
          <a:prstGeom prst="rect">
            <a:avLst/>
          </a:prstGeom>
        </p:spPr>
        <p:txBody>
          <a:bodyPr vert="horz" wrap="square" lIns="0" tIns="70467" rIns="0" bIns="0" rtlCol="0">
            <a:spAutoFit/>
          </a:bodyPr>
          <a:lstStyle/>
          <a:p>
            <a:pPr marL="7701">
              <a:spcAft>
                <a:spcPts val="606"/>
              </a:spcAft>
              <a:buSzPct val="150000"/>
              <a:buFont typeface="Wingdings" pitchFamily="2" charset="2"/>
              <a:buChar char="ü"/>
            </a:pPr>
            <a:r>
              <a:rPr lang="ru-RU" sz="1001" spc="-21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</a:p>
          <a:p>
            <a:pPr marL="7701">
              <a:spcAft>
                <a:spcPts val="606"/>
              </a:spcAft>
              <a:buSzPct val="150000"/>
              <a:buFont typeface="Wingdings" pitchFamily="2" charset="2"/>
              <a:buChar char="ü"/>
            </a:pPr>
            <a:r>
              <a:rPr lang="ru-RU" sz="1001" spc="-21" dirty="0">
                <a:solidFill>
                  <a:srgbClr val="031B83"/>
                </a:solidFill>
                <a:latin typeface="Tahoma"/>
                <a:cs typeface="Tahoma"/>
              </a:rPr>
              <a:t>      </a:t>
            </a:r>
          </a:p>
          <a:p>
            <a:pPr marL="7701">
              <a:spcAft>
                <a:spcPts val="606"/>
              </a:spcAft>
              <a:buSzPct val="150000"/>
              <a:buFont typeface="Wingdings" pitchFamily="2" charset="2"/>
              <a:buChar char="ü"/>
            </a:pPr>
            <a:r>
              <a:rPr lang="ru-RU" sz="1001" spc="-21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endParaRPr lang="ru-RU" sz="667" spc="-21" dirty="0">
              <a:solidFill>
                <a:srgbClr val="031B83"/>
              </a:solidFill>
              <a:latin typeface="Tahoma"/>
              <a:cs typeface="Tahoma"/>
            </a:endParaRPr>
          </a:p>
        </p:txBody>
      </p:sp>
      <p:sp>
        <p:nvSpPr>
          <p:cNvPr id="103" name="object 45"/>
          <p:cNvSpPr txBox="1"/>
          <p:nvPr/>
        </p:nvSpPr>
        <p:spPr>
          <a:xfrm>
            <a:off x="7080598" y="3389979"/>
            <a:ext cx="1848311" cy="456132"/>
          </a:xfrm>
          <a:prstGeom prst="rect">
            <a:avLst/>
          </a:prstGeom>
        </p:spPr>
        <p:txBody>
          <a:bodyPr vert="horz" wrap="square" lIns="0" tIns="70467" rIns="0" bIns="0" rtlCol="0">
            <a:spAutoFit/>
          </a:bodyPr>
          <a:lstStyle/>
          <a:p>
            <a:pPr marL="7701">
              <a:spcAft>
                <a:spcPts val="606"/>
              </a:spcAft>
              <a:buSzPct val="150000"/>
              <a:buFont typeface="Wingdings" pitchFamily="2" charset="2"/>
              <a:buChar char="ü"/>
            </a:pPr>
            <a:r>
              <a:rPr lang="ru-RU" sz="1001" spc="-21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endParaRPr lang="en-US" sz="1001" spc="-21" dirty="0">
              <a:solidFill>
                <a:srgbClr val="031B83"/>
              </a:solidFill>
              <a:latin typeface="Tahoma"/>
              <a:cs typeface="Tahoma"/>
            </a:endParaRPr>
          </a:p>
          <a:p>
            <a:pPr marL="7701">
              <a:spcAft>
                <a:spcPts val="910"/>
              </a:spcAft>
              <a:buSzPct val="150000"/>
              <a:buFont typeface="Wingdings" pitchFamily="2" charset="2"/>
              <a:buChar char="ü"/>
            </a:pPr>
            <a:r>
              <a:rPr lang="ru-RU" sz="1001" spc="-21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</a:p>
        </p:txBody>
      </p:sp>
      <p:sp>
        <p:nvSpPr>
          <p:cNvPr id="106" name="object 45"/>
          <p:cNvSpPr txBox="1"/>
          <p:nvPr/>
        </p:nvSpPr>
        <p:spPr>
          <a:xfrm>
            <a:off x="9427066" y="3396479"/>
            <a:ext cx="1848311" cy="725565"/>
          </a:xfrm>
          <a:prstGeom prst="rect">
            <a:avLst/>
          </a:prstGeom>
        </p:spPr>
        <p:txBody>
          <a:bodyPr vert="horz" wrap="square" lIns="0" tIns="70467" rIns="0" bIns="0" rtlCol="0">
            <a:spAutoFit/>
          </a:bodyPr>
          <a:lstStyle/>
          <a:p>
            <a:pPr marL="7701">
              <a:spcAft>
                <a:spcPts val="910"/>
              </a:spcAft>
              <a:buSzPct val="150000"/>
              <a:buFont typeface="Wingdings" pitchFamily="2" charset="2"/>
              <a:buChar char="ü"/>
            </a:pPr>
            <a:r>
              <a:rPr lang="ru-RU" sz="1001" spc="-21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</a:p>
          <a:p>
            <a:pPr marL="7701">
              <a:spcAft>
                <a:spcPts val="606"/>
              </a:spcAft>
              <a:buSzPct val="150000"/>
              <a:buFont typeface="Wingdings" pitchFamily="2" charset="2"/>
              <a:buChar char="ü"/>
            </a:pPr>
            <a:r>
              <a:rPr lang="ru-RU" sz="1001" spc="-21" dirty="0">
                <a:solidFill>
                  <a:srgbClr val="031B83"/>
                </a:solidFill>
                <a:latin typeface="Tahoma"/>
                <a:cs typeface="Tahoma"/>
              </a:rPr>
              <a:t>  </a:t>
            </a:r>
          </a:p>
          <a:p>
            <a:pPr marL="7701">
              <a:spcAft>
                <a:spcPts val="606"/>
              </a:spcAft>
              <a:buSzPct val="150000"/>
              <a:buFont typeface="Wingdings" pitchFamily="2" charset="2"/>
              <a:buChar char="ü"/>
            </a:pPr>
            <a:r>
              <a:rPr lang="ru-RU" sz="1001" spc="-21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endParaRPr lang="en-US" sz="1001" spc="-21" dirty="0">
              <a:solidFill>
                <a:srgbClr val="031B83"/>
              </a:solidFill>
              <a:latin typeface="Tahoma"/>
              <a:cs typeface="Tahoma"/>
            </a:endParaRPr>
          </a:p>
        </p:txBody>
      </p:sp>
      <p:sp>
        <p:nvSpPr>
          <p:cNvPr id="107" name="object 45"/>
          <p:cNvSpPr txBox="1"/>
          <p:nvPr/>
        </p:nvSpPr>
        <p:spPr>
          <a:xfrm>
            <a:off x="7080598" y="4182067"/>
            <a:ext cx="1848311" cy="687093"/>
          </a:xfrm>
          <a:prstGeom prst="rect">
            <a:avLst/>
          </a:prstGeom>
        </p:spPr>
        <p:txBody>
          <a:bodyPr vert="horz" wrap="square" lIns="0" tIns="70467" rIns="0" bIns="0" rtlCol="0">
            <a:spAutoFit/>
          </a:bodyPr>
          <a:lstStyle/>
          <a:p>
            <a:pPr marL="7701">
              <a:spcAft>
                <a:spcPts val="606"/>
              </a:spcAft>
              <a:buSzPct val="150000"/>
              <a:buFont typeface="Wingdings" pitchFamily="2" charset="2"/>
              <a:buChar char="ü"/>
            </a:pPr>
            <a:r>
              <a:rPr lang="ru-RU" sz="1001" b="1" spc="-21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</a:p>
          <a:p>
            <a:pPr marL="7701">
              <a:spcAft>
                <a:spcPts val="606"/>
              </a:spcAft>
              <a:buSzPct val="150000"/>
              <a:buFont typeface="Wingdings" pitchFamily="2" charset="2"/>
              <a:buChar char="ü"/>
            </a:pPr>
            <a:r>
              <a:rPr lang="ru-RU" sz="1001" b="1" spc="-21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endParaRPr lang="en-US" sz="1001" b="1" spc="-45" dirty="0">
              <a:solidFill>
                <a:srgbClr val="F44336"/>
              </a:solidFill>
              <a:latin typeface="Tahoma"/>
              <a:cs typeface="Tahoma"/>
            </a:endParaRPr>
          </a:p>
          <a:p>
            <a:pPr marL="7701">
              <a:spcAft>
                <a:spcPts val="606"/>
              </a:spcAft>
              <a:buSzPct val="150000"/>
              <a:buFont typeface="Wingdings" pitchFamily="2" charset="2"/>
              <a:buChar char="ü"/>
            </a:pPr>
            <a:r>
              <a:rPr lang="ru-RU" sz="1001" spc="-21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</a:p>
        </p:txBody>
      </p:sp>
      <p:sp>
        <p:nvSpPr>
          <p:cNvPr id="108" name="object 45"/>
          <p:cNvSpPr txBox="1"/>
          <p:nvPr/>
        </p:nvSpPr>
        <p:spPr>
          <a:xfrm>
            <a:off x="9439434" y="4225735"/>
            <a:ext cx="1848311" cy="687093"/>
          </a:xfrm>
          <a:prstGeom prst="rect">
            <a:avLst/>
          </a:prstGeom>
        </p:spPr>
        <p:txBody>
          <a:bodyPr vert="horz" wrap="square" lIns="0" tIns="70467" rIns="0" bIns="0" rtlCol="0">
            <a:spAutoFit/>
          </a:bodyPr>
          <a:lstStyle/>
          <a:p>
            <a:pPr marL="7701">
              <a:spcAft>
                <a:spcPts val="606"/>
              </a:spcAft>
              <a:buSzPct val="150000"/>
              <a:buFont typeface="Wingdings" pitchFamily="2" charset="2"/>
              <a:buChar char="ü"/>
            </a:pPr>
            <a:r>
              <a:rPr lang="ru-RU" sz="1001" b="1" spc="-21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</a:p>
          <a:p>
            <a:pPr marL="7701">
              <a:spcAft>
                <a:spcPts val="606"/>
              </a:spcAft>
              <a:buSzPct val="150000"/>
              <a:buFont typeface="Wingdings" pitchFamily="2" charset="2"/>
              <a:buChar char="ü"/>
            </a:pPr>
            <a:r>
              <a:rPr lang="ru-RU" sz="1001" b="1" spc="-21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endParaRPr lang="en-US" sz="1001" b="1" spc="-45" dirty="0">
              <a:solidFill>
                <a:srgbClr val="F44336"/>
              </a:solidFill>
              <a:latin typeface="Tahoma"/>
              <a:cs typeface="Tahoma"/>
            </a:endParaRPr>
          </a:p>
          <a:p>
            <a:pPr marL="7701">
              <a:spcAft>
                <a:spcPts val="606"/>
              </a:spcAft>
              <a:buSzPct val="150000"/>
              <a:buFont typeface="Wingdings" pitchFamily="2" charset="2"/>
              <a:buChar char="ü"/>
            </a:pPr>
            <a:r>
              <a:rPr lang="ru-RU" sz="1001" spc="-21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</a:p>
        </p:txBody>
      </p:sp>
      <p:sp>
        <p:nvSpPr>
          <p:cNvPr id="59" name="object 45"/>
          <p:cNvSpPr txBox="1"/>
          <p:nvPr/>
        </p:nvSpPr>
        <p:spPr>
          <a:xfrm>
            <a:off x="564362" y="2021827"/>
            <a:ext cx="4158697" cy="1379975"/>
          </a:xfrm>
          <a:prstGeom prst="rect">
            <a:avLst/>
          </a:prstGeom>
        </p:spPr>
        <p:txBody>
          <a:bodyPr vert="horz" wrap="square" lIns="0" tIns="70467" rIns="0" bIns="0" rtlCol="0">
            <a:spAutoFit/>
          </a:bodyPr>
          <a:lstStyle/>
          <a:p>
            <a:pPr marL="179151" indent="-171450">
              <a:spcAft>
                <a:spcPts val="606"/>
              </a:spcAft>
              <a:buSzPct val="150000"/>
              <a:buFont typeface="Wingdings" panose="05000000000000000000" pitchFamily="2" charset="2"/>
              <a:buChar char="§"/>
            </a:pPr>
            <a:r>
              <a:rPr lang="ru-RU" sz="1001" spc="-21" dirty="0">
                <a:solidFill>
                  <a:srgbClr val="031B83"/>
                </a:solidFill>
                <a:latin typeface="Tahoma"/>
                <a:cs typeface="Tahoma"/>
              </a:rPr>
              <a:t> Комплект государственной символики (флаг, герб)</a:t>
            </a:r>
          </a:p>
          <a:p>
            <a:pPr marL="179151" indent="-171450">
              <a:spcAft>
                <a:spcPts val="606"/>
              </a:spcAft>
              <a:buSzPct val="150000"/>
              <a:buFont typeface="Wingdings" panose="05000000000000000000" pitchFamily="2" charset="2"/>
              <a:buChar char="§"/>
            </a:pPr>
            <a:r>
              <a:rPr lang="ru-RU" sz="1001" spc="-21" dirty="0">
                <a:solidFill>
                  <a:srgbClr val="031B83"/>
                </a:solidFill>
                <a:latin typeface="Tahoma"/>
                <a:cs typeface="Tahoma"/>
              </a:rPr>
              <a:t> Общая концепция организации внутришкольного пространства</a:t>
            </a:r>
            <a:endParaRPr lang="ru-RU" sz="1001" b="1" spc="-21" dirty="0">
              <a:solidFill>
                <a:srgbClr val="031B83"/>
              </a:solidFill>
              <a:latin typeface="Tahoma"/>
              <a:cs typeface="Tahoma"/>
            </a:endParaRPr>
          </a:p>
          <a:p>
            <a:pPr marL="179151" indent="-171450">
              <a:spcAft>
                <a:spcPts val="606"/>
              </a:spcAft>
              <a:buSzPct val="150000"/>
              <a:buFont typeface="Wingdings" panose="05000000000000000000" pitchFamily="2" charset="2"/>
              <a:buChar char="§"/>
            </a:pPr>
            <a:r>
              <a:rPr lang="ru-RU" sz="1001" spc="-21" dirty="0">
                <a:solidFill>
                  <a:srgbClr val="031B83"/>
                </a:solidFill>
                <a:latin typeface="Tahoma"/>
                <a:cs typeface="Tahoma"/>
              </a:rPr>
              <a:t> Бренд (узнаваемый стиль)</a:t>
            </a:r>
          </a:p>
          <a:p>
            <a:pPr marL="179151" indent="-171450">
              <a:spcAft>
                <a:spcPts val="606"/>
              </a:spcAft>
              <a:buSzPct val="150000"/>
              <a:buFont typeface="Wingdings" panose="05000000000000000000" pitchFamily="2" charset="2"/>
              <a:buChar char="§"/>
            </a:pPr>
            <a:r>
              <a:rPr lang="ru-RU" sz="1001" spc="-21" dirty="0">
                <a:solidFill>
                  <a:srgbClr val="031B83"/>
                </a:solidFill>
                <a:latin typeface="Tahoma"/>
                <a:cs typeface="Tahoma"/>
              </a:rPr>
              <a:t> Гимн школы</a:t>
            </a:r>
          </a:p>
          <a:p>
            <a:pPr marL="179151" indent="-171450">
              <a:spcAft>
                <a:spcPts val="606"/>
              </a:spcAft>
              <a:buSzPct val="150000"/>
              <a:buFont typeface="Wingdings" panose="05000000000000000000" pitchFamily="2" charset="2"/>
              <a:buChar char="§"/>
            </a:pPr>
            <a:r>
              <a:rPr lang="ru-RU" sz="1001" spc="-21" dirty="0">
                <a:solidFill>
                  <a:srgbClr val="031B83"/>
                </a:solidFill>
                <a:latin typeface="Tahoma"/>
                <a:cs typeface="Tahoma"/>
              </a:rPr>
              <a:t> Уголки с государственной символикой в классных кабинетах</a:t>
            </a:r>
          </a:p>
          <a:p>
            <a:pPr marL="179151" indent="-171450">
              <a:spcAft>
                <a:spcPts val="606"/>
              </a:spcAft>
              <a:buSzPct val="150000"/>
              <a:buFont typeface="Wingdings" panose="05000000000000000000" pitchFamily="2" charset="2"/>
              <a:buChar char="§"/>
            </a:pPr>
            <a:r>
              <a:rPr lang="ru-RU" sz="1001" spc="-21" dirty="0">
                <a:solidFill>
                  <a:srgbClr val="031B83"/>
                </a:solidFill>
                <a:latin typeface="Tahoma"/>
                <a:cs typeface="Tahoma"/>
              </a:rPr>
              <a:t> Медиацентр (школьное ТВ, школьное радио, школьная газета)</a:t>
            </a:r>
          </a:p>
        </p:txBody>
      </p:sp>
      <p:sp>
        <p:nvSpPr>
          <p:cNvPr id="60" name="object 45"/>
          <p:cNvSpPr txBox="1"/>
          <p:nvPr/>
        </p:nvSpPr>
        <p:spPr>
          <a:xfrm>
            <a:off x="7115749" y="1268760"/>
            <a:ext cx="2125556" cy="687093"/>
          </a:xfrm>
          <a:prstGeom prst="rect">
            <a:avLst/>
          </a:prstGeom>
        </p:spPr>
        <p:txBody>
          <a:bodyPr vert="horz" wrap="square" lIns="0" tIns="70467" rIns="0" bIns="0" rtlCol="0">
            <a:spAutoFit/>
          </a:bodyPr>
          <a:lstStyle/>
          <a:p>
            <a:pPr marL="7701">
              <a:spcAft>
                <a:spcPts val="606"/>
              </a:spcAft>
              <a:buSzPct val="150000"/>
              <a:buFont typeface="Wingdings" pitchFamily="2" charset="2"/>
              <a:buChar char="ü"/>
            </a:pPr>
            <a:r>
              <a:rPr lang="ru-RU" sz="1001" spc="-21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endParaRPr lang="ru-RU" sz="667" spc="-21" dirty="0">
              <a:solidFill>
                <a:srgbClr val="031B83"/>
              </a:solidFill>
              <a:latin typeface="Tahoma"/>
              <a:cs typeface="Tahoma"/>
            </a:endParaRPr>
          </a:p>
          <a:p>
            <a:pPr marL="7701">
              <a:spcAft>
                <a:spcPts val="606"/>
              </a:spcAft>
              <a:buSzPct val="150000"/>
              <a:buFont typeface="Wingdings" pitchFamily="2" charset="2"/>
              <a:buChar char="ü"/>
            </a:pPr>
            <a:r>
              <a:rPr lang="ru-RU" sz="1001" spc="-21" dirty="0">
                <a:solidFill>
                  <a:srgbClr val="031B83"/>
                </a:solidFill>
                <a:latin typeface="Tahoma"/>
                <a:cs typeface="Tahoma"/>
              </a:rPr>
              <a:t>     </a:t>
            </a:r>
          </a:p>
          <a:p>
            <a:pPr marL="7701">
              <a:spcAft>
                <a:spcPts val="606"/>
              </a:spcAft>
              <a:buSzPct val="150000"/>
              <a:buFont typeface="Wingdings" pitchFamily="2" charset="2"/>
              <a:buChar char="ü"/>
            </a:pPr>
            <a:r>
              <a:rPr lang="ru-RU" sz="1001" spc="-21" dirty="0">
                <a:solidFill>
                  <a:srgbClr val="031B83"/>
                </a:solidFill>
                <a:latin typeface="Tahoma"/>
                <a:cs typeface="Tahoma"/>
              </a:rPr>
              <a:t>   </a:t>
            </a:r>
          </a:p>
        </p:txBody>
      </p:sp>
      <p:sp>
        <p:nvSpPr>
          <p:cNvPr id="61" name="object 45"/>
          <p:cNvSpPr txBox="1"/>
          <p:nvPr/>
        </p:nvSpPr>
        <p:spPr>
          <a:xfrm>
            <a:off x="9407868" y="2021827"/>
            <a:ext cx="2125556" cy="1379975"/>
          </a:xfrm>
          <a:prstGeom prst="rect">
            <a:avLst/>
          </a:prstGeom>
        </p:spPr>
        <p:txBody>
          <a:bodyPr vert="horz" wrap="square" lIns="0" tIns="70467" rIns="0" bIns="0" rtlCol="0">
            <a:spAutoFit/>
          </a:bodyPr>
          <a:lstStyle/>
          <a:p>
            <a:pPr marL="7701">
              <a:spcAft>
                <a:spcPts val="606"/>
              </a:spcAft>
              <a:buSzPct val="150000"/>
              <a:buFont typeface="Wingdings" pitchFamily="2" charset="2"/>
              <a:buChar char="ü"/>
            </a:pPr>
            <a:r>
              <a:rPr lang="ru-RU" sz="1001" spc="-21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endParaRPr lang="ru-RU" sz="667" spc="-21" dirty="0">
              <a:solidFill>
                <a:srgbClr val="031B83"/>
              </a:solidFill>
              <a:latin typeface="Tahoma"/>
              <a:cs typeface="Tahoma"/>
            </a:endParaRPr>
          </a:p>
          <a:p>
            <a:pPr marL="7701">
              <a:spcAft>
                <a:spcPts val="606"/>
              </a:spcAft>
              <a:buSzPct val="150000"/>
              <a:buFont typeface="Wingdings" pitchFamily="2" charset="2"/>
              <a:buChar char="ü"/>
            </a:pPr>
            <a:r>
              <a:rPr lang="ru-RU" sz="1001" spc="-21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</a:p>
          <a:p>
            <a:pPr marL="7701">
              <a:spcAft>
                <a:spcPts val="606"/>
              </a:spcAft>
              <a:buSzPct val="150000"/>
              <a:buFont typeface="Wingdings" pitchFamily="2" charset="2"/>
              <a:buChar char="ü"/>
            </a:pPr>
            <a:r>
              <a:rPr lang="ru-RU" sz="1001" spc="-21" dirty="0">
                <a:solidFill>
                  <a:srgbClr val="031B83"/>
                </a:solidFill>
                <a:latin typeface="Tahoma"/>
                <a:cs typeface="Tahoma"/>
              </a:rPr>
              <a:t>  </a:t>
            </a:r>
          </a:p>
          <a:p>
            <a:pPr marL="7701">
              <a:spcAft>
                <a:spcPts val="606"/>
              </a:spcAft>
              <a:buSzPct val="150000"/>
              <a:buFont typeface="Wingdings" pitchFamily="2" charset="2"/>
              <a:buChar char="ü"/>
            </a:pPr>
            <a:r>
              <a:rPr lang="ru-RU" sz="1001" spc="-21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</a:p>
          <a:p>
            <a:pPr marL="7701">
              <a:spcAft>
                <a:spcPts val="606"/>
              </a:spcAft>
              <a:buSzPct val="150000"/>
              <a:buFont typeface="Wingdings" pitchFamily="2" charset="2"/>
              <a:buChar char="ü"/>
            </a:pPr>
            <a:r>
              <a:rPr lang="ru-RU" sz="1001" spc="-21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</a:p>
          <a:p>
            <a:pPr marL="7701">
              <a:spcAft>
                <a:spcPts val="606"/>
              </a:spcAft>
              <a:buSzPct val="150000"/>
              <a:buFont typeface="Wingdings" pitchFamily="2" charset="2"/>
              <a:buChar char="ü"/>
            </a:pPr>
            <a:r>
              <a:rPr lang="ru-RU" sz="1001" spc="-21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</a:p>
        </p:txBody>
      </p:sp>
      <p:sp>
        <p:nvSpPr>
          <p:cNvPr id="72" name="object 45"/>
          <p:cNvSpPr txBox="1"/>
          <p:nvPr/>
        </p:nvSpPr>
        <p:spPr>
          <a:xfrm>
            <a:off x="551384" y="4848955"/>
            <a:ext cx="3558360" cy="764165"/>
          </a:xfrm>
          <a:prstGeom prst="rect">
            <a:avLst/>
          </a:prstGeom>
        </p:spPr>
        <p:txBody>
          <a:bodyPr vert="horz" wrap="square" lIns="0" tIns="70467" rIns="0" bIns="0" rtlCol="0">
            <a:spAutoFit/>
          </a:bodyPr>
          <a:lstStyle/>
          <a:p>
            <a:pPr marL="179151" indent="-171450">
              <a:spcAft>
                <a:spcPts val="606"/>
              </a:spcAft>
              <a:buSzPct val="150000"/>
              <a:buFont typeface="Wingdings" panose="05000000000000000000" pitchFamily="2" charset="2"/>
              <a:buChar char="§"/>
            </a:pPr>
            <a:r>
              <a:rPr lang="ru-RU" sz="1001" spc="-21" dirty="0">
                <a:solidFill>
                  <a:srgbClr val="031B83"/>
                </a:solidFill>
                <a:latin typeface="Tahoma"/>
                <a:cs typeface="Tahoma"/>
              </a:rPr>
              <a:t> Советник директора по воспитанию и взаимодействию с детскими общественными объединениями</a:t>
            </a:r>
          </a:p>
          <a:p>
            <a:pPr marL="179151" indent="-171450">
              <a:spcAft>
                <a:spcPts val="606"/>
              </a:spcAft>
              <a:buSzPct val="150000"/>
              <a:buFont typeface="Wingdings" panose="05000000000000000000" pitchFamily="2" charset="2"/>
              <a:buChar char="§"/>
            </a:pPr>
            <a:r>
              <a:rPr lang="ru-RU" sz="1001" spc="-21" dirty="0">
                <a:solidFill>
                  <a:srgbClr val="031B83"/>
                </a:solidFill>
                <a:latin typeface="Tahoma"/>
                <a:cs typeface="Tahoma"/>
              </a:rPr>
              <a:t> Повышение квалификации педагогических работников в сфере воспитания</a:t>
            </a:r>
          </a:p>
        </p:txBody>
      </p:sp>
      <p:sp>
        <p:nvSpPr>
          <p:cNvPr id="75" name="object 45"/>
          <p:cNvSpPr txBox="1"/>
          <p:nvPr/>
        </p:nvSpPr>
        <p:spPr>
          <a:xfrm>
            <a:off x="7080007" y="4858062"/>
            <a:ext cx="1848311" cy="764165"/>
          </a:xfrm>
          <a:prstGeom prst="rect">
            <a:avLst/>
          </a:prstGeom>
        </p:spPr>
        <p:txBody>
          <a:bodyPr vert="horz" wrap="square" lIns="0" tIns="70467" rIns="0" bIns="0" rtlCol="0">
            <a:spAutoFit/>
          </a:bodyPr>
          <a:lstStyle/>
          <a:p>
            <a:pPr marL="7701">
              <a:spcAft>
                <a:spcPts val="606"/>
              </a:spcAft>
              <a:buSzPct val="150000"/>
              <a:buFont typeface="Wingdings" pitchFamily="2" charset="2"/>
              <a:buChar char="ü"/>
            </a:pPr>
            <a:r>
              <a:rPr lang="ru-RU" sz="1001" spc="-21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</a:p>
          <a:p>
            <a:pPr marL="7701">
              <a:spcAft>
                <a:spcPts val="606"/>
              </a:spcAft>
              <a:buSzPct val="150000"/>
            </a:pPr>
            <a:r>
              <a:rPr lang="ru-RU" sz="1001" spc="-21" dirty="0">
                <a:solidFill>
                  <a:srgbClr val="031B83"/>
                </a:solidFill>
                <a:latin typeface="Tahoma"/>
                <a:cs typeface="Tahoma"/>
              </a:rPr>
              <a:t>Курсы повышения </a:t>
            </a:r>
            <a:r>
              <a:rPr lang="ru-RU" sz="1001" spc="-21" dirty="0" smtClean="0">
                <a:solidFill>
                  <a:srgbClr val="031B83"/>
                </a:solidFill>
                <a:latin typeface="Tahoma"/>
                <a:cs typeface="Tahoma"/>
              </a:rPr>
              <a:t>квалификации</a:t>
            </a:r>
            <a:r>
              <a:rPr lang="ru-RU" sz="1001" spc="-21" dirty="0">
                <a:solidFill>
                  <a:srgbClr val="031B83"/>
                </a:solidFill>
                <a:latin typeface="Tahoma"/>
                <a:cs typeface="Tahoma"/>
              </a:rPr>
              <a:t>, непрерывное повышение квалификации</a:t>
            </a:r>
          </a:p>
        </p:txBody>
      </p:sp>
      <p:sp>
        <p:nvSpPr>
          <p:cNvPr id="77" name="object 45"/>
          <p:cNvSpPr txBox="1"/>
          <p:nvPr/>
        </p:nvSpPr>
        <p:spPr>
          <a:xfrm>
            <a:off x="9472331" y="4797152"/>
            <a:ext cx="2888365" cy="918182"/>
          </a:xfrm>
          <a:prstGeom prst="rect">
            <a:avLst/>
          </a:prstGeom>
        </p:spPr>
        <p:txBody>
          <a:bodyPr vert="horz" wrap="square" lIns="0" tIns="70467" rIns="0" bIns="0" rtlCol="0">
            <a:spAutoFit/>
          </a:bodyPr>
          <a:lstStyle/>
          <a:p>
            <a:pPr marL="7701">
              <a:spcAft>
                <a:spcPts val="606"/>
              </a:spcAft>
              <a:buSzPct val="150000"/>
              <a:buFont typeface="Wingdings" pitchFamily="2" charset="2"/>
              <a:buChar char="ü"/>
            </a:pPr>
            <a:r>
              <a:rPr lang="ru-RU" sz="1001" spc="-21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</a:p>
          <a:p>
            <a:pPr marL="7701">
              <a:spcAft>
                <a:spcPts val="606"/>
              </a:spcAft>
              <a:buSzPct val="150000"/>
            </a:pPr>
            <a:r>
              <a:rPr lang="ru-RU" sz="1001" spc="-21" dirty="0">
                <a:solidFill>
                  <a:srgbClr val="031B83"/>
                </a:solidFill>
                <a:latin typeface="Tahoma"/>
                <a:cs typeface="Tahoma"/>
              </a:rPr>
              <a:t>Курсы повышения квалификации, </a:t>
            </a:r>
            <a:r>
              <a:rPr lang="ru-RU" sz="1001" spc="-21" dirty="0" smtClean="0">
                <a:solidFill>
                  <a:srgbClr val="031B83"/>
                </a:solidFill>
                <a:latin typeface="Tahoma"/>
                <a:cs typeface="Tahoma"/>
              </a:rPr>
              <a:t/>
            </a:r>
            <a:br>
              <a:rPr lang="ru-RU" sz="1001" spc="-21" dirty="0" smtClean="0">
                <a:solidFill>
                  <a:srgbClr val="031B83"/>
                </a:solidFill>
                <a:latin typeface="Tahoma"/>
                <a:cs typeface="Tahoma"/>
              </a:rPr>
            </a:br>
            <a:r>
              <a:rPr lang="ru-RU" sz="1001" spc="-21" dirty="0" smtClean="0">
                <a:solidFill>
                  <a:srgbClr val="031B83"/>
                </a:solidFill>
                <a:latin typeface="Tahoma"/>
                <a:cs typeface="Tahoma"/>
              </a:rPr>
              <a:t>непрерывное </a:t>
            </a:r>
            <a:r>
              <a:rPr lang="ru-RU" sz="1001" spc="-21" dirty="0">
                <a:solidFill>
                  <a:srgbClr val="031B83"/>
                </a:solidFill>
                <a:latin typeface="Tahoma"/>
                <a:cs typeface="Tahoma"/>
              </a:rPr>
              <a:t>повышение квалификации, повышение квалификации управленческих команд</a:t>
            </a:r>
          </a:p>
        </p:txBody>
      </p:sp>
      <p:sp>
        <p:nvSpPr>
          <p:cNvPr id="81" name="object 45"/>
          <p:cNvSpPr txBox="1"/>
          <p:nvPr/>
        </p:nvSpPr>
        <p:spPr>
          <a:xfrm>
            <a:off x="551384" y="5613079"/>
            <a:ext cx="3558360" cy="687093"/>
          </a:xfrm>
          <a:prstGeom prst="rect">
            <a:avLst/>
          </a:prstGeom>
        </p:spPr>
        <p:txBody>
          <a:bodyPr vert="horz" wrap="square" lIns="0" tIns="70467" rIns="0" bIns="0" rtlCol="0">
            <a:spAutoFit/>
          </a:bodyPr>
          <a:lstStyle/>
          <a:p>
            <a:pPr marL="179151" indent="-171450">
              <a:spcAft>
                <a:spcPts val="606"/>
              </a:spcAft>
              <a:buSzPct val="150000"/>
              <a:buFont typeface="Wingdings" panose="05000000000000000000" pitchFamily="2" charset="2"/>
              <a:buChar char="§"/>
            </a:pPr>
            <a:r>
              <a:rPr lang="ru-RU" sz="1001" spc="-21" dirty="0">
                <a:solidFill>
                  <a:srgbClr val="031B83"/>
                </a:solidFill>
                <a:latin typeface="Tahoma"/>
                <a:cs typeface="Tahoma"/>
              </a:rPr>
              <a:t>Летние тематические смены в школьном лагере</a:t>
            </a:r>
          </a:p>
          <a:p>
            <a:pPr marL="179151" indent="-171450">
              <a:spcAft>
                <a:spcPts val="606"/>
              </a:spcAft>
              <a:buSzPct val="150000"/>
              <a:buFont typeface="Wingdings" panose="05000000000000000000" pitchFamily="2" charset="2"/>
              <a:buChar char="§"/>
            </a:pPr>
            <a:endParaRPr lang="ru-RU" sz="1001" spc="-21" dirty="0">
              <a:solidFill>
                <a:srgbClr val="031B83"/>
              </a:solidFill>
              <a:latin typeface="Tahoma"/>
              <a:cs typeface="Tahoma"/>
            </a:endParaRPr>
          </a:p>
          <a:p>
            <a:pPr marL="179151" indent="-171450">
              <a:spcAft>
                <a:spcPts val="606"/>
              </a:spcAft>
              <a:buSzPct val="150000"/>
              <a:buFont typeface="Wingdings" panose="05000000000000000000" pitchFamily="2" charset="2"/>
              <a:buChar char="§"/>
            </a:pPr>
            <a:r>
              <a:rPr lang="ru-RU" sz="1001" spc="-21" dirty="0">
                <a:solidFill>
                  <a:srgbClr val="031B83"/>
                </a:solidFill>
                <a:latin typeface="Tahoma"/>
                <a:cs typeface="Tahoma"/>
              </a:rPr>
              <a:t>Наличие комнаты </a:t>
            </a:r>
            <a:r>
              <a:rPr lang="en-US" sz="1001" spc="-21" dirty="0">
                <a:solidFill>
                  <a:srgbClr val="031B83"/>
                </a:solidFill>
                <a:latin typeface="Tahoma"/>
                <a:cs typeface="Tahoma"/>
              </a:rPr>
              <a:t>/ </a:t>
            </a:r>
            <a:r>
              <a:rPr lang="ru-RU" sz="1001" spc="-21" dirty="0">
                <a:solidFill>
                  <a:srgbClr val="031B83"/>
                </a:solidFill>
                <a:latin typeface="Tahoma"/>
                <a:cs typeface="Tahoma"/>
              </a:rPr>
              <a:t>уголка </a:t>
            </a:r>
            <a:r>
              <a:rPr lang="ru-RU" sz="1001" spc="-21" dirty="0" smtClean="0">
                <a:solidFill>
                  <a:srgbClr val="031B83"/>
                </a:solidFill>
                <a:latin typeface="Tahoma"/>
                <a:cs typeface="Tahoma"/>
              </a:rPr>
              <a:t>«Большой перемены»</a:t>
            </a:r>
            <a:endParaRPr lang="ru-RU" sz="1001" spc="-21" dirty="0">
              <a:solidFill>
                <a:srgbClr val="031B83"/>
              </a:solidFill>
              <a:latin typeface="Tahoma"/>
              <a:cs typeface="Tahoma"/>
            </a:endParaRPr>
          </a:p>
        </p:txBody>
      </p:sp>
      <p:sp>
        <p:nvSpPr>
          <p:cNvPr id="76" name="object 12"/>
          <p:cNvSpPr txBox="1"/>
          <p:nvPr/>
        </p:nvSpPr>
        <p:spPr bwMode="auto">
          <a:xfrm>
            <a:off x="526297" y="674072"/>
            <a:ext cx="4921631" cy="378664"/>
          </a:xfrm>
          <a:prstGeom prst="rect">
            <a:avLst/>
          </a:prstGeom>
        </p:spPr>
        <p:txBody>
          <a:bodyPr vert="horz" wrap="square" lIns="0" tIns="9242" rIns="0" bIns="0" rtlCol="0">
            <a:spAutoFit/>
          </a:bodyPr>
          <a:lstStyle/>
          <a:p>
            <a:pPr marL="7701">
              <a:spcBef>
                <a:spcPts val="73"/>
              </a:spcBef>
            </a:pPr>
            <a:r>
              <a:rPr lang="ru-RU" sz="1200" spc="85" dirty="0">
                <a:solidFill>
                  <a:srgbClr val="031B83"/>
                </a:solidFill>
                <a:latin typeface="Tahoma"/>
                <a:cs typeface="Tahoma"/>
              </a:rPr>
              <a:t>Критерии единого образовательного пространства (разрабатываемые документы)</a:t>
            </a:r>
            <a:endParaRPr lang="ru-RU" sz="1200" b="1" dirty="0">
              <a:solidFill>
                <a:prstClr val="black"/>
              </a:solidFill>
              <a:latin typeface="Tahoma"/>
              <a:cs typeface="Tahoma"/>
            </a:endParaRPr>
          </a:p>
        </p:txBody>
      </p:sp>
      <p:sp>
        <p:nvSpPr>
          <p:cNvPr id="82" name="object 45"/>
          <p:cNvSpPr txBox="1"/>
          <p:nvPr/>
        </p:nvSpPr>
        <p:spPr>
          <a:xfrm>
            <a:off x="7138405" y="5694235"/>
            <a:ext cx="1848311" cy="918054"/>
          </a:xfrm>
          <a:prstGeom prst="rect">
            <a:avLst/>
          </a:prstGeom>
        </p:spPr>
        <p:txBody>
          <a:bodyPr vert="horz" wrap="square" lIns="0" tIns="70467" rIns="0" bIns="0" rtlCol="0">
            <a:spAutoFit/>
          </a:bodyPr>
          <a:lstStyle/>
          <a:p>
            <a:pPr marL="7701">
              <a:spcAft>
                <a:spcPts val="606"/>
              </a:spcAft>
              <a:buSzPct val="150000"/>
              <a:buFont typeface="Wingdings" pitchFamily="2" charset="2"/>
              <a:buChar char="ü"/>
            </a:pPr>
            <a:r>
              <a:rPr lang="ru-RU" sz="1001" spc="-21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</a:p>
          <a:p>
            <a:pPr marL="7701">
              <a:spcAft>
                <a:spcPts val="606"/>
              </a:spcAft>
              <a:buSzPct val="150000"/>
              <a:buFont typeface="Wingdings" pitchFamily="2" charset="2"/>
              <a:buChar char="ü"/>
            </a:pPr>
            <a:endParaRPr lang="ru-RU" sz="1001" spc="-21" dirty="0">
              <a:solidFill>
                <a:srgbClr val="031B83"/>
              </a:solidFill>
              <a:latin typeface="Tahoma"/>
              <a:cs typeface="Tahoma"/>
            </a:endParaRPr>
          </a:p>
          <a:p>
            <a:pPr marL="7701">
              <a:spcAft>
                <a:spcPts val="606"/>
              </a:spcAft>
              <a:buSzPct val="150000"/>
              <a:buFont typeface="Wingdings" pitchFamily="2" charset="2"/>
              <a:buChar char="ü"/>
            </a:pPr>
            <a:r>
              <a:rPr lang="ru-RU" sz="1001" spc="-21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</a:p>
          <a:p>
            <a:pPr marL="7701">
              <a:spcAft>
                <a:spcPts val="606"/>
              </a:spcAft>
              <a:buSzPct val="150000"/>
            </a:pPr>
            <a:r>
              <a:rPr lang="ru-RU" sz="1001" b="1" spc="-21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endParaRPr lang="en-US" sz="1001" b="1" spc="-45" dirty="0">
              <a:solidFill>
                <a:srgbClr val="F44336"/>
              </a:solidFill>
              <a:latin typeface="Tahoma"/>
              <a:cs typeface="Tahoma"/>
            </a:endParaRPr>
          </a:p>
        </p:txBody>
      </p:sp>
      <p:sp>
        <p:nvSpPr>
          <p:cNvPr id="83" name="object 45"/>
          <p:cNvSpPr txBox="1"/>
          <p:nvPr/>
        </p:nvSpPr>
        <p:spPr>
          <a:xfrm>
            <a:off x="9554952" y="5694235"/>
            <a:ext cx="1848311" cy="918054"/>
          </a:xfrm>
          <a:prstGeom prst="rect">
            <a:avLst/>
          </a:prstGeom>
        </p:spPr>
        <p:txBody>
          <a:bodyPr vert="horz" wrap="square" lIns="0" tIns="70467" rIns="0" bIns="0" rtlCol="0">
            <a:spAutoFit/>
          </a:bodyPr>
          <a:lstStyle/>
          <a:p>
            <a:pPr marL="7701">
              <a:spcAft>
                <a:spcPts val="606"/>
              </a:spcAft>
              <a:buSzPct val="150000"/>
              <a:buFont typeface="Wingdings" pitchFamily="2" charset="2"/>
              <a:buChar char="ü"/>
            </a:pPr>
            <a:r>
              <a:rPr lang="ru-RU" sz="1001" spc="-21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</a:p>
          <a:p>
            <a:pPr marL="7701">
              <a:spcAft>
                <a:spcPts val="606"/>
              </a:spcAft>
              <a:buSzPct val="150000"/>
              <a:buFont typeface="Wingdings" pitchFamily="2" charset="2"/>
              <a:buChar char="ü"/>
            </a:pPr>
            <a:endParaRPr lang="ru-RU" sz="1001" spc="-21" dirty="0">
              <a:solidFill>
                <a:srgbClr val="031B83"/>
              </a:solidFill>
              <a:latin typeface="Tahoma"/>
              <a:cs typeface="Tahoma"/>
            </a:endParaRPr>
          </a:p>
          <a:p>
            <a:pPr marL="7701">
              <a:spcAft>
                <a:spcPts val="606"/>
              </a:spcAft>
              <a:buSzPct val="150000"/>
              <a:buFont typeface="Wingdings" pitchFamily="2" charset="2"/>
              <a:buChar char="ü"/>
            </a:pPr>
            <a:r>
              <a:rPr lang="ru-RU" sz="1001" spc="-21" dirty="0">
                <a:solidFill>
                  <a:srgbClr val="031B83"/>
                </a:solidFill>
                <a:latin typeface="Tahoma"/>
                <a:cs typeface="Tahoma"/>
              </a:rPr>
              <a:t>  </a:t>
            </a:r>
          </a:p>
          <a:p>
            <a:pPr marL="7701">
              <a:spcAft>
                <a:spcPts val="606"/>
              </a:spcAft>
              <a:buSzPct val="150000"/>
            </a:pPr>
            <a:r>
              <a:rPr lang="ru-RU" sz="1001" b="1" spc="-21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endParaRPr lang="en-US" sz="1001" b="1" spc="-45" dirty="0">
              <a:solidFill>
                <a:srgbClr val="F44336"/>
              </a:solidFill>
              <a:latin typeface="Tahoma"/>
              <a:cs typeface="Tahoma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7"/>
          </p:nvPr>
        </p:nvSpPr>
        <p:spPr>
          <a:xfrm>
            <a:off x="11753074" y="6447660"/>
            <a:ext cx="245580" cy="218008"/>
          </a:xfrm>
        </p:spPr>
        <p:txBody>
          <a:bodyPr/>
          <a:lstStyle/>
          <a:p>
            <a:pPr marL="122835">
              <a:lnSpc>
                <a:spcPts val="1719"/>
              </a:lnSpc>
            </a:pPr>
            <a:fld id="{81D60167-4931-47E6-BA6A-407CBD079E47}" type="slidenum">
              <a:rPr lang="ru-RU" sz="1700">
                <a:solidFill>
                  <a:srgbClr val="808080"/>
                </a:solidFill>
                <a:ea typeface="Arial"/>
                <a:sym typeface="Arial"/>
              </a:rPr>
              <a:pPr marL="122835">
                <a:lnSpc>
                  <a:spcPts val="1719"/>
                </a:lnSpc>
              </a:pPr>
              <a:t>8</a:t>
            </a:fld>
            <a:endParaRPr lang="ru-RU" sz="1700" dirty="0">
              <a:solidFill>
                <a:srgbClr val="808080"/>
              </a:solidFill>
              <a:ea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586690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428" y="1"/>
            <a:ext cx="634971" cy="634971"/>
          </a:xfrm>
          <a:custGeom>
            <a:avLst/>
            <a:gdLst/>
            <a:ahLst/>
            <a:cxnLst/>
            <a:rect l="l" t="t" r="r" b="b"/>
            <a:pathLst>
              <a:path w="1047115" h="1047115">
                <a:moveTo>
                  <a:pt x="0" y="1047088"/>
                </a:moveTo>
                <a:lnTo>
                  <a:pt x="1047088" y="1047088"/>
                </a:lnTo>
                <a:lnTo>
                  <a:pt x="1047088" y="0"/>
                </a:lnTo>
                <a:lnTo>
                  <a:pt x="0" y="0"/>
                </a:lnTo>
                <a:lnTo>
                  <a:pt x="0" y="1047088"/>
                </a:lnTo>
                <a:close/>
              </a:path>
            </a:pathLst>
          </a:custGeom>
          <a:solidFill>
            <a:srgbClr val="031B83"/>
          </a:solidFill>
        </p:spPr>
        <p:txBody>
          <a:bodyPr wrap="square" lIns="0" tIns="0" rIns="0" bIns="0" rtlCol="0"/>
          <a:lstStyle/>
          <a:p>
            <a:endParaRPr sz="1092">
              <a:solidFill>
                <a:prstClr val="black"/>
              </a:solidFill>
            </a:endParaRPr>
          </a:p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828316" y="153552"/>
            <a:ext cx="10087333" cy="340564"/>
          </a:xfrm>
          <a:prstGeom prst="rect">
            <a:avLst/>
          </a:prstGeom>
        </p:spPr>
        <p:txBody>
          <a:bodyPr vert="horz" wrap="square" lIns="0" tIns="8086" rIns="0" bIns="0" rtlCol="0">
            <a:spAutoFit/>
          </a:bodyPr>
          <a:lstStyle/>
          <a:p>
            <a:pPr marL="7701">
              <a:spcBef>
                <a:spcPts val="64"/>
              </a:spcBef>
            </a:pPr>
            <a:r>
              <a:rPr lang="ru-RU" sz="2400" b="1" spc="45" dirty="0">
                <a:solidFill>
                  <a:srgbClr val="031B83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Творчество</a:t>
            </a:r>
            <a:endParaRPr lang="ru-RU" sz="1600" b="1" spc="45" dirty="0">
              <a:solidFill>
                <a:srgbClr val="031B83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871864" y="788675"/>
            <a:ext cx="1828287" cy="192053"/>
          </a:xfrm>
          <a:prstGeom prst="rect">
            <a:avLst/>
          </a:prstGeom>
        </p:spPr>
        <p:txBody>
          <a:bodyPr vert="horz" wrap="square" lIns="0" tIns="7316" rIns="0" bIns="0" rtlCol="0">
            <a:spAutoFit/>
          </a:bodyPr>
          <a:lstStyle/>
          <a:p>
            <a:pPr marL="7701" marR="3081" algn="ctr">
              <a:spcBef>
                <a:spcPts val="58"/>
              </a:spcBef>
            </a:pPr>
            <a:r>
              <a:rPr lang="ru-RU" sz="1200" b="1" spc="-21" dirty="0">
                <a:solidFill>
                  <a:srgbClr val="008000"/>
                </a:solidFill>
                <a:latin typeface="Tahoma"/>
                <a:cs typeface="Tahoma"/>
              </a:rPr>
              <a:t>БАЗОВЫЙ</a:t>
            </a:r>
            <a:endParaRPr lang="ru-RU" sz="1200" dirty="0">
              <a:solidFill>
                <a:srgbClr val="008000"/>
              </a:solidFill>
              <a:latin typeface="Tahoma"/>
              <a:cs typeface="Tahoma"/>
            </a:endParaRPr>
          </a:p>
        </p:txBody>
      </p:sp>
      <p:grpSp>
        <p:nvGrpSpPr>
          <p:cNvPr id="8" name="Группа 50"/>
          <p:cNvGrpSpPr/>
          <p:nvPr/>
        </p:nvGrpSpPr>
        <p:grpSpPr>
          <a:xfrm>
            <a:off x="558577" y="1047686"/>
            <a:ext cx="11002538" cy="218304"/>
            <a:chOff x="1047088" y="7559676"/>
            <a:chExt cx="17360900" cy="468000"/>
          </a:xfrm>
        </p:grpSpPr>
        <p:sp>
          <p:nvSpPr>
            <p:cNvPr id="17" name="object 17"/>
            <p:cNvSpPr/>
            <p:nvPr/>
          </p:nvSpPr>
          <p:spPr>
            <a:xfrm>
              <a:off x="1047088" y="7559676"/>
              <a:ext cx="17360900" cy="468000"/>
            </a:xfrm>
            <a:custGeom>
              <a:avLst/>
              <a:gdLst/>
              <a:ahLst/>
              <a:cxnLst/>
              <a:rect l="l" t="t" r="r" b="b"/>
              <a:pathLst>
                <a:path w="17360900" h="890270">
                  <a:moveTo>
                    <a:pt x="0" y="890025"/>
                  </a:moveTo>
                  <a:lnTo>
                    <a:pt x="17360727" y="890025"/>
                  </a:lnTo>
                  <a:lnTo>
                    <a:pt x="17360727" y="0"/>
                  </a:lnTo>
                  <a:lnTo>
                    <a:pt x="0" y="0"/>
                  </a:lnTo>
                  <a:lnTo>
                    <a:pt x="0" y="890025"/>
                  </a:lnTo>
                  <a:close/>
                </a:path>
              </a:pathLst>
            </a:custGeom>
            <a:solidFill>
              <a:srgbClr val="031B83"/>
            </a:solidFill>
          </p:spPr>
          <p:txBody>
            <a:bodyPr wrap="square" lIns="0" tIns="0" rIns="0" bIns="0" rtlCol="0"/>
            <a:lstStyle/>
            <a:p>
              <a:endParaRPr sz="1092">
                <a:solidFill>
                  <a:prstClr val="black"/>
                </a:solidFill>
              </a:endParaRPr>
            </a:p>
          </p:txBody>
        </p:sp>
        <p:sp>
          <p:nvSpPr>
            <p:cNvPr id="18" name="object 18"/>
            <p:cNvSpPr txBox="1"/>
            <p:nvPr/>
          </p:nvSpPr>
          <p:spPr>
            <a:xfrm>
              <a:off x="1060450" y="7595036"/>
              <a:ext cx="17221201" cy="295982"/>
            </a:xfrm>
            <a:prstGeom prst="rect">
              <a:avLst/>
            </a:prstGeom>
          </p:spPr>
          <p:txBody>
            <a:bodyPr vert="horz" wrap="square" lIns="0" tIns="7316" rIns="0" bIns="0" rtlCol="0">
              <a:spAutoFit/>
            </a:bodyPr>
            <a:lstStyle/>
            <a:p>
              <a:pPr marL="289953" marR="3081" indent="-282637">
                <a:spcBef>
                  <a:spcPts val="58"/>
                </a:spcBef>
              </a:pPr>
              <a:endParaRPr sz="849" dirty="0">
                <a:solidFill>
                  <a:prstClr val="black"/>
                </a:solidFill>
                <a:latin typeface="Tahoma"/>
                <a:cs typeface="Tahoma"/>
              </a:endParaRPr>
            </a:p>
          </p:txBody>
        </p:sp>
      </p:grpSp>
      <p:sp>
        <p:nvSpPr>
          <p:cNvPr id="20" name="object 20"/>
          <p:cNvSpPr txBox="1"/>
          <p:nvPr/>
        </p:nvSpPr>
        <p:spPr>
          <a:xfrm>
            <a:off x="9469165" y="840116"/>
            <a:ext cx="2079349" cy="161276"/>
          </a:xfrm>
          <a:prstGeom prst="rect">
            <a:avLst/>
          </a:prstGeom>
        </p:spPr>
        <p:txBody>
          <a:bodyPr vert="horz" wrap="square" lIns="0" tIns="7316" rIns="0" bIns="0" rtlCol="0">
            <a:spAutoFit/>
          </a:bodyPr>
          <a:lstStyle/>
          <a:p>
            <a:pPr marL="7701" algn="ctr">
              <a:lnSpc>
                <a:spcPts val="1201"/>
              </a:lnSpc>
              <a:spcBef>
                <a:spcPts val="58"/>
              </a:spcBef>
            </a:pPr>
            <a:r>
              <a:rPr lang="ru-RU" sz="1001" b="1" spc="-27" dirty="0">
                <a:solidFill>
                  <a:srgbClr val="031B83"/>
                </a:solidFill>
                <a:latin typeface="Tahoma"/>
                <a:cs typeface="Tahoma"/>
              </a:rPr>
              <a:t>ПОЛНЫЙ</a:t>
            </a:r>
            <a:endParaRPr lang="ru-RU" sz="1001" dirty="0">
              <a:solidFill>
                <a:prstClr val="black"/>
              </a:solidFill>
              <a:latin typeface="Tahoma"/>
              <a:cs typeface="Tahom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7204986" y="840116"/>
            <a:ext cx="2127482" cy="161404"/>
          </a:xfrm>
          <a:prstGeom prst="rect">
            <a:avLst/>
          </a:prstGeom>
        </p:spPr>
        <p:txBody>
          <a:bodyPr vert="horz" wrap="square" lIns="0" tIns="7316" rIns="0" bIns="0" rtlCol="0">
            <a:spAutoFit/>
          </a:bodyPr>
          <a:lstStyle/>
          <a:p>
            <a:pPr marL="7701" marR="3081" algn="ctr">
              <a:spcBef>
                <a:spcPts val="58"/>
              </a:spcBef>
            </a:pPr>
            <a:r>
              <a:rPr lang="ru-RU" sz="1001" b="1" spc="-24" dirty="0">
                <a:solidFill>
                  <a:srgbClr val="031B83"/>
                </a:solidFill>
                <a:latin typeface="Tahoma"/>
                <a:cs typeface="Tahoma"/>
              </a:rPr>
              <a:t>СРЕДНИЙ</a:t>
            </a:r>
            <a:endParaRPr lang="ru-RU" sz="1001" dirty="0">
              <a:solidFill>
                <a:prstClr val="black"/>
              </a:solidFill>
              <a:latin typeface="Tahoma"/>
              <a:cs typeface="Tahoma"/>
            </a:endParaRPr>
          </a:p>
        </p:txBody>
      </p:sp>
      <p:grpSp>
        <p:nvGrpSpPr>
          <p:cNvPr id="14" name="Группа 55"/>
          <p:cNvGrpSpPr/>
          <p:nvPr/>
        </p:nvGrpSpPr>
        <p:grpSpPr>
          <a:xfrm>
            <a:off x="9473532" y="548680"/>
            <a:ext cx="1659113" cy="123671"/>
            <a:chOff x="9465679" y="2607490"/>
            <a:chExt cx="2736000" cy="203942"/>
          </a:xfrm>
        </p:grpSpPr>
        <p:sp>
          <p:nvSpPr>
            <p:cNvPr id="25" name="object 25"/>
            <p:cNvSpPr/>
            <p:nvPr/>
          </p:nvSpPr>
          <p:spPr>
            <a:xfrm>
              <a:off x="9465679" y="2811432"/>
              <a:ext cx="2736000" cy="0"/>
            </a:xfrm>
            <a:custGeom>
              <a:avLst/>
              <a:gdLst/>
              <a:ahLst/>
              <a:cxnLst/>
              <a:rect l="l" t="t" r="r" b="b"/>
              <a:pathLst>
                <a:path w="3560444">
                  <a:moveTo>
                    <a:pt x="0" y="0"/>
                  </a:moveTo>
                  <a:lnTo>
                    <a:pt x="3560101" y="0"/>
                  </a:lnTo>
                </a:path>
              </a:pathLst>
            </a:custGeom>
            <a:ln w="52354">
              <a:solidFill>
                <a:srgbClr val="F44336"/>
              </a:solidFill>
            </a:ln>
          </p:spPr>
          <p:txBody>
            <a:bodyPr wrap="square" lIns="0" tIns="0" rIns="0" bIns="0" rtlCol="0"/>
            <a:lstStyle/>
            <a:p>
              <a:endParaRPr sz="1092">
                <a:solidFill>
                  <a:prstClr val="black"/>
                </a:solidFill>
              </a:endParaRPr>
            </a:p>
          </p:txBody>
        </p:sp>
        <p:sp>
          <p:nvSpPr>
            <p:cNvPr id="33" name="object 33"/>
            <p:cNvSpPr/>
            <p:nvPr/>
          </p:nvSpPr>
          <p:spPr>
            <a:xfrm>
              <a:off x="11980279" y="2607490"/>
              <a:ext cx="177753" cy="177764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1092">
                <a:solidFill>
                  <a:prstClr val="black"/>
                </a:solidFill>
              </a:endParaRPr>
            </a:p>
          </p:txBody>
        </p:sp>
      </p:grpSp>
      <p:pic>
        <p:nvPicPr>
          <p:cNvPr id="52" name="object 1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1465" y="47740"/>
            <a:ext cx="492897" cy="539490"/>
          </a:xfrm>
          <a:prstGeom prst="rect">
            <a:avLst/>
          </a:prstGeom>
        </p:spPr>
      </p:pic>
      <p:sp>
        <p:nvSpPr>
          <p:cNvPr id="78" name="object 18"/>
          <p:cNvSpPr txBox="1"/>
          <p:nvPr/>
        </p:nvSpPr>
        <p:spPr>
          <a:xfrm>
            <a:off x="542788" y="5856442"/>
            <a:ext cx="10914003" cy="161404"/>
          </a:xfrm>
          <a:prstGeom prst="rect">
            <a:avLst/>
          </a:prstGeom>
        </p:spPr>
        <p:txBody>
          <a:bodyPr vert="horz" wrap="square" lIns="0" tIns="7316" rIns="0" bIns="0" rtlCol="0">
            <a:spAutoFit/>
          </a:bodyPr>
          <a:lstStyle/>
          <a:p>
            <a:pPr marL="289953" marR="3081" indent="-282637">
              <a:spcBef>
                <a:spcPts val="58"/>
              </a:spcBef>
            </a:pPr>
            <a:r>
              <a:rPr lang="ru-RU" sz="1001" b="1" spc="-24" dirty="0">
                <a:solidFill>
                  <a:srgbClr val="FFFFFF"/>
                </a:solidFill>
                <a:latin typeface="Tahoma"/>
                <a:cs typeface="Tahoma"/>
              </a:rPr>
              <a:t>Для школы, расположенной в сельской местности и малокомплектной школы, с количеством обучающихся менее 100 человек</a:t>
            </a:r>
            <a:endParaRPr lang="ru-RU" sz="849" dirty="0">
              <a:solidFill>
                <a:prstClr val="black"/>
              </a:solidFill>
              <a:latin typeface="Tahoma"/>
              <a:cs typeface="Tahoma"/>
            </a:endParaRPr>
          </a:p>
        </p:txBody>
      </p:sp>
      <p:grpSp>
        <p:nvGrpSpPr>
          <p:cNvPr id="49" name="Группа 55"/>
          <p:cNvGrpSpPr/>
          <p:nvPr/>
        </p:nvGrpSpPr>
        <p:grpSpPr>
          <a:xfrm>
            <a:off x="7209352" y="548680"/>
            <a:ext cx="1659113" cy="123671"/>
            <a:chOff x="9465679" y="2607490"/>
            <a:chExt cx="2736000" cy="203942"/>
          </a:xfrm>
        </p:grpSpPr>
        <p:sp>
          <p:nvSpPr>
            <p:cNvPr id="50" name="object 25"/>
            <p:cNvSpPr/>
            <p:nvPr/>
          </p:nvSpPr>
          <p:spPr>
            <a:xfrm>
              <a:off x="9465679" y="2811432"/>
              <a:ext cx="2736000" cy="0"/>
            </a:xfrm>
            <a:custGeom>
              <a:avLst/>
              <a:gdLst/>
              <a:ahLst/>
              <a:cxnLst/>
              <a:rect l="l" t="t" r="r" b="b"/>
              <a:pathLst>
                <a:path w="3560444">
                  <a:moveTo>
                    <a:pt x="0" y="0"/>
                  </a:moveTo>
                  <a:lnTo>
                    <a:pt x="3560101" y="0"/>
                  </a:lnTo>
                </a:path>
              </a:pathLst>
            </a:custGeom>
            <a:ln w="52354">
              <a:solidFill>
                <a:srgbClr val="F44336"/>
              </a:solidFill>
            </a:ln>
          </p:spPr>
          <p:txBody>
            <a:bodyPr wrap="square" lIns="0" tIns="0" rIns="0" bIns="0" rtlCol="0"/>
            <a:lstStyle/>
            <a:p>
              <a:endParaRPr sz="1092">
                <a:solidFill>
                  <a:prstClr val="black"/>
                </a:solidFill>
              </a:endParaRPr>
            </a:p>
          </p:txBody>
        </p:sp>
        <p:sp>
          <p:nvSpPr>
            <p:cNvPr id="51" name="object 33"/>
            <p:cNvSpPr/>
            <p:nvPr/>
          </p:nvSpPr>
          <p:spPr>
            <a:xfrm>
              <a:off x="10761079" y="2607490"/>
              <a:ext cx="177753" cy="177764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1092">
                <a:solidFill>
                  <a:prstClr val="black"/>
                </a:solidFill>
              </a:endParaRPr>
            </a:p>
          </p:txBody>
        </p:sp>
      </p:grpSp>
      <p:grpSp>
        <p:nvGrpSpPr>
          <p:cNvPr id="53" name="Группа 55"/>
          <p:cNvGrpSpPr/>
          <p:nvPr/>
        </p:nvGrpSpPr>
        <p:grpSpPr>
          <a:xfrm>
            <a:off x="4945172" y="548680"/>
            <a:ext cx="1659113" cy="123671"/>
            <a:chOff x="9465679" y="2607490"/>
            <a:chExt cx="2736000" cy="203942"/>
          </a:xfrm>
        </p:grpSpPr>
        <p:sp>
          <p:nvSpPr>
            <p:cNvPr id="54" name="object 25"/>
            <p:cNvSpPr/>
            <p:nvPr/>
          </p:nvSpPr>
          <p:spPr>
            <a:xfrm>
              <a:off x="9465679" y="2811432"/>
              <a:ext cx="2736000" cy="0"/>
            </a:xfrm>
            <a:custGeom>
              <a:avLst/>
              <a:gdLst/>
              <a:ahLst/>
              <a:cxnLst/>
              <a:rect l="l" t="t" r="r" b="b"/>
              <a:pathLst>
                <a:path w="3560444">
                  <a:moveTo>
                    <a:pt x="0" y="0"/>
                  </a:moveTo>
                  <a:lnTo>
                    <a:pt x="3560101" y="0"/>
                  </a:lnTo>
                </a:path>
              </a:pathLst>
            </a:custGeom>
            <a:ln w="52354">
              <a:solidFill>
                <a:srgbClr val="F44336"/>
              </a:solidFill>
            </a:ln>
          </p:spPr>
          <p:txBody>
            <a:bodyPr wrap="square" lIns="0" tIns="0" rIns="0" bIns="0" rtlCol="0"/>
            <a:lstStyle/>
            <a:p>
              <a:endParaRPr sz="1092">
                <a:solidFill>
                  <a:prstClr val="black"/>
                </a:solidFill>
              </a:endParaRPr>
            </a:p>
          </p:txBody>
        </p:sp>
        <p:sp>
          <p:nvSpPr>
            <p:cNvPr id="56" name="object 33"/>
            <p:cNvSpPr/>
            <p:nvPr/>
          </p:nvSpPr>
          <p:spPr>
            <a:xfrm>
              <a:off x="9465679" y="2607490"/>
              <a:ext cx="177753" cy="177764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1092">
                <a:solidFill>
                  <a:prstClr val="black"/>
                </a:solidFill>
              </a:endParaRPr>
            </a:p>
          </p:txBody>
        </p:sp>
      </p:grpSp>
      <p:sp>
        <p:nvSpPr>
          <p:cNvPr id="64" name="object 45"/>
          <p:cNvSpPr txBox="1"/>
          <p:nvPr/>
        </p:nvSpPr>
        <p:spPr>
          <a:xfrm>
            <a:off x="683795" y="1233362"/>
            <a:ext cx="3877268" cy="5441856"/>
          </a:xfrm>
          <a:prstGeom prst="rect">
            <a:avLst/>
          </a:prstGeom>
        </p:spPr>
        <p:txBody>
          <a:bodyPr vert="horz" wrap="square" lIns="0" tIns="70467" rIns="0" bIns="0" rtlCol="0">
            <a:spAutoFit/>
          </a:bodyPr>
          <a:lstStyle/>
          <a:p>
            <a:pPr marL="179151" indent="-171450">
              <a:spcAft>
                <a:spcPts val="606"/>
              </a:spcAft>
              <a:buSzPct val="150000"/>
              <a:buFont typeface="Wingdings" panose="05000000000000000000" pitchFamily="2" charset="2"/>
              <a:buChar char="§"/>
            </a:pPr>
            <a:endParaRPr lang="ru-RU" sz="300" spc="-2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9151" indent="-171450">
              <a:spcAft>
                <a:spcPts val="606"/>
              </a:spcAft>
              <a:buSzPct val="150000"/>
              <a:buFont typeface="Wingdings" panose="05000000000000000000" pitchFamily="2" charset="2"/>
              <a:buChar char="§"/>
              <a:defRPr/>
            </a:pPr>
            <a:r>
              <a:rPr lang="ru-RU" sz="1100" spc="-2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spc="-21" dirty="0">
                <a:solidFill>
                  <a:srgbClr val="031B83"/>
                </a:solidFill>
                <a:latin typeface="Tahoma"/>
                <a:cs typeface="Tahoma"/>
              </a:rPr>
              <a:t>Реализация дополнительных общеобразовательных программ</a:t>
            </a:r>
          </a:p>
          <a:p>
            <a:pPr marL="179151" indent="-171450">
              <a:spcAft>
                <a:spcPts val="606"/>
              </a:spcAft>
              <a:buSzPct val="150000"/>
              <a:buFont typeface="Wingdings" panose="05000000000000000000" pitchFamily="2" charset="2"/>
              <a:buChar char="§"/>
              <a:defRPr/>
            </a:pPr>
            <a:endParaRPr lang="ru-RU" sz="1100" spc="-21" dirty="0">
              <a:solidFill>
                <a:srgbClr val="031B83"/>
              </a:solidFill>
              <a:latin typeface="Tahoma"/>
              <a:cs typeface="Tahoma"/>
            </a:endParaRPr>
          </a:p>
          <a:p>
            <a:pPr marL="179151" indent="-171450">
              <a:spcAft>
                <a:spcPts val="606"/>
              </a:spcAft>
              <a:buSzPct val="150000"/>
              <a:buFont typeface="Wingdings" panose="05000000000000000000" pitchFamily="2" charset="2"/>
              <a:buChar char="§"/>
              <a:defRPr/>
            </a:pPr>
            <a:r>
              <a:rPr lang="ru-RU" sz="1100" spc="-21" dirty="0">
                <a:solidFill>
                  <a:srgbClr val="031B83"/>
                </a:solidFill>
                <a:latin typeface="Tahoma"/>
                <a:cs typeface="Tahoma"/>
              </a:rPr>
              <a:t> Участие в конкурсах, фестивалях, олимпиадах, конференциях</a:t>
            </a:r>
            <a:endParaRPr lang="ru-RU" sz="1000" spc="-21" dirty="0">
              <a:solidFill>
                <a:srgbClr val="031B83"/>
              </a:solidFill>
              <a:latin typeface="Tahoma"/>
              <a:cs typeface="Tahoma"/>
            </a:endParaRPr>
          </a:p>
          <a:p>
            <a:pPr marL="179151" indent="-171450">
              <a:spcAft>
                <a:spcPts val="606"/>
              </a:spcAft>
              <a:buSzPct val="150000"/>
              <a:buFont typeface="Wingdings" panose="05000000000000000000" pitchFamily="2" charset="2"/>
              <a:buChar char="§"/>
              <a:defRPr/>
            </a:pPr>
            <a:endParaRPr lang="ru-RU" sz="1100" spc="-21" dirty="0">
              <a:solidFill>
                <a:srgbClr val="031B83"/>
              </a:solidFill>
              <a:latin typeface="Tahoma"/>
              <a:cs typeface="Tahoma"/>
            </a:endParaRPr>
          </a:p>
          <a:p>
            <a:pPr marL="179151" indent="-171450">
              <a:spcAft>
                <a:spcPts val="606"/>
              </a:spcAft>
              <a:buSzPct val="150000"/>
              <a:buFont typeface="Wingdings" panose="05000000000000000000" pitchFamily="2" charset="2"/>
              <a:buChar char="§"/>
              <a:defRPr/>
            </a:pPr>
            <a:r>
              <a:rPr lang="ru-RU" sz="1100" spc="-21" dirty="0">
                <a:solidFill>
                  <a:srgbClr val="031B83"/>
                </a:solidFill>
                <a:latin typeface="Tahoma"/>
                <a:cs typeface="Tahoma"/>
              </a:rPr>
              <a:t> Наличие объединений (школьный театр, школьный музей и музейная педагогика, школьный туристский клуб, школьный краеведческий </a:t>
            </a:r>
            <a:r>
              <a:rPr lang="ru-RU" sz="1100" spc="-21" dirty="0" err="1">
                <a:solidFill>
                  <a:srgbClr val="031B83"/>
                </a:solidFill>
                <a:latin typeface="Tahoma"/>
                <a:cs typeface="Tahoma"/>
              </a:rPr>
              <a:t>стартап</a:t>
            </a:r>
            <a:r>
              <a:rPr lang="ru-RU" sz="1100" spc="-21" dirty="0">
                <a:solidFill>
                  <a:srgbClr val="031B83"/>
                </a:solidFill>
                <a:latin typeface="Tahoma"/>
                <a:cs typeface="Tahoma"/>
              </a:rPr>
              <a:t>, школьный музыкальный коллектив, школьный пресс-центр (телевидение, газета, журнал)</a:t>
            </a:r>
          </a:p>
          <a:p>
            <a:pPr marL="179151" indent="-171450">
              <a:spcAft>
                <a:spcPts val="606"/>
              </a:spcAft>
              <a:buSzPct val="150000"/>
              <a:buFont typeface="Wingdings" panose="05000000000000000000" pitchFamily="2" charset="2"/>
              <a:buChar char="§"/>
              <a:defRPr/>
            </a:pPr>
            <a:endParaRPr lang="ru-RU" sz="900" spc="-21" dirty="0">
              <a:solidFill>
                <a:srgbClr val="031B83"/>
              </a:solidFill>
              <a:latin typeface="Tahoma"/>
              <a:cs typeface="Tahoma"/>
            </a:endParaRPr>
          </a:p>
          <a:p>
            <a:pPr marL="179151" indent="-171450">
              <a:spcAft>
                <a:spcPts val="606"/>
              </a:spcAft>
              <a:buSzPct val="150000"/>
              <a:buFont typeface="Wingdings" panose="05000000000000000000" pitchFamily="2" charset="2"/>
              <a:buChar char="§"/>
              <a:defRPr/>
            </a:pPr>
            <a:r>
              <a:rPr lang="ru-RU" sz="1100" spc="-21" dirty="0">
                <a:solidFill>
                  <a:srgbClr val="031B83"/>
                </a:solidFill>
                <a:latin typeface="Tahoma"/>
                <a:cs typeface="Tahoma"/>
              </a:rPr>
              <a:t> Сетевое взаимодействие </a:t>
            </a:r>
            <a:r>
              <a:rPr lang="ru-RU" sz="1100" spc="-21" dirty="0" smtClean="0">
                <a:solidFill>
                  <a:srgbClr val="031B83"/>
                </a:solidFill>
                <a:latin typeface="Tahoma"/>
                <a:cs typeface="Tahoma"/>
              </a:rPr>
              <a:t>(организации </a:t>
            </a:r>
            <a:r>
              <a:rPr lang="ru-RU" sz="1100" spc="-21" dirty="0">
                <a:solidFill>
                  <a:srgbClr val="031B83"/>
                </a:solidFill>
                <a:latin typeface="Tahoma"/>
                <a:cs typeface="Tahoma"/>
              </a:rPr>
              <a:t>культуры и искусств, </a:t>
            </a:r>
            <a:r>
              <a:rPr lang="ru-RU" sz="1100" spc="-21" dirty="0" smtClean="0">
                <a:solidFill>
                  <a:srgbClr val="031B83"/>
                </a:solidFill>
                <a:latin typeface="Tahoma"/>
                <a:cs typeface="Tahoma"/>
              </a:rPr>
              <a:t>кванториумы</a:t>
            </a:r>
            <a:r>
              <a:rPr lang="ru-RU" sz="1100" spc="-21" dirty="0">
                <a:solidFill>
                  <a:srgbClr val="031B83"/>
                </a:solidFill>
                <a:latin typeface="Tahoma"/>
                <a:cs typeface="Tahoma"/>
              </a:rPr>
              <a:t>, </a:t>
            </a:r>
            <a:r>
              <a:rPr lang="ru-RU" sz="1100" spc="-21" dirty="0" smtClean="0">
                <a:solidFill>
                  <a:srgbClr val="031B83"/>
                </a:solidFill>
                <a:latin typeface="Tahoma"/>
                <a:cs typeface="Tahoma"/>
              </a:rPr>
              <a:t>мобильные кванториумы</a:t>
            </a:r>
            <a:r>
              <a:rPr lang="ru-RU" sz="1100" spc="-21" dirty="0">
                <a:solidFill>
                  <a:srgbClr val="031B83"/>
                </a:solidFill>
                <a:latin typeface="Tahoma"/>
                <a:cs typeface="Tahoma"/>
              </a:rPr>
              <a:t>, ДНК, </a:t>
            </a:r>
            <a:r>
              <a:rPr lang="en-US" sz="1100" spc="-21" dirty="0">
                <a:solidFill>
                  <a:srgbClr val="031B83"/>
                </a:solidFill>
                <a:latin typeface="Tahoma"/>
                <a:cs typeface="Tahoma"/>
              </a:rPr>
              <a:t>IT-</a:t>
            </a:r>
            <a:r>
              <a:rPr lang="ru-RU" sz="1100" spc="-21" dirty="0">
                <a:solidFill>
                  <a:srgbClr val="031B83"/>
                </a:solidFill>
                <a:latin typeface="Tahoma"/>
                <a:cs typeface="Tahoma"/>
              </a:rPr>
              <a:t>кубы, </a:t>
            </a:r>
            <a:r>
              <a:rPr lang="ru-RU" sz="1100" spc="-21" dirty="0" smtClean="0">
                <a:solidFill>
                  <a:srgbClr val="031B83"/>
                </a:solidFill>
                <a:latin typeface="Tahoma"/>
                <a:cs typeface="Tahoma"/>
              </a:rPr>
              <a:t>«Точки роста», </a:t>
            </a:r>
            <a:r>
              <a:rPr lang="ru-RU" sz="1100" spc="-21" dirty="0" err="1" smtClean="0">
                <a:solidFill>
                  <a:srgbClr val="031B83"/>
                </a:solidFill>
                <a:latin typeface="Tahoma"/>
                <a:cs typeface="Tahoma"/>
              </a:rPr>
              <a:t>экостанции</a:t>
            </a:r>
            <a:r>
              <a:rPr lang="ru-RU" sz="1100" spc="-21" dirty="0">
                <a:solidFill>
                  <a:srgbClr val="031B83"/>
                </a:solidFill>
                <a:latin typeface="Tahoma"/>
                <a:cs typeface="Tahoma"/>
              </a:rPr>
              <a:t>, ведущие предприятия </a:t>
            </a:r>
            <a:r>
              <a:rPr lang="ru-RU" sz="1100" spc="-21" dirty="0" smtClean="0">
                <a:solidFill>
                  <a:srgbClr val="031B83"/>
                </a:solidFill>
                <a:latin typeface="Tahoma"/>
                <a:cs typeface="Tahoma"/>
              </a:rPr>
              <a:t>региона </a:t>
            </a:r>
            <a:r>
              <a:rPr lang="ru-RU" sz="1100" spc="-21" dirty="0">
                <a:solidFill>
                  <a:srgbClr val="031B83"/>
                </a:solidFill>
                <a:latin typeface="Tahoma"/>
                <a:cs typeface="Tahoma"/>
              </a:rPr>
              <a:t>и др.)</a:t>
            </a:r>
          </a:p>
          <a:p>
            <a:pPr marL="293451" indent="-285750">
              <a:spcAft>
                <a:spcPts val="606"/>
              </a:spcAft>
              <a:buSzPct val="150000"/>
              <a:buFont typeface="Wingdings" panose="05000000000000000000" pitchFamily="2" charset="2"/>
              <a:buChar char="§"/>
              <a:defRPr/>
            </a:pPr>
            <a:endParaRPr lang="ru-RU" spc="-21" dirty="0">
              <a:solidFill>
                <a:srgbClr val="031B83"/>
              </a:solidFill>
              <a:latin typeface="Tahoma"/>
              <a:cs typeface="Tahoma"/>
            </a:endParaRPr>
          </a:p>
          <a:p>
            <a:pPr marL="179151" indent="-171450">
              <a:spcAft>
                <a:spcPts val="606"/>
              </a:spcAft>
              <a:buSzPct val="150000"/>
              <a:buFont typeface="Wingdings" panose="05000000000000000000" pitchFamily="2" charset="2"/>
              <a:buChar char="§"/>
              <a:defRPr/>
            </a:pPr>
            <a:r>
              <a:rPr lang="ru-RU" sz="1100" spc="-21" dirty="0">
                <a:solidFill>
                  <a:srgbClr val="031B83"/>
                </a:solidFill>
                <a:latin typeface="Tahoma"/>
                <a:cs typeface="Tahoma"/>
              </a:rPr>
              <a:t> Летний лагерь (тематические смены), в том числе участие в каникулярных и </a:t>
            </a:r>
            <a:r>
              <a:rPr lang="ru-RU" sz="1100" spc="-21" dirty="0" err="1">
                <a:solidFill>
                  <a:srgbClr val="031B83"/>
                </a:solidFill>
                <a:latin typeface="Tahoma"/>
                <a:cs typeface="Tahoma"/>
              </a:rPr>
              <a:t>профориентационных</a:t>
            </a:r>
            <a:r>
              <a:rPr lang="ru-RU" sz="1100" spc="-21" dirty="0">
                <a:solidFill>
                  <a:srgbClr val="031B83"/>
                </a:solidFill>
                <a:latin typeface="Tahoma"/>
                <a:cs typeface="Tahoma"/>
              </a:rPr>
              <a:t> сменах </a:t>
            </a:r>
          </a:p>
          <a:p>
            <a:pPr marL="179151" indent="-171450">
              <a:spcAft>
                <a:spcPts val="606"/>
              </a:spcAft>
              <a:buSzPct val="150000"/>
              <a:buFont typeface="Wingdings" panose="05000000000000000000" pitchFamily="2" charset="2"/>
              <a:buChar char="§"/>
              <a:defRPr/>
            </a:pPr>
            <a:endParaRPr lang="ru-RU" sz="1100" spc="-21" dirty="0">
              <a:solidFill>
                <a:srgbClr val="031B83"/>
              </a:solidFill>
              <a:latin typeface="Tahoma"/>
              <a:cs typeface="Tahoma"/>
            </a:endParaRPr>
          </a:p>
          <a:p>
            <a:pPr marL="179151" indent="-171450">
              <a:buSzPct val="150000"/>
              <a:buFont typeface="Wingdings" panose="05000000000000000000" pitchFamily="2" charset="2"/>
              <a:buChar char="§"/>
            </a:pPr>
            <a:r>
              <a:rPr lang="ru-RU" sz="1100" spc="-21" dirty="0">
                <a:solidFill>
                  <a:srgbClr val="031B83"/>
                </a:solidFill>
                <a:latin typeface="Tahoma"/>
                <a:cs typeface="Tahoma"/>
              </a:rPr>
              <a:t>Работа с мобильными учебными комплексами (</a:t>
            </a:r>
            <a:r>
              <a:rPr lang="ru-RU" sz="1100" spc="-21" dirty="0" err="1">
                <a:solidFill>
                  <a:srgbClr val="031B83"/>
                </a:solidFill>
                <a:latin typeface="Tahoma"/>
                <a:cs typeface="Tahoma"/>
              </a:rPr>
              <a:t>кванториумы</a:t>
            </a:r>
            <a:r>
              <a:rPr lang="ru-RU" sz="1100" spc="-21" dirty="0">
                <a:solidFill>
                  <a:srgbClr val="031B83"/>
                </a:solidFill>
                <a:latin typeface="Tahoma"/>
                <a:cs typeface="Tahoma"/>
              </a:rPr>
              <a:t>, лаборатория безопасности, библиотечные комплексы и др.)</a:t>
            </a:r>
          </a:p>
          <a:p>
            <a:pPr marL="179151" indent="-171450">
              <a:buSzPct val="150000"/>
              <a:buFont typeface="Wingdings" panose="05000000000000000000" pitchFamily="2" charset="2"/>
              <a:buChar char="§"/>
            </a:pPr>
            <a:endParaRPr lang="ru-RU" sz="1100" spc="-21" dirty="0">
              <a:solidFill>
                <a:srgbClr val="031B83"/>
              </a:solidFill>
              <a:latin typeface="Tahoma"/>
              <a:cs typeface="Tahoma"/>
            </a:endParaRPr>
          </a:p>
          <a:p>
            <a:pPr marL="179151" indent="-171450">
              <a:buSzPct val="150000"/>
              <a:buFont typeface="Wingdings" panose="05000000000000000000" pitchFamily="2" charset="2"/>
              <a:buChar char="§"/>
            </a:pPr>
            <a:r>
              <a:rPr lang="ru-RU" sz="1100" spc="-21" dirty="0">
                <a:solidFill>
                  <a:srgbClr val="031B83"/>
                </a:solidFill>
                <a:latin typeface="Tahoma"/>
                <a:cs typeface="Tahoma"/>
              </a:rPr>
              <a:t>Школа полного дня: внеурочная деятельность и дополнительное </a:t>
            </a:r>
            <a:r>
              <a:rPr lang="ru-RU" sz="1100" spc="-21" dirty="0" smtClean="0">
                <a:solidFill>
                  <a:srgbClr val="031B83"/>
                </a:solidFill>
                <a:latin typeface="Tahoma"/>
                <a:cs typeface="Tahoma"/>
              </a:rPr>
              <a:t>образование</a:t>
            </a:r>
            <a:endParaRPr lang="ru-RU" sz="1100" spc="-21" dirty="0">
              <a:solidFill>
                <a:srgbClr val="031B83"/>
              </a:solidFill>
              <a:latin typeface="Tahoma"/>
              <a:cs typeface="Tahoma"/>
            </a:endParaRPr>
          </a:p>
        </p:txBody>
      </p:sp>
      <p:sp>
        <p:nvSpPr>
          <p:cNvPr id="65" name="object 24"/>
          <p:cNvSpPr/>
          <p:nvPr/>
        </p:nvSpPr>
        <p:spPr>
          <a:xfrm>
            <a:off x="635383" y="1721752"/>
            <a:ext cx="10527665" cy="0"/>
          </a:xfrm>
          <a:custGeom>
            <a:avLst/>
            <a:gdLst/>
            <a:ahLst/>
            <a:cxnLst/>
            <a:rect l="l" t="t" r="r" b="b"/>
            <a:pathLst>
              <a:path w="17360900" h="52704">
                <a:moveTo>
                  <a:pt x="0" y="52354"/>
                </a:moveTo>
                <a:lnTo>
                  <a:pt x="17360727" y="52354"/>
                </a:lnTo>
                <a:lnTo>
                  <a:pt x="17360727" y="0"/>
                </a:lnTo>
                <a:lnTo>
                  <a:pt x="0" y="0"/>
                </a:lnTo>
                <a:lnTo>
                  <a:pt x="0" y="52354"/>
                </a:lnTo>
                <a:close/>
              </a:path>
            </a:pathLst>
          </a:custGeom>
          <a:solidFill>
            <a:srgbClr val="031B83"/>
          </a:solidFill>
        </p:spPr>
        <p:txBody>
          <a:bodyPr wrap="square" lIns="0" tIns="0" rIns="0" bIns="0" rtlCol="0"/>
          <a:lstStyle/>
          <a:p>
            <a:endParaRPr sz="1092">
              <a:solidFill>
                <a:prstClr val="black"/>
              </a:solidFill>
            </a:endParaRPr>
          </a:p>
        </p:txBody>
      </p:sp>
      <p:sp>
        <p:nvSpPr>
          <p:cNvPr id="66" name="object 24"/>
          <p:cNvSpPr/>
          <p:nvPr/>
        </p:nvSpPr>
        <p:spPr>
          <a:xfrm>
            <a:off x="635383" y="1583129"/>
            <a:ext cx="10522268" cy="0"/>
          </a:xfrm>
          <a:custGeom>
            <a:avLst/>
            <a:gdLst/>
            <a:ahLst/>
            <a:cxnLst/>
            <a:rect l="l" t="t" r="r" b="b"/>
            <a:pathLst>
              <a:path w="17360900" h="52704">
                <a:moveTo>
                  <a:pt x="0" y="52354"/>
                </a:moveTo>
                <a:lnTo>
                  <a:pt x="17360727" y="52354"/>
                </a:lnTo>
                <a:lnTo>
                  <a:pt x="17360727" y="0"/>
                </a:lnTo>
                <a:lnTo>
                  <a:pt x="0" y="0"/>
                </a:lnTo>
                <a:lnTo>
                  <a:pt x="0" y="52354"/>
                </a:lnTo>
                <a:close/>
              </a:path>
            </a:pathLst>
          </a:custGeom>
          <a:solidFill>
            <a:srgbClr val="031B83"/>
          </a:solidFill>
        </p:spPr>
        <p:txBody>
          <a:bodyPr wrap="square" lIns="0" tIns="0" rIns="0" bIns="0" rtlCol="0"/>
          <a:lstStyle/>
          <a:p>
            <a:endParaRPr sz="1092">
              <a:solidFill>
                <a:prstClr val="black"/>
              </a:solidFill>
            </a:endParaRPr>
          </a:p>
        </p:txBody>
      </p:sp>
      <p:sp>
        <p:nvSpPr>
          <p:cNvPr id="80" name="object 24"/>
          <p:cNvSpPr/>
          <p:nvPr/>
        </p:nvSpPr>
        <p:spPr>
          <a:xfrm>
            <a:off x="551070" y="1906583"/>
            <a:ext cx="10522268" cy="0"/>
          </a:xfrm>
          <a:custGeom>
            <a:avLst/>
            <a:gdLst/>
            <a:ahLst/>
            <a:cxnLst/>
            <a:rect l="l" t="t" r="r" b="b"/>
            <a:pathLst>
              <a:path w="17360900" h="52704">
                <a:moveTo>
                  <a:pt x="0" y="52354"/>
                </a:moveTo>
                <a:lnTo>
                  <a:pt x="17360727" y="52354"/>
                </a:lnTo>
                <a:lnTo>
                  <a:pt x="17360727" y="0"/>
                </a:lnTo>
                <a:lnTo>
                  <a:pt x="0" y="0"/>
                </a:lnTo>
                <a:lnTo>
                  <a:pt x="0" y="52354"/>
                </a:lnTo>
                <a:close/>
              </a:path>
            </a:pathLst>
          </a:custGeom>
          <a:solidFill>
            <a:srgbClr val="031B83"/>
          </a:solidFill>
        </p:spPr>
        <p:txBody>
          <a:bodyPr wrap="square" lIns="0" tIns="0" rIns="0" bIns="0" rtlCol="0"/>
          <a:lstStyle/>
          <a:p>
            <a:endParaRPr sz="1092">
              <a:solidFill>
                <a:prstClr val="black"/>
              </a:solidFill>
            </a:endParaRPr>
          </a:p>
        </p:txBody>
      </p:sp>
      <p:sp>
        <p:nvSpPr>
          <p:cNvPr id="90" name="object 45"/>
          <p:cNvSpPr txBox="1"/>
          <p:nvPr/>
        </p:nvSpPr>
        <p:spPr>
          <a:xfrm>
            <a:off x="4809204" y="1371315"/>
            <a:ext cx="2125556" cy="522641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wrap="square" lIns="0" tIns="70467" rIns="0" bIns="0" rtlCol="0">
            <a:spAutoFit/>
          </a:bodyPr>
          <a:lstStyle/>
          <a:p>
            <a:pPr marL="7701">
              <a:spcAft>
                <a:spcPts val="606"/>
              </a:spcAft>
              <a:buSzPct val="150000"/>
              <a:buFont typeface="Wingdings"/>
              <a:buChar char="ü"/>
              <a:defRPr/>
            </a:pPr>
            <a:r>
              <a:rPr lang="ru-RU" sz="800" b="1" spc="-21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00" b="1" spc="-21" dirty="0">
                <a:solidFill>
                  <a:srgbClr val="008000"/>
                </a:solidFill>
                <a:latin typeface="Tahoma"/>
                <a:cs typeface="Tahoma"/>
              </a:rPr>
              <a:t>не менее 1 программы по 3 направленностям ДОД</a:t>
            </a:r>
          </a:p>
          <a:p>
            <a:pPr marL="7701">
              <a:spcAft>
                <a:spcPts val="606"/>
              </a:spcAft>
              <a:buSzPct val="150000"/>
              <a:defRPr/>
            </a:pPr>
            <a:endParaRPr lang="ru-RU" sz="900" b="1" spc="-21" dirty="0">
              <a:solidFill>
                <a:srgbClr val="008000"/>
              </a:solidFill>
              <a:latin typeface="Tahoma"/>
              <a:cs typeface="Tahoma"/>
            </a:endParaRPr>
          </a:p>
          <a:p>
            <a:pPr marL="7701">
              <a:spcAft>
                <a:spcPts val="606"/>
              </a:spcAft>
              <a:buSzPct val="150000"/>
              <a:buFont typeface="Wingdings"/>
              <a:buChar char="ü"/>
              <a:defRPr/>
            </a:pPr>
            <a:r>
              <a:rPr lang="ru-RU" sz="900" b="1" spc="-21" dirty="0">
                <a:solidFill>
                  <a:srgbClr val="008000"/>
                </a:solidFill>
                <a:latin typeface="Tahoma"/>
                <a:cs typeface="Tahoma"/>
              </a:rPr>
              <a:t> участие в ключевых всероссийских конкурсах, фестивалях, олимпиадах </a:t>
            </a:r>
          </a:p>
          <a:p>
            <a:pPr marL="7701">
              <a:spcAft>
                <a:spcPts val="606"/>
              </a:spcAft>
              <a:buSzPct val="150000"/>
              <a:buFont typeface="Wingdings"/>
              <a:buChar char="ü"/>
              <a:defRPr/>
            </a:pPr>
            <a:endParaRPr lang="ru-RU" sz="900" b="1" spc="-21" dirty="0">
              <a:solidFill>
                <a:srgbClr val="008000"/>
              </a:solidFill>
              <a:latin typeface="Tahoma"/>
              <a:cs typeface="Tahoma"/>
            </a:endParaRPr>
          </a:p>
          <a:p>
            <a:pPr marL="7701">
              <a:spcAft>
                <a:spcPts val="606"/>
              </a:spcAft>
              <a:buSzPct val="150000"/>
              <a:buFont typeface="Wingdings"/>
              <a:buChar char="ü"/>
              <a:defRPr/>
            </a:pPr>
            <a:r>
              <a:rPr lang="ru-RU" sz="900" b="1" spc="-21" dirty="0">
                <a:solidFill>
                  <a:srgbClr val="008000"/>
                </a:solidFill>
                <a:latin typeface="Tahoma"/>
                <a:cs typeface="Tahoma"/>
              </a:rPr>
              <a:t> школьный музей, школьный театр</a:t>
            </a:r>
            <a:r>
              <a:rPr lang="en-US" sz="900" b="1" spc="-21" dirty="0">
                <a:solidFill>
                  <a:srgbClr val="008000"/>
                </a:solidFill>
                <a:latin typeface="Tahoma"/>
                <a:cs typeface="Tahoma"/>
              </a:rPr>
              <a:t>/</a:t>
            </a:r>
            <a:r>
              <a:rPr lang="ru-RU" sz="900" b="1" spc="-21" dirty="0">
                <a:solidFill>
                  <a:srgbClr val="008000"/>
                </a:solidFill>
                <a:latin typeface="Tahoma"/>
                <a:cs typeface="Tahoma"/>
              </a:rPr>
              <a:t>хор</a:t>
            </a:r>
            <a:r>
              <a:rPr lang="en-US" sz="900" b="1" spc="-21" dirty="0">
                <a:solidFill>
                  <a:srgbClr val="008000"/>
                </a:solidFill>
                <a:latin typeface="Tahoma"/>
                <a:cs typeface="Tahoma"/>
              </a:rPr>
              <a:t>/</a:t>
            </a:r>
            <a:r>
              <a:rPr lang="ru-RU" sz="900" b="1" spc="-21" dirty="0">
                <a:solidFill>
                  <a:srgbClr val="008000"/>
                </a:solidFill>
                <a:latin typeface="Tahoma"/>
                <a:cs typeface="Tahoma"/>
              </a:rPr>
              <a:t>музыкальный коллектив/изобразительная студия, школьный туристский клуб и др. (1-2 позиции)</a:t>
            </a:r>
          </a:p>
          <a:p>
            <a:pPr marL="7701">
              <a:buSzPct val="150000"/>
              <a:buFont typeface="Wingdings"/>
              <a:buChar char="ü"/>
              <a:defRPr/>
            </a:pPr>
            <a:endParaRPr lang="ru-RU" sz="900" b="1" spc="-21" dirty="0">
              <a:solidFill>
                <a:srgbClr val="008000"/>
              </a:solidFill>
              <a:latin typeface="Tahoma"/>
              <a:cs typeface="Tahoma"/>
            </a:endParaRPr>
          </a:p>
          <a:p>
            <a:pPr marL="7701">
              <a:buSzPct val="150000"/>
              <a:buFont typeface="Wingdings"/>
              <a:buChar char="ü"/>
              <a:defRPr/>
            </a:pPr>
            <a:endParaRPr lang="ru-RU" sz="900" b="1" spc="-21" dirty="0">
              <a:solidFill>
                <a:srgbClr val="008000"/>
              </a:solidFill>
              <a:latin typeface="Tahoma"/>
              <a:cs typeface="Tahoma"/>
            </a:endParaRPr>
          </a:p>
          <a:p>
            <a:pPr marL="7701">
              <a:spcAft>
                <a:spcPts val="606"/>
              </a:spcAft>
              <a:buSzPct val="150000"/>
              <a:buFont typeface="Wingdings"/>
              <a:buChar char="ü"/>
              <a:defRPr/>
            </a:pPr>
            <a:r>
              <a:rPr lang="ru-RU" sz="900" b="1" spc="-21" dirty="0">
                <a:solidFill>
                  <a:srgbClr val="008000"/>
                </a:solidFill>
                <a:latin typeface="Tahoma"/>
                <a:cs typeface="Tahoma"/>
              </a:rPr>
              <a:t> сетевое взаимодействие с организациями культуры и искусств, </a:t>
            </a:r>
            <a:r>
              <a:rPr lang="ru-RU" sz="900" b="1" spc="-21" dirty="0" smtClean="0">
                <a:solidFill>
                  <a:srgbClr val="008000"/>
                </a:solidFill>
                <a:latin typeface="Tahoma"/>
                <a:cs typeface="Tahoma"/>
              </a:rPr>
              <a:t>кванториумы</a:t>
            </a:r>
            <a:r>
              <a:rPr lang="ru-RU" sz="900" b="1" spc="-21" dirty="0">
                <a:solidFill>
                  <a:srgbClr val="008000"/>
                </a:solidFill>
                <a:latin typeface="Tahoma"/>
                <a:cs typeface="Tahoma"/>
              </a:rPr>
              <a:t>, </a:t>
            </a:r>
            <a:r>
              <a:rPr lang="ru-RU" sz="900" b="1" spc="-21" dirty="0" smtClean="0">
                <a:solidFill>
                  <a:srgbClr val="008000"/>
                </a:solidFill>
                <a:latin typeface="Tahoma"/>
                <a:cs typeface="Tahoma"/>
              </a:rPr>
              <a:t>мобильные кванториумы</a:t>
            </a:r>
            <a:r>
              <a:rPr lang="ru-RU" sz="900" b="1" spc="-21" dirty="0">
                <a:solidFill>
                  <a:srgbClr val="008000"/>
                </a:solidFill>
                <a:latin typeface="Tahoma"/>
                <a:cs typeface="Tahoma"/>
              </a:rPr>
              <a:t>, ДНК, </a:t>
            </a:r>
            <a:r>
              <a:rPr lang="en-US" sz="900" b="1" spc="-21" dirty="0">
                <a:solidFill>
                  <a:srgbClr val="008000"/>
                </a:solidFill>
                <a:latin typeface="Tahoma"/>
                <a:cs typeface="Tahoma"/>
              </a:rPr>
              <a:t>IT-</a:t>
            </a:r>
            <a:r>
              <a:rPr lang="ru-RU" sz="900" b="1" spc="-21" dirty="0">
                <a:solidFill>
                  <a:srgbClr val="008000"/>
                </a:solidFill>
                <a:latin typeface="Tahoma"/>
                <a:cs typeface="Tahoma"/>
              </a:rPr>
              <a:t>кубы, </a:t>
            </a:r>
            <a:r>
              <a:rPr lang="ru-RU" sz="900" b="1" spc="-21" dirty="0" smtClean="0">
                <a:solidFill>
                  <a:srgbClr val="008000"/>
                </a:solidFill>
                <a:latin typeface="Tahoma"/>
                <a:cs typeface="Tahoma"/>
              </a:rPr>
              <a:t>«Точки роста», </a:t>
            </a:r>
            <a:r>
              <a:rPr lang="ru-RU" sz="900" b="1" spc="-21" dirty="0" err="1" smtClean="0">
                <a:solidFill>
                  <a:srgbClr val="008000"/>
                </a:solidFill>
                <a:latin typeface="Tahoma"/>
                <a:cs typeface="Tahoma"/>
              </a:rPr>
              <a:t>экостанции</a:t>
            </a:r>
            <a:r>
              <a:rPr lang="ru-RU" sz="900" b="1" spc="-21" dirty="0">
                <a:solidFill>
                  <a:srgbClr val="008000"/>
                </a:solidFill>
                <a:latin typeface="Tahoma"/>
                <a:cs typeface="Tahoma"/>
              </a:rPr>
              <a:t>, </a:t>
            </a:r>
            <a:r>
              <a:rPr lang="ru-RU" sz="900" b="1" spc="-21" dirty="0" smtClean="0">
                <a:solidFill>
                  <a:srgbClr val="008000"/>
                </a:solidFill>
                <a:latin typeface="Tahoma"/>
                <a:cs typeface="Tahoma"/>
              </a:rPr>
              <a:t>виртуальный </a:t>
            </a:r>
            <a:r>
              <a:rPr lang="ru-RU" sz="900" b="1" spc="-21" dirty="0">
                <a:solidFill>
                  <a:srgbClr val="008000"/>
                </a:solidFill>
                <a:latin typeface="Tahoma"/>
                <a:cs typeface="Tahoma"/>
              </a:rPr>
              <a:t>концертный зал (не менее, чем с 1 организацией)</a:t>
            </a:r>
          </a:p>
          <a:p>
            <a:pPr marL="7701">
              <a:spcAft>
                <a:spcPts val="606"/>
              </a:spcAft>
              <a:buSzPct val="150000"/>
              <a:buFont typeface="Wingdings"/>
              <a:buChar char="ü"/>
              <a:defRPr/>
            </a:pPr>
            <a:endParaRPr lang="ru-RU" sz="1100" b="1" spc="-21" dirty="0">
              <a:solidFill>
                <a:srgbClr val="008000"/>
              </a:solidFill>
              <a:latin typeface="Tahoma"/>
              <a:cs typeface="Tahoma"/>
            </a:endParaRPr>
          </a:p>
          <a:p>
            <a:pPr marL="7701">
              <a:spcAft>
                <a:spcPts val="606"/>
              </a:spcAft>
              <a:buSzPct val="150000"/>
              <a:buFont typeface="Wingdings"/>
              <a:buChar char="ü"/>
              <a:defRPr/>
            </a:pPr>
            <a:r>
              <a:rPr lang="ru-RU" sz="900" b="1" spc="-21" dirty="0">
                <a:solidFill>
                  <a:srgbClr val="008000"/>
                </a:solidFill>
                <a:latin typeface="Tahoma"/>
                <a:cs typeface="Tahoma"/>
              </a:rPr>
              <a:t> Летний лагерь (тематические смены) </a:t>
            </a:r>
            <a:endParaRPr lang="ru-RU" sz="900" b="1" spc="-21" dirty="0" smtClean="0">
              <a:solidFill>
                <a:srgbClr val="008000"/>
              </a:solidFill>
              <a:latin typeface="Tahoma"/>
              <a:cs typeface="Tahoma"/>
            </a:endParaRPr>
          </a:p>
          <a:p>
            <a:pPr marL="7701">
              <a:spcAft>
                <a:spcPts val="606"/>
              </a:spcAft>
              <a:buSzPct val="150000"/>
              <a:buFont typeface="Wingdings"/>
              <a:buChar char="ü"/>
              <a:defRPr/>
            </a:pPr>
            <a:endParaRPr lang="ru-RU" sz="900" b="1" spc="-21" dirty="0">
              <a:solidFill>
                <a:srgbClr val="008000"/>
              </a:solidFill>
              <a:latin typeface="Tahoma"/>
              <a:cs typeface="Tahoma"/>
            </a:endParaRPr>
          </a:p>
          <a:p>
            <a:pPr marL="7701">
              <a:spcAft>
                <a:spcPts val="606"/>
              </a:spcAft>
              <a:buSzPct val="150000"/>
              <a:buFont typeface="Wingdings"/>
              <a:buChar char="ü"/>
              <a:defRPr/>
            </a:pPr>
            <a:endParaRPr lang="ru-RU" sz="1200" b="1" spc="-21" dirty="0" smtClean="0">
              <a:solidFill>
                <a:srgbClr val="008000"/>
              </a:solidFill>
              <a:latin typeface="Tahoma"/>
              <a:cs typeface="Tahoma"/>
            </a:endParaRPr>
          </a:p>
          <a:p>
            <a:pPr marL="7701">
              <a:spcAft>
                <a:spcPts val="606"/>
              </a:spcAft>
              <a:buSzPct val="150000"/>
              <a:buFont typeface="Wingdings"/>
              <a:buChar char="ü"/>
              <a:defRPr/>
            </a:pPr>
            <a:r>
              <a:rPr lang="ru-RU" sz="1200" b="1" spc="-21" dirty="0">
                <a:solidFill>
                  <a:srgbClr val="008000"/>
                </a:solidFill>
                <a:latin typeface="Tahoma"/>
                <a:cs typeface="Tahoma"/>
              </a:rPr>
              <a:t> </a:t>
            </a:r>
            <a:r>
              <a:rPr lang="ru-RU" sz="1200" b="1" spc="-21" dirty="0" smtClean="0">
                <a:solidFill>
                  <a:srgbClr val="008000"/>
                </a:solidFill>
                <a:latin typeface="Tahoma"/>
                <a:cs typeface="Tahoma"/>
              </a:rPr>
              <a:t>  </a:t>
            </a:r>
          </a:p>
          <a:p>
            <a:pPr marL="7701">
              <a:spcAft>
                <a:spcPts val="606"/>
              </a:spcAft>
              <a:buSzPct val="150000"/>
              <a:buFont typeface="Wingdings"/>
              <a:buChar char="ü"/>
              <a:defRPr/>
            </a:pPr>
            <a:endParaRPr lang="ru-RU" sz="1200" b="1" spc="-21" dirty="0">
              <a:solidFill>
                <a:srgbClr val="008000"/>
              </a:solidFill>
              <a:latin typeface="Tahoma"/>
              <a:cs typeface="Tahoma"/>
            </a:endParaRPr>
          </a:p>
          <a:p>
            <a:pPr marL="7701">
              <a:spcAft>
                <a:spcPts val="606"/>
              </a:spcAft>
              <a:buSzPct val="150000"/>
              <a:buFont typeface="Wingdings"/>
              <a:buChar char="ü"/>
              <a:defRPr/>
            </a:pPr>
            <a:r>
              <a:rPr lang="ru-RU" sz="1200" b="1" spc="-21" dirty="0">
                <a:solidFill>
                  <a:srgbClr val="008000"/>
                </a:solidFill>
                <a:latin typeface="Tahoma"/>
                <a:cs typeface="Tahoma"/>
              </a:rPr>
              <a:t> </a:t>
            </a:r>
            <a:r>
              <a:rPr lang="ru-RU" sz="1200" b="1" spc="-21" dirty="0" smtClean="0">
                <a:solidFill>
                  <a:srgbClr val="008000"/>
                </a:solidFill>
                <a:latin typeface="Tahoma"/>
                <a:cs typeface="Tahoma"/>
              </a:rPr>
              <a:t> </a:t>
            </a:r>
          </a:p>
        </p:txBody>
      </p:sp>
      <p:sp>
        <p:nvSpPr>
          <p:cNvPr id="59" name="object 45"/>
          <p:cNvSpPr txBox="1"/>
          <p:nvPr/>
        </p:nvSpPr>
        <p:spPr>
          <a:xfrm>
            <a:off x="7184563" y="1312156"/>
            <a:ext cx="2125556" cy="4333861"/>
          </a:xfrm>
          <a:prstGeom prst="rect">
            <a:avLst/>
          </a:prstGeom>
        </p:spPr>
        <p:txBody>
          <a:bodyPr vert="horz" wrap="square" lIns="0" tIns="70467" rIns="0" bIns="0" rtlCol="0">
            <a:spAutoFit/>
          </a:bodyPr>
          <a:lstStyle/>
          <a:p>
            <a:pPr marL="7701">
              <a:spcAft>
                <a:spcPts val="606"/>
              </a:spcAft>
              <a:buSzPct val="150000"/>
              <a:buFont typeface="Wingdings"/>
              <a:buChar char="ü"/>
              <a:defRPr/>
            </a:pPr>
            <a:r>
              <a:rPr lang="ru-RU" sz="1000" spc="-21" dirty="0">
                <a:solidFill>
                  <a:srgbClr val="002060"/>
                </a:solidFill>
                <a:latin typeface="Tahoma"/>
                <a:cs typeface="Tahoma"/>
              </a:rPr>
              <a:t> </a:t>
            </a:r>
            <a:r>
              <a:rPr lang="ru-RU" sz="900" spc="-21" dirty="0">
                <a:solidFill>
                  <a:srgbClr val="031B83"/>
                </a:solidFill>
                <a:latin typeface="Tahoma"/>
                <a:cs typeface="Tahoma"/>
              </a:rPr>
              <a:t>не менее 1 программы по 4 направленностям ДОД</a:t>
            </a:r>
          </a:p>
          <a:p>
            <a:pPr marL="7701">
              <a:spcAft>
                <a:spcPts val="606"/>
              </a:spcAft>
              <a:buSzPct val="150000"/>
              <a:buFont typeface="Wingdings"/>
              <a:buChar char="ü"/>
              <a:defRPr/>
            </a:pPr>
            <a:endParaRPr lang="ru-RU" sz="700" spc="-21" dirty="0">
              <a:solidFill>
                <a:srgbClr val="031B83"/>
              </a:solidFill>
              <a:latin typeface="Tahoma"/>
              <a:cs typeface="Tahoma"/>
            </a:endParaRPr>
          </a:p>
          <a:p>
            <a:pPr marL="7701">
              <a:spcAft>
                <a:spcPts val="606"/>
              </a:spcAft>
              <a:buSzPct val="150000"/>
              <a:buFont typeface="Wingdings"/>
              <a:buChar char="ü"/>
              <a:defRPr/>
            </a:pPr>
            <a:r>
              <a:rPr lang="ru-RU" sz="900" spc="-21" dirty="0" smtClean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lang="ru-RU" sz="900" spc="-21" dirty="0">
                <a:solidFill>
                  <a:srgbClr val="031B83"/>
                </a:solidFill>
                <a:latin typeface="Tahoma"/>
                <a:cs typeface="Tahoma"/>
              </a:rPr>
              <a:t>участие и победа на региональном уровне в ключевых всероссийских конкурсах, фестивалях , олимпиадах</a:t>
            </a:r>
          </a:p>
          <a:p>
            <a:pPr marL="7701">
              <a:spcAft>
                <a:spcPts val="606"/>
              </a:spcAft>
              <a:buSzPct val="150000"/>
              <a:buFont typeface="Wingdings"/>
              <a:buChar char="ü"/>
              <a:defRPr/>
            </a:pPr>
            <a:endParaRPr lang="ru-RU" sz="900" spc="-21" dirty="0">
              <a:solidFill>
                <a:srgbClr val="031B83"/>
              </a:solidFill>
              <a:latin typeface="Tahoma"/>
              <a:cs typeface="Tahoma"/>
            </a:endParaRPr>
          </a:p>
          <a:p>
            <a:pPr marL="7701">
              <a:spcAft>
                <a:spcPts val="606"/>
              </a:spcAft>
              <a:buSzPct val="150000"/>
              <a:buFont typeface="Wingdings"/>
              <a:buChar char="ü"/>
              <a:defRPr/>
            </a:pPr>
            <a:r>
              <a:rPr lang="ru-RU" sz="900" spc="-21" dirty="0">
                <a:solidFill>
                  <a:srgbClr val="031B83"/>
                </a:solidFill>
                <a:latin typeface="Tahoma"/>
                <a:cs typeface="Tahoma"/>
              </a:rPr>
              <a:t>школьный музей, школьный театр</a:t>
            </a:r>
            <a:r>
              <a:rPr lang="en-US" sz="900" spc="-21" dirty="0">
                <a:solidFill>
                  <a:srgbClr val="031B83"/>
                </a:solidFill>
                <a:latin typeface="Tahoma"/>
                <a:cs typeface="Tahoma"/>
              </a:rPr>
              <a:t> /</a:t>
            </a:r>
            <a:r>
              <a:rPr lang="ru-RU" sz="900" spc="-21" dirty="0">
                <a:solidFill>
                  <a:srgbClr val="031B83"/>
                </a:solidFill>
                <a:latin typeface="Tahoma"/>
                <a:cs typeface="Tahoma"/>
              </a:rPr>
              <a:t>хор</a:t>
            </a:r>
            <a:r>
              <a:rPr lang="en-US" sz="900" spc="-21" dirty="0">
                <a:solidFill>
                  <a:srgbClr val="031B83"/>
                </a:solidFill>
                <a:latin typeface="Tahoma"/>
                <a:cs typeface="Tahoma"/>
              </a:rPr>
              <a:t>/</a:t>
            </a:r>
            <a:r>
              <a:rPr lang="ru-RU" sz="900" spc="-21" dirty="0">
                <a:solidFill>
                  <a:srgbClr val="031B83"/>
                </a:solidFill>
                <a:latin typeface="Tahoma"/>
                <a:cs typeface="Tahoma"/>
              </a:rPr>
              <a:t>музыкальный коллектив/изобразительная студия, школьный туристский клуб, школьный краеведческий </a:t>
            </a:r>
            <a:r>
              <a:rPr lang="ru-RU" sz="900" spc="-21" dirty="0" err="1">
                <a:solidFill>
                  <a:srgbClr val="031B83"/>
                </a:solidFill>
                <a:latin typeface="Tahoma"/>
                <a:cs typeface="Tahoma"/>
              </a:rPr>
              <a:t>стартап</a:t>
            </a:r>
            <a:r>
              <a:rPr lang="ru-RU" sz="900" spc="-21" dirty="0">
                <a:solidFill>
                  <a:srgbClr val="031B83"/>
                </a:solidFill>
                <a:latin typeface="Tahoma"/>
                <a:cs typeface="Tahoma"/>
              </a:rPr>
              <a:t>, школьный </a:t>
            </a:r>
            <a:r>
              <a:rPr lang="ru-RU" sz="900" spc="-21" dirty="0" err="1" smtClean="0">
                <a:solidFill>
                  <a:srgbClr val="031B83"/>
                </a:solidFill>
                <a:latin typeface="Tahoma"/>
                <a:cs typeface="Tahoma"/>
              </a:rPr>
              <a:t>медиацентр</a:t>
            </a:r>
            <a:r>
              <a:rPr lang="ru-RU" sz="900" spc="-21" dirty="0" smtClean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lang="ru-RU" sz="900" spc="-21" dirty="0">
                <a:solidFill>
                  <a:srgbClr val="031B83"/>
                </a:solidFill>
                <a:latin typeface="Tahoma"/>
                <a:cs typeface="Tahoma"/>
              </a:rPr>
              <a:t>и др. (не менее 2 позиций)</a:t>
            </a:r>
          </a:p>
          <a:p>
            <a:pPr marL="7701">
              <a:buSzPct val="150000"/>
              <a:defRPr/>
            </a:pPr>
            <a:endParaRPr lang="ru-RU" sz="900" spc="-21" dirty="0">
              <a:solidFill>
                <a:srgbClr val="031B83"/>
              </a:solidFill>
              <a:latin typeface="Tahoma"/>
              <a:cs typeface="Tahoma"/>
            </a:endParaRPr>
          </a:p>
          <a:p>
            <a:pPr marL="7701">
              <a:spcAft>
                <a:spcPts val="606"/>
              </a:spcAft>
              <a:buSzPct val="150000"/>
              <a:buFont typeface="Wingdings"/>
              <a:buChar char="ü"/>
              <a:defRPr/>
            </a:pPr>
            <a:r>
              <a:rPr lang="ru-RU" sz="900" spc="-21" dirty="0">
                <a:solidFill>
                  <a:srgbClr val="031B83"/>
                </a:solidFill>
                <a:latin typeface="Tahoma"/>
                <a:cs typeface="Tahoma"/>
              </a:rPr>
              <a:t>  сетевое взаимодействие с организациями культуры и искусств, </a:t>
            </a:r>
            <a:r>
              <a:rPr lang="ru-RU" sz="900" spc="-21" dirty="0" smtClean="0">
                <a:solidFill>
                  <a:srgbClr val="031B83"/>
                </a:solidFill>
                <a:latin typeface="Tahoma"/>
                <a:cs typeface="Tahoma"/>
              </a:rPr>
              <a:t>кванториумы, мобильные кванториумы</a:t>
            </a:r>
            <a:r>
              <a:rPr lang="ru-RU" sz="900" spc="-21" dirty="0">
                <a:solidFill>
                  <a:srgbClr val="031B83"/>
                </a:solidFill>
                <a:latin typeface="Tahoma"/>
                <a:cs typeface="Tahoma"/>
              </a:rPr>
              <a:t>, ДНК, </a:t>
            </a:r>
            <a:r>
              <a:rPr lang="en-US" sz="900" spc="-21" dirty="0">
                <a:solidFill>
                  <a:srgbClr val="031B83"/>
                </a:solidFill>
                <a:latin typeface="Tahoma"/>
                <a:cs typeface="Tahoma"/>
              </a:rPr>
              <a:t>IT-</a:t>
            </a:r>
            <a:r>
              <a:rPr lang="ru-RU" sz="900" spc="-21" dirty="0">
                <a:solidFill>
                  <a:srgbClr val="031B83"/>
                </a:solidFill>
                <a:latin typeface="Tahoma"/>
                <a:cs typeface="Tahoma"/>
              </a:rPr>
              <a:t>кубы, </a:t>
            </a:r>
            <a:r>
              <a:rPr lang="ru-RU" sz="900" spc="-21" dirty="0" smtClean="0">
                <a:solidFill>
                  <a:srgbClr val="031B83"/>
                </a:solidFill>
                <a:latin typeface="Tahoma"/>
                <a:cs typeface="Tahoma"/>
              </a:rPr>
              <a:t>«Точки роста», </a:t>
            </a:r>
            <a:r>
              <a:rPr lang="ru-RU" sz="900" spc="-21" dirty="0" err="1" smtClean="0">
                <a:solidFill>
                  <a:srgbClr val="031B83"/>
                </a:solidFill>
                <a:latin typeface="Tahoma"/>
                <a:cs typeface="Tahoma"/>
              </a:rPr>
              <a:t>экостанции</a:t>
            </a:r>
            <a:r>
              <a:rPr lang="ru-RU" sz="900" spc="-21" dirty="0">
                <a:solidFill>
                  <a:srgbClr val="031B83"/>
                </a:solidFill>
                <a:latin typeface="Tahoma"/>
                <a:cs typeface="Tahoma"/>
              </a:rPr>
              <a:t>, </a:t>
            </a:r>
            <a:r>
              <a:rPr lang="ru-RU" sz="900" spc="-21" dirty="0" smtClean="0">
                <a:solidFill>
                  <a:srgbClr val="031B83"/>
                </a:solidFill>
                <a:latin typeface="Tahoma"/>
                <a:cs typeface="Tahoma"/>
              </a:rPr>
              <a:t>виртуальный </a:t>
            </a:r>
            <a:r>
              <a:rPr lang="ru-RU" sz="900" spc="-21" dirty="0">
                <a:solidFill>
                  <a:srgbClr val="031B83"/>
                </a:solidFill>
                <a:latin typeface="Tahoma"/>
                <a:cs typeface="Tahoma"/>
              </a:rPr>
              <a:t>концертный зал, ведущие предприятия региона и др. (не менее, чем с 2 организациями)</a:t>
            </a:r>
          </a:p>
          <a:p>
            <a:pPr marL="7701">
              <a:spcAft>
                <a:spcPts val="606"/>
              </a:spcAft>
              <a:buSzPct val="150000"/>
              <a:buFont typeface="Wingdings"/>
              <a:buChar char="ü"/>
              <a:defRPr/>
            </a:pPr>
            <a:endParaRPr lang="ru-RU" sz="800" spc="-21" dirty="0" smtClean="0">
              <a:solidFill>
                <a:srgbClr val="031B83"/>
              </a:solidFill>
              <a:latin typeface="Tahoma"/>
              <a:cs typeface="Tahoma"/>
            </a:endParaRPr>
          </a:p>
          <a:p>
            <a:pPr marL="7701">
              <a:spcAft>
                <a:spcPts val="606"/>
              </a:spcAft>
              <a:buSzPct val="150000"/>
              <a:buFont typeface="Wingdings"/>
              <a:buChar char="ü"/>
              <a:defRPr/>
            </a:pPr>
            <a:r>
              <a:rPr lang="ru-RU" sz="900" spc="-21" dirty="0" smtClean="0">
                <a:solidFill>
                  <a:srgbClr val="031B83"/>
                </a:solidFill>
                <a:latin typeface="Tahoma"/>
                <a:cs typeface="Tahoma"/>
              </a:rPr>
              <a:t>Летний </a:t>
            </a:r>
            <a:r>
              <a:rPr lang="ru-RU" sz="900" spc="-21" dirty="0">
                <a:solidFill>
                  <a:srgbClr val="031B83"/>
                </a:solidFill>
                <a:latin typeface="Tahoma"/>
                <a:cs typeface="Tahoma"/>
              </a:rPr>
              <a:t>лагерь (тематические смены), участие в каникулярных и </a:t>
            </a:r>
            <a:r>
              <a:rPr lang="ru-RU" sz="900" spc="-21" dirty="0" err="1">
                <a:solidFill>
                  <a:srgbClr val="031B83"/>
                </a:solidFill>
                <a:latin typeface="Tahoma"/>
                <a:cs typeface="Tahoma"/>
              </a:rPr>
              <a:t>профориентационных</a:t>
            </a:r>
            <a:r>
              <a:rPr lang="ru-RU" sz="900" spc="-21" dirty="0">
                <a:solidFill>
                  <a:srgbClr val="031B83"/>
                </a:solidFill>
                <a:latin typeface="Tahoma"/>
                <a:cs typeface="Tahoma"/>
              </a:rPr>
              <a:t> сменах</a:t>
            </a:r>
          </a:p>
          <a:p>
            <a:pPr marL="7701">
              <a:spcAft>
                <a:spcPts val="606"/>
              </a:spcAft>
              <a:buSzPct val="150000"/>
              <a:buFont typeface="Wingdings"/>
              <a:buChar char="ü"/>
              <a:defRPr/>
            </a:pPr>
            <a:endParaRPr lang="ru-RU" sz="900" spc="-21" dirty="0">
              <a:solidFill>
                <a:srgbClr val="031B83"/>
              </a:solidFill>
              <a:latin typeface="Tahoma"/>
              <a:cs typeface="Tahoma"/>
            </a:endParaRPr>
          </a:p>
          <a:p>
            <a:pPr marL="7701">
              <a:spcAft>
                <a:spcPts val="606"/>
              </a:spcAft>
              <a:buSzPct val="150000"/>
              <a:buFont typeface="Wingdings" pitchFamily="2" charset="2"/>
              <a:buChar char="ü"/>
            </a:pPr>
            <a:endParaRPr lang="ru-RU" sz="100" spc="-21" dirty="0">
              <a:solidFill>
                <a:srgbClr val="031B83"/>
              </a:solidFill>
              <a:latin typeface="Tahoma"/>
              <a:cs typeface="Tahoma"/>
            </a:endParaRPr>
          </a:p>
        </p:txBody>
      </p:sp>
      <p:sp>
        <p:nvSpPr>
          <p:cNvPr id="60" name="object 45"/>
          <p:cNvSpPr txBox="1"/>
          <p:nvPr/>
        </p:nvSpPr>
        <p:spPr>
          <a:xfrm>
            <a:off x="9435559" y="1340768"/>
            <a:ext cx="2125556" cy="4295388"/>
          </a:xfrm>
          <a:prstGeom prst="rect">
            <a:avLst/>
          </a:prstGeom>
        </p:spPr>
        <p:txBody>
          <a:bodyPr vert="horz" wrap="square" lIns="0" tIns="70467" rIns="0" bIns="0" rtlCol="0">
            <a:spAutoFit/>
          </a:bodyPr>
          <a:lstStyle/>
          <a:p>
            <a:pPr marL="7701">
              <a:spcAft>
                <a:spcPts val="606"/>
              </a:spcAft>
              <a:buSzPct val="150000"/>
              <a:buFont typeface="Wingdings"/>
              <a:buChar char="ü"/>
              <a:defRPr/>
            </a:pPr>
            <a:r>
              <a:rPr lang="ru-RU" sz="1050" spc="-21" dirty="0">
                <a:solidFill>
                  <a:srgbClr val="031B8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00" spc="-21" dirty="0">
                <a:solidFill>
                  <a:srgbClr val="031B83"/>
                </a:solidFill>
                <a:latin typeface="Tahoma"/>
                <a:cs typeface="Tahoma"/>
              </a:rPr>
              <a:t>не менее 1 программы по 6 направленностям ДОД</a:t>
            </a:r>
          </a:p>
          <a:p>
            <a:pPr marL="7701">
              <a:spcAft>
                <a:spcPts val="606"/>
              </a:spcAft>
              <a:buSzPct val="150000"/>
              <a:buFont typeface="Wingdings"/>
              <a:buChar char="ü"/>
              <a:defRPr/>
            </a:pPr>
            <a:endParaRPr lang="ru-RU" sz="900" spc="-21" dirty="0">
              <a:solidFill>
                <a:srgbClr val="031B83"/>
              </a:solidFill>
              <a:latin typeface="Tahoma"/>
              <a:cs typeface="Tahoma"/>
            </a:endParaRPr>
          </a:p>
          <a:p>
            <a:pPr marL="7701">
              <a:spcAft>
                <a:spcPts val="606"/>
              </a:spcAft>
              <a:buSzPct val="150000"/>
              <a:buFont typeface="Wingdings"/>
              <a:buChar char="ü"/>
              <a:defRPr/>
            </a:pPr>
            <a:r>
              <a:rPr lang="ru-RU" sz="900" spc="-21" dirty="0">
                <a:solidFill>
                  <a:srgbClr val="031B83"/>
                </a:solidFill>
                <a:latin typeface="Tahoma"/>
                <a:cs typeface="Tahoma"/>
              </a:rPr>
              <a:t> участие и победа на всероссийском уровне в ключевых всероссийских конкурсах, фестивалях , олимпиадах; участие в конференциях</a:t>
            </a:r>
          </a:p>
          <a:p>
            <a:pPr marL="7701">
              <a:spcAft>
                <a:spcPts val="606"/>
              </a:spcAft>
              <a:buSzPct val="150000"/>
              <a:buFont typeface="Wingdings"/>
              <a:buChar char="ü"/>
              <a:defRPr/>
            </a:pPr>
            <a:r>
              <a:rPr lang="ru-RU" sz="900" spc="-21" dirty="0">
                <a:solidFill>
                  <a:srgbClr val="031B83"/>
                </a:solidFill>
                <a:latin typeface="Tahoma"/>
                <a:cs typeface="Tahoma"/>
              </a:rPr>
              <a:t>школьный музей, школьный театр</a:t>
            </a:r>
            <a:r>
              <a:rPr lang="en-US" sz="900" spc="-21" dirty="0">
                <a:solidFill>
                  <a:srgbClr val="031B83"/>
                </a:solidFill>
                <a:latin typeface="Tahoma"/>
                <a:cs typeface="Tahoma"/>
              </a:rPr>
              <a:t> /</a:t>
            </a:r>
            <a:r>
              <a:rPr lang="ru-RU" sz="900" spc="-21" dirty="0">
                <a:solidFill>
                  <a:srgbClr val="031B83"/>
                </a:solidFill>
                <a:latin typeface="Tahoma"/>
                <a:cs typeface="Tahoma"/>
              </a:rPr>
              <a:t>хор</a:t>
            </a:r>
            <a:r>
              <a:rPr lang="en-US" sz="900" spc="-21" dirty="0">
                <a:solidFill>
                  <a:srgbClr val="031B83"/>
                </a:solidFill>
                <a:latin typeface="Tahoma"/>
                <a:cs typeface="Tahoma"/>
              </a:rPr>
              <a:t>/</a:t>
            </a:r>
            <a:r>
              <a:rPr lang="ru-RU" sz="900" spc="-21" dirty="0">
                <a:solidFill>
                  <a:srgbClr val="031B83"/>
                </a:solidFill>
                <a:latin typeface="Tahoma"/>
                <a:cs typeface="Tahoma"/>
              </a:rPr>
              <a:t>музыкальный коллектив/изобразительная студия, школьный туристский клуб, школьный краеведческий </a:t>
            </a:r>
            <a:r>
              <a:rPr lang="ru-RU" sz="900" spc="-21" dirty="0" err="1">
                <a:solidFill>
                  <a:srgbClr val="031B83"/>
                </a:solidFill>
                <a:latin typeface="Tahoma"/>
                <a:cs typeface="Tahoma"/>
              </a:rPr>
              <a:t>стартап</a:t>
            </a:r>
            <a:r>
              <a:rPr lang="ru-RU" sz="900" spc="-21" dirty="0">
                <a:solidFill>
                  <a:srgbClr val="031B83"/>
                </a:solidFill>
                <a:latin typeface="Tahoma"/>
                <a:cs typeface="Tahoma"/>
              </a:rPr>
              <a:t>, школьный </a:t>
            </a:r>
            <a:r>
              <a:rPr lang="ru-RU" sz="900" spc="-21" dirty="0" err="1" smtClean="0">
                <a:solidFill>
                  <a:srgbClr val="031B83"/>
                </a:solidFill>
                <a:latin typeface="Tahoma"/>
                <a:cs typeface="Tahoma"/>
              </a:rPr>
              <a:t>медиацентр</a:t>
            </a:r>
            <a:r>
              <a:rPr lang="ru-RU" sz="900" spc="-21" dirty="0" smtClean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lang="ru-RU" sz="900" spc="-21" dirty="0">
                <a:solidFill>
                  <a:srgbClr val="031B83"/>
                </a:solidFill>
                <a:latin typeface="Tahoma"/>
                <a:cs typeface="Tahoma"/>
              </a:rPr>
              <a:t>и др. (не менее 3 позиций)</a:t>
            </a:r>
          </a:p>
          <a:p>
            <a:pPr marL="7701">
              <a:spcAft>
                <a:spcPts val="606"/>
              </a:spcAft>
              <a:buSzPct val="150000"/>
              <a:buFont typeface="Wingdings"/>
              <a:buChar char="ü"/>
              <a:defRPr/>
            </a:pPr>
            <a:endParaRPr lang="ru-RU" sz="900" spc="-21" dirty="0" smtClean="0">
              <a:solidFill>
                <a:srgbClr val="031B83"/>
              </a:solidFill>
              <a:latin typeface="Tahoma"/>
              <a:cs typeface="Tahoma"/>
            </a:endParaRPr>
          </a:p>
          <a:p>
            <a:pPr marL="7701">
              <a:spcAft>
                <a:spcPts val="606"/>
              </a:spcAft>
              <a:buSzPct val="150000"/>
              <a:buFont typeface="Wingdings"/>
              <a:buChar char="ü"/>
              <a:defRPr/>
            </a:pPr>
            <a:r>
              <a:rPr lang="ru-RU" sz="900" spc="-21" dirty="0" smtClean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lang="ru-RU" sz="900" spc="-21" dirty="0">
                <a:solidFill>
                  <a:srgbClr val="031B83"/>
                </a:solidFill>
                <a:latin typeface="Tahoma"/>
                <a:cs typeface="Tahoma"/>
              </a:rPr>
              <a:t>работа по сетевому взаимодействию со школами «базового» и «среднего» уровней</a:t>
            </a:r>
          </a:p>
          <a:p>
            <a:pPr marL="7701">
              <a:spcAft>
                <a:spcPts val="606"/>
              </a:spcAft>
              <a:buSzPct val="150000"/>
              <a:buFont typeface="Wingdings"/>
              <a:buChar char="ü"/>
              <a:defRPr/>
            </a:pPr>
            <a:endParaRPr lang="ru-RU" sz="4400" spc="-21" dirty="0">
              <a:solidFill>
                <a:srgbClr val="031B83"/>
              </a:solidFill>
              <a:latin typeface="Tahoma"/>
              <a:cs typeface="Tahoma"/>
            </a:endParaRPr>
          </a:p>
          <a:p>
            <a:pPr marL="7701">
              <a:spcAft>
                <a:spcPts val="606"/>
              </a:spcAft>
              <a:buSzPct val="150000"/>
              <a:buFont typeface="Wingdings"/>
              <a:buChar char="ü"/>
              <a:defRPr/>
            </a:pPr>
            <a:r>
              <a:rPr lang="ru-RU" sz="900" spc="-21" dirty="0">
                <a:solidFill>
                  <a:srgbClr val="031B83"/>
                </a:solidFill>
                <a:latin typeface="Tahoma"/>
                <a:cs typeface="Tahoma"/>
              </a:rPr>
              <a:t> Летний лагерь (тематические смены), участие в каникулярных и </a:t>
            </a:r>
            <a:r>
              <a:rPr lang="ru-RU" sz="900" spc="-21" dirty="0" err="1">
                <a:solidFill>
                  <a:srgbClr val="031B83"/>
                </a:solidFill>
                <a:latin typeface="Tahoma"/>
                <a:cs typeface="Tahoma"/>
              </a:rPr>
              <a:t>профориентационных</a:t>
            </a:r>
            <a:r>
              <a:rPr lang="ru-RU" sz="900" spc="-21" dirty="0">
                <a:solidFill>
                  <a:srgbClr val="031B83"/>
                </a:solidFill>
                <a:latin typeface="Tahoma"/>
                <a:cs typeface="Tahoma"/>
              </a:rPr>
              <a:t> сменах</a:t>
            </a:r>
          </a:p>
          <a:p>
            <a:pPr marL="7701">
              <a:spcAft>
                <a:spcPts val="606"/>
              </a:spcAft>
              <a:buSzPct val="150000"/>
              <a:buFont typeface="Wingdings"/>
              <a:buChar char="ü"/>
              <a:defRPr/>
            </a:pPr>
            <a:endParaRPr lang="ru-RU" sz="900" spc="-21" dirty="0">
              <a:solidFill>
                <a:srgbClr val="031B83"/>
              </a:solidFill>
              <a:latin typeface="Tahoma"/>
              <a:cs typeface="Tahoma"/>
            </a:endParaRPr>
          </a:p>
        </p:txBody>
      </p:sp>
      <p:sp>
        <p:nvSpPr>
          <p:cNvPr id="68" name="object 45"/>
          <p:cNvSpPr txBox="1"/>
          <p:nvPr/>
        </p:nvSpPr>
        <p:spPr>
          <a:xfrm>
            <a:off x="8064362" y="5716099"/>
            <a:ext cx="274337" cy="517431"/>
          </a:xfrm>
          <a:prstGeom prst="rect">
            <a:avLst/>
          </a:prstGeom>
        </p:spPr>
        <p:txBody>
          <a:bodyPr vert="horz" wrap="square" lIns="0" tIns="70467" rIns="0" bIns="0" rtlCol="0">
            <a:spAutoFit/>
          </a:bodyPr>
          <a:lstStyle/>
          <a:p>
            <a:pPr marL="7701">
              <a:spcAft>
                <a:spcPts val="606"/>
              </a:spcAft>
              <a:buSzPct val="150000"/>
              <a:buFont typeface="Wingdings" pitchFamily="2" charset="2"/>
              <a:buChar char="ü"/>
            </a:pPr>
            <a:r>
              <a:rPr lang="ru-RU" sz="1200" spc="-2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200" spc="-21" dirty="0">
              <a:solidFill>
                <a:srgbClr val="031B83"/>
              </a:solidFill>
              <a:latin typeface="Tahoma"/>
              <a:cs typeface="Tahoma"/>
            </a:endParaRPr>
          </a:p>
          <a:p>
            <a:pPr marL="7701">
              <a:spcAft>
                <a:spcPts val="606"/>
              </a:spcAft>
              <a:buSzPct val="150000"/>
              <a:buFont typeface="Wingdings" pitchFamily="2" charset="2"/>
              <a:buChar char="ü"/>
            </a:pPr>
            <a:endParaRPr lang="ru-RU" sz="1200" spc="-21" dirty="0">
              <a:solidFill>
                <a:srgbClr val="031B83"/>
              </a:solidFill>
              <a:latin typeface="Tahoma"/>
              <a:cs typeface="Tahoma"/>
            </a:endParaRPr>
          </a:p>
        </p:txBody>
      </p:sp>
      <p:sp>
        <p:nvSpPr>
          <p:cNvPr id="46" name="object 12"/>
          <p:cNvSpPr txBox="1"/>
          <p:nvPr/>
        </p:nvSpPr>
        <p:spPr bwMode="auto">
          <a:xfrm>
            <a:off x="605924" y="620688"/>
            <a:ext cx="4697988" cy="378664"/>
          </a:xfrm>
          <a:prstGeom prst="rect">
            <a:avLst/>
          </a:prstGeom>
        </p:spPr>
        <p:txBody>
          <a:bodyPr vert="horz" wrap="square" lIns="0" tIns="9242" rIns="0" bIns="0" rtlCol="0">
            <a:spAutoFit/>
          </a:bodyPr>
          <a:lstStyle/>
          <a:p>
            <a:pPr marL="7701">
              <a:spcBef>
                <a:spcPts val="73"/>
              </a:spcBef>
            </a:pPr>
            <a:r>
              <a:rPr lang="ru-RU" sz="1200" spc="85" dirty="0">
                <a:solidFill>
                  <a:srgbClr val="031B83"/>
                </a:solidFill>
                <a:latin typeface="Tahoma"/>
                <a:cs typeface="Tahoma"/>
              </a:rPr>
              <a:t>Критерии единого образовательного пространства (разрабатываемые документы)</a:t>
            </a:r>
            <a:endParaRPr lang="ru-RU" sz="1200" b="1" dirty="0">
              <a:solidFill>
                <a:prstClr val="black"/>
              </a:solidFill>
              <a:latin typeface="Tahoma"/>
              <a:cs typeface="Tahoma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0390921" y="5719154"/>
            <a:ext cx="40927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7701">
              <a:spcAft>
                <a:spcPts val="606"/>
              </a:spcAft>
              <a:buSzPct val="150000"/>
              <a:buFont typeface="Wingdings" pitchFamily="2" charset="2"/>
              <a:buChar char="ü"/>
            </a:pPr>
            <a:r>
              <a:rPr lang="ru-RU" sz="1200" spc="-2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200" spc="-21" dirty="0">
              <a:solidFill>
                <a:srgbClr val="031B83"/>
              </a:solidFill>
              <a:latin typeface="Tahoma"/>
              <a:cs typeface="Tahoma"/>
            </a:endParaRPr>
          </a:p>
        </p:txBody>
      </p:sp>
      <p:sp>
        <p:nvSpPr>
          <p:cNvPr id="34" name="object 45"/>
          <p:cNvSpPr txBox="1"/>
          <p:nvPr/>
        </p:nvSpPr>
        <p:spPr>
          <a:xfrm>
            <a:off x="8112690" y="6237312"/>
            <a:ext cx="274337" cy="517431"/>
          </a:xfrm>
          <a:prstGeom prst="rect">
            <a:avLst/>
          </a:prstGeom>
        </p:spPr>
        <p:txBody>
          <a:bodyPr vert="horz" wrap="square" lIns="0" tIns="70467" rIns="0" bIns="0" rtlCol="0">
            <a:spAutoFit/>
          </a:bodyPr>
          <a:lstStyle/>
          <a:p>
            <a:pPr marL="7701">
              <a:spcAft>
                <a:spcPts val="606"/>
              </a:spcAft>
              <a:buSzPct val="150000"/>
              <a:buFont typeface="Wingdings" pitchFamily="2" charset="2"/>
              <a:buChar char="ü"/>
            </a:pPr>
            <a:r>
              <a:rPr lang="ru-RU" sz="1200" spc="-2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200" spc="-21" dirty="0">
              <a:solidFill>
                <a:srgbClr val="031B83"/>
              </a:solidFill>
              <a:latin typeface="Tahoma"/>
              <a:cs typeface="Tahoma"/>
            </a:endParaRPr>
          </a:p>
          <a:p>
            <a:pPr marL="7701">
              <a:spcAft>
                <a:spcPts val="606"/>
              </a:spcAft>
              <a:buSzPct val="150000"/>
              <a:buFont typeface="Wingdings" pitchFamily="2" charset="2"/>
              <a:buChar char="ü"/>
            </a:pPr>
            <a:endParaRPr lang="ru-RU" sz="1200" spc="-21" dirty="0">
              <a:solidFill>
                <a:srgbClr val="031B83"/>
              </a:solidFill>
              <a:latin typeface="Tahoma"/>
              <a:cs typeface="Tahoma"/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10439249" y="6240367"/>
            <a:ext cx="40927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7701">
              <a:spcAft>
                <a:spcPts val="606"/>
              </a:spcAft>
              <a:buSzPct val="150000"/>
              <a:buFont typeface="Wingdings" pitchFamily="2" charset="2"/>
              <a:buChar char="ü"/>
            </a:pPr>
            <a:r>
              <a:rPr lang="ru-RU" sz="1200" spc="-2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200" spc="-21" dirty="0">
              <a:solidFill>
                <a:srgbClr val="031B83"/>
              </a:solidFill>
              <a:latin typeface="Tahoma"/>
              <a:cs typeface="Tahoma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7"/>
          </p:nvPr>
        </p:nvSpPr>
        <p:spPr>
          <a:xfrm>
            <a:off x="11816826" y="6495565"/>
            <a:ext cx="121828" cy="261610"/>
          </a:xfrm>
        </p:spPr>
        <p:txBody>
          <a:bodyPr/>
          <a:lstStyle/>
          <a:p>
            <a:pPr defTabSz="986912">
              <a:spcBef>
                <a:spcPts val="400"/>
              </a:spcBef>
            </a:pPr>
            <a:fld id="{81D60167-4931-47E6-BA6A-407CBD079E47}" type="slidenum">
              <a:rPr lang="ru-RU" sz="1700">
                <a:solidFill>
                  <a:srgbClr val="808080"/>
                </a:solidFill>
                <a:ea typeface="Arial"/>
                <a:sym typeface="Arial"/>
              </a:rPr>
              <a:pPr defTabSz="986912">
                <a:spcBef>
                  <a:spcPts val="400"/>
                </a:spcBef>
              </a:pPr>
              <a:t>9</a:t>
            </a:fld>
            <a:endParaRPr lang="ru-RU" sz="1700" dirty="0">
              <a:solidFill>
                <a:srgbClr val="808080"/>
              </a:solidFill>
              <a:ea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690767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object 4"/>
          <p:cNvGrpSpPr/>
          <p:nvPr/>
        </p:nvGrpSpPr>
        <p:grpSpPr>
          <a:xfrm>
            <a:off x="427" y="1"/>
            <a:ext cx="635000" cy="635000"/>
            <a:chOff x="427" y="1"/>
            <a:chExt cx="635000" cy="635000"/>
          </a:xfrm>
        </p:grpSpPr>
        <p:sp>
          <p:nvSpPr>
            <p:cNvPr id="5" name="object 5"/>
            <p:cNvSpPr/>
            <p:nvPr/>
          </p:nvSpPr>
          <p:spPr>
            <a:xfrm>
              <a:off x="427" y="1"/>
              <a:ext cx="635000" cy="6350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0" y="634954"/>
                  </a:moveTo>
                  <a:lnTo>
                    <a:pt x="634954" y="634954"/>
                  </a:lnTo>
                  <a:lnTo>
                    <a:pt x="634954" y="0"/>
                  </a:lnTo>
                  <a:lnTo>
                    <a:pt x="0" y="0"/>
                  </a:lnTo>
                  <a:lnTo>
                    <a:pt x="0" y="634954"/>
                  </a:lnTo>
                  <a:close/>
                </a:path>
              </a:pathLst>
            </a:custGeom>
            <a:solidFill>
              <a:srgbClr val="031B8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1464" y="47740"/>
              <a:ext cx="492897" cy="539490"/>
            </a:xfrm>
            <a:prstGeom prst="rect">
              <a:avLst/>
            </a:prstGeom>
          </p:spPr>
        </p:pic>
      </p:grpSp>
      <p:sp>
        <p:nvSpPr>
          <p:cNvPr id="7" name="object 16"/>
          <p:cNvSpPr txBox="1">
            <a:spLocks noGrp="1"/>
          </p:cNvSpPr>
          <p:nvPr>
            <p:ph type="title"/>
          </p:nvPr>
        </p:nvSpPr>
        <p:spPr>
          <a:xfrm>
            <a:off x="883502" y="67282"/>
            <a:ext cx="3231298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2400" dirty="0">
                <a:solidFill>
                  <a:srgbClr val="002060"/>
                </a:solidFill>
              </a:rPr>
              <a:t>Профориентация </a:t>
            </a:r>
            <a:endParaRPr sz="2400" dirty="0">
              <a:solidFill>
                <a:srgbClr val="002060"/>
              </a:solidFill>
            </a:endParaRPr>
          </a:p>
        </p:txBody>
      </p:sp>
      <p:sp>
        <p:nvSpPr>
          <p:cNvPr id="8" name="object 12"/>
          <p:cNvSpPr txBox="1"/>
          <p:nvPr/>
        </p:nvSpPr>
        <p:spPr bwMode="auto">
          <a:xfrm>
            <a:off x="564361" y="659297"/>
            <a:ext cx="4697988" cy="347886"/>
          </a:xfrm>
          <a:prstGeom prst="rect">
            <a:avLst/>
          </a:prstGeom>
        </p:spPr>
        <p:txBody>
          <a:bodyPr vert="horz" wrap="square" lIns="0" tIns="9242" rIns="0" bIns="0" rtlCol="0">
            <a:spAutoFit/>
          </a:bodyPr>
          <a:lstStyle/>
          <a:p>
            <a:pPr marL="7701">
              <a:spcBef>
                <a:spcPts val="73"/>
              </a:spcBef>
            </a:pPr>
            <a:r>
              <a:rPr lang="ru-RU" sz="1100" spc="85" dirty="0">
                <a:solidFill>
                  <a:srgbClr val="031B83"/>
                </a:solidFill>
                <a:latin typeface="Tahoma"/>
                <a:cs typeface="Tahoma"/>
              </a:rPr>
              <a:t>Критерии единого образовательного пространства (разрабатываемые документы)</a:t>
            </a:r>
            <a:endParaRPr lang="ru-RU" sz="1100" b="1" dirty="0">
              <a:solidFill>
                <a:prstClr val="black"/>
              </a:solidFill>
              <a:latin typeface="Tahoma"/>
              <a:cs typeface="Tahoma"/>
            </a:endParaRPr>
          </a:p>
        </p:txBody>
      </p:sp>
      <p:sp>
        <p:nvSpPr>
          <p:cNvPr id="9" name="object 13"/>
          <p:cNvSpPr txBox="1"/>
          <p:nvPr/>
        </p:nvSpPr>
        <p:spPr>
          <a:xfrm>
            <a:off x="4876961" y="823060"/>
            <a:ext cx="1828287" cy="192053"/>
          </a:xfrm>
          <a:prstGeom prst="rect">
            <a:avLst/>
          </a:prstGeom>
        </p:spPr>
        <p:txBody>
          <a:bodyPr vert="horz" wrap="square" lIns="0" tIns="7316" rIns="0" bIns="0" rtlCol="0">
            <a:spAutoFit/>
          </a:bodyPr>
          <a:lstStyle/>
          <a:p>
            <a:pPr marL="7701" marR="3081" hangingPunct="1">
              <a:spcBef>
                <a:spcPts val="58"/>
              </a:spcBef>
            </a:pPr>
            <a:r>
              <a:rPr lang="ru-RU" sz="1200" b="1" kern="1200" spc="-21" dirty="0">
                <a:solidFill>
                  <a:srgbClr val="008000"/>
                </a:solidFill>
                <a:latin typeface="Tahoma"/>
                <a:ea typeface="+mn-ea"/>
                <a:cs typeface="Tahoma"/>
              </a:rPr>
              <a:t>БАЗОВЫЙ</a:t>
            </a:r>
            <a:endParaRPr lang="ru-RU" sz="1200" kern="1200" dirty="0">
              <a:solidFill>
                <a:srgbClr val="008000"/>
              </a:solidFill>
              <a:latin typeface="Tahoma"/>
              <a:ea typeface="+mn-ea"/>
              <a:cs typeface="Tahoma"/>
            </a:endParaRPr>
          </a:p>
        </p:txBody>
      </p:sp>
      <p:grpSp>
        <p:nvGrpSpPr>
          <p:cNvPr id="10" name="Группа 50"/>
          <p:cNvGrpSpPr/>
          <p:nvPr/>
        </p:nvGrpSpPr>
        <p:grpSpPr>
          <a:xfrm>
            <a:off x="191344" y="1054954"/>
            <a:ext cx="11900123" cy="285814"/>
            <a:chOff x="1047088" y="7559676"/>
            <a:chExt cx="17360900" cy="468000"/>
          </a:xfrm>
        </p:grpSpPr>
        <p:sp>
          <p:nvSpPr>
            <p:cNvPr id="11" name="object 17"/>
            <p:cNvSpPr/>
            <p:nvPr/>
          </p:nvSpPr>
          <p:spPr>
            <a:xfrm>
              <a:off x="1047088" y="7559676"/>
              <a:ext cx="17360900" cy="468000"/>
            </a:xfrm>
            <a:custGeom>
              <a:avLst/>
              <a:gdLst/>
              <a:ahLst/>
              <a:cxnLst/>
              <a:rect l="l" t="t" r="r" b="b"/>
              <a:pathLst>
                <a:path w="17360900" h="890270">
                  <a:moveTo>
                    <a:pt x="0" y="890025"/>
                  </a:moveTo>
                  <a:lnTo>
                    <a:pt x="17360727" y="890025"/>
                  </a:lnTo>
                  <a:lnTo>
                    <a:pt x="17360727" y="0"/>
                  </a:lnTo>
                  <a:lnTo>
                    <a:pt x="0" y="0"/>
                  </a:lnTo>
                  <a:lnTo>
                    <a:pt x="0" y="890025"/>
                  </a:lnTo>
                  <a:close/>
                </a:path>
              </a:pathLst>
            </a:custGeom>
            <a:solidFill>
              <a:srgbClr val="031B83"/>
            </a:solidFill>
          </p:spPr>
          <p:txBody>
            <a:bodyPr wrap="square" lIns="0" tIns="0" rIns="0" bIns="0" rtlCol="0"/>
            <a:lstStyle/>
            <a:p>
              <a:pPr hangingPunct="1"/>
              <a:endParaRPr sz="1092" kern="1200">
                <a:solidFill>
                  <a:prstClr val="black"/>
                </a:solidFill>
                <a:ea typeface="+mn-ea"/>
                <a:cs typeface="Helvetica"/>
              </a:endParaRPr>
            </a:p>
          </p:txBody>
        </p:sp>
        <p:sp>
          <p:nvSpPr>
            <p:cNvPr id="12" name="object 18"/>
            <p:cNvSpPr txBox="1"/>
            <p:nvPr/>
          </p:nvSpPr>
          <p:spPr>
            <a:xfrm>
              <a:off x="1060450" y="7595036"/>
              <a:ext cx="17221200" cy="264288"/>
            </a:xfrm>
            <a:prstGeom prst="rect">
              <a:avLst/>
            </a:prstGeom>
          </p:spPr>
          <p:txBody>
            <a:bodyPr vert="horz" wrap="square" lIns="0" tIns="7316" rIns="0" bIns="0" rtlCol="0">
              <a:spAutoFit/>
            </a:bodyPr>
            <a:lstStyle/>
            <a:p>
              <a:pPr marL="289953" marR="3081" indent="-282637" hangingPunct="1">
                <a:spcBef>
                  <a:spcPts val="58"/>
                </a:spcBef>
              </a:pPr>
              <a:endParaRPr sz="1001" spc="-21" dirty="0">
                <a:solidFill>
                  <a:srgbClr val="FFFFFF"/>
                </a:solidFill>
                <a:latin typeface="Tahoma"/>
                <a:cs typeface="Tahoma"/>
              </a:endParaRPr>
            </a:p>
          </p:txBody>
        </p:sp>
      </p:grpSp>
      <p:sp>
        <p:nvSpPr>
          <p:cNvPr id="13" name="object 20"/>
          <p:cNvSpPr txBox="1"/>
          <p:nvPr/>
        </p:nvSpPr>
        <p:spPr>
          <a:xfrm>
            <a:off x="9502349" y="825225"/>
            <a:ext cx="2079349" cy="161276"/>
          </a:xfrm>
          <a:prstGeom prst="rect">
            <a:avLst/>
          </a:prstGeom>
        </p:spPr>
        <p:txBody>
          <a:bodyPr vert="horz" wrap="square" lIns="0" tIns="7316" rIns="0" bIns="0" rtlCol="0">
            <a:spAutoFit/>
          </a:bodyPr>
          <a:lstStyle/>
          <a:p>
            <a:pPr marL="7701" hangingPunct="1">
              <a:lnSpc>
                <a:spcPts val="1201"/>
              </a:lnSpc>
              <a:spcBef>
                <a:spcPts val="58"/>
              </a:spcBef>
            </a:pPr>
            <a:r>
              <a:rPr lang="ru-RU" sz="1001" b="1" kern="1200" spc="-27" dirty="0">
                <a:solidFill>
                  <a:srgbClr val="031B83"/>
                </a:solidFill>
                <a:latin typeface="Tahoma"/>
                <a:ea typeface="+mn-ea"/>
                <a:cs typeface="Tahoma"/>
              </a:rPr>
              <a:t>ПОЛНЫЙ</a:t>
            </a:r>
            <a:endParaRPr lang="ru-RU" sz="1001" kern="1200" dirty="0">
              <a:solidFill>
                <a:prstClr val="black"/>
              </a:solidFill>
              <a:latin typeface="Tahoma"/>
              <a:ea typeface="+mn-ea"/>
              <a:cs typeface="Tahoma"/>
            </a:endParaRPr>
          </a:p>
        </p:txBody>
      </p:sp>
      <p:sp>
        <p:nvSpPr>
          <p:cNvPr id="14" name="object 21"/>
          <p:cNvSpPr txBox="1"/>
          <p:nvPr/>
        </p:nvSpPr>
        <p:spPr>
          <a:xfrm>
            <a:off x="7033450" y="809772"/>
            <a:ext cx="2127482" cy="161404"/>
          </a:xfrm>
          <a:prstGeom prst="rect">
            <a:avLst/>
          </a:prstGeom>
        </p:spPr>
        <p:txBody>
          <a:bodyPr vert="horz" wrap="square" lIns="0" tIns="7316" rIns="0" bIns="0" rtlCol="0">
            <a:spAutoFit/>
          </a:bodyPr>
          <a:lstStyle/>
          <a:p>
            <a:pPr marL="7701" marR="3081" hangingPunct="1">
              <a:spcBef>
                <a:spcPts val="58"/>
              </a:spcBef>
            </a:pPr>
            <a:r>
              <a:rPr lang="ru-RU" sz="1001" b="1" kern="1200" spc="-24" dirty="0">
                <a:solidFill>
                  <a:srgbClr val="031B83"/>
                </a:solidFill>
                <a:latin typeface="Tahoma"/>
                <a:ea typeface="+mn-ea"/>
                <a:cs typeface="Tahoma"/>
              </a:rPr>
              <a:t>СРЕДНИЙ</a:t>
            </a:r>
            <a:endParaRPr lang="ru-RU" sz="1001" kern="1200" dirty="0">
              <a:solidFill>
                <a:prstClr val="black"/>
              </a:solidFill>
              <a:latin typeface="Tahoma"/>
              <a:ea typeface="+mn-ea"/>
              <a:cs typeface="Tahoma"/>
            </a:endParaRPr>
          </a:p>
        </p:txBody>
      </p:sp>
      <p:grpSp>
        <p:nvGrpSpPr>
          <p:cNvPr id="15" name="Группа 55"/>
          <p:cNvGrpSpPr/>
          <p:nvPr/>
        </p:nvGrpSpPr>
        <p:grpSpPr>
          <a:xfrm>
            <a:off x="9480249" y="644412"/>
            <a:ext cx="1659113" cy="123671"/>
            <a:chOff x="9465679" y="2607490"/>
            <a:chExt cx="2736000" cy="203942"/>
          </a:xfrm>
        </p:grpSpPr>
        <p:sp>
          <p:nvSpPr>
            <p:cNvPr id="16" name="object 25"/>
            <p:cNvSpPr/>
            <p:nvPr/>
          </p:nvSpPr>
          <p:spPr>
            <a:xfrm>
              <a:off x="9465679" y="2811432"/>
              <a:ext cx="2736000" cy="0"/>
            </a:xfrm>
            <a:custGeom>
              <a:avLst/>
              <a:gdLst/>
              <a:ahLst/>
              <a:cxnLst/>
              <a:rect l="l" t="t" r="r" b="b"/>
              <a:pathLst>
                <a:path w="3560444">
                  <a:moveTo>
                    <a:pt x="0" y="0"/>
                  </a:moveTo>
                  <a:lnTo>
                    <a:pt x="3560101" y="0"/>
                  </a:lnTo>
                </a:path>
              </a:pathLst>
            </a:custGeom>
            <a:ln w="52354">
              <a:solidFill>
                <a:srgbClr val="F44336"/>
              </a:solidFill>
            </a:ln>
          </p:spPr>
          <p:txBody>
            <a:bodyPr wrap="square" lIns="0" tIns="0" rIns="0" bIns="0" rtlCol="0"/>
            <a:lstStyle/>
            <a:p>
              <a:pPr hangingPunct="1"/>
              <a:endParaRPr sz="1092" kern="1200">
                <a:solidFill>
                  <a:prstClr val="black"/>
                </a:solidFill>
                <a:ea typeface="+mn-ea"/>
                <a:cs typeface="Helvetica"/>
              </a:endParaRPr>
            </a:p>
          </p:txBody>
        </p:sp>
        <p:sp>
          <p:nvSpPr>
            <p:cNvPr id="17" name="object 33"/>
            <p:cNvSpPr/>
            <p:nvPr/>
          </p:nvSpPr>
          <p:spPr>
            <a:xfrm>
              <a:off x="11980279" y="2607490"/>
              <a:ext cx="177753" cy="177764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hangingPunct="1"/>
              <a:endParaRPr sz="1092" kern="1200">
                <a:solidFill>
                  <a:prstClr val="black"/>
                </a:solidFill>
                <a:ea typeface="+mn-ea"/>
                <a:cs typeface="Helvetica"/>
              </a:endParaRPr>
            </a:p>
          </p:txBody>
        </p:sp>
      </p:grpSp>
      <p:grpSp>
        <p:nvGrpSpPr>
          <p:cNvPr id="18" name="Группа 55"/>
          <p:cNvGrpSpPr/>
          <p:nvPr/>
        </p:nvGrpSpPr>
        <p:grpSpPr>
          <a:xfrm>
            <a:off x="7024168" y="641551"/>
            <a:ext cx="1659113" cy="123671"/>
            <a:chOff x="9465679" y="2607490"/>
            <a:chExt cx="2736000" cy="203942"/>
          </a:xfrm>
        </p:grpSpPr>
        <p:sp>
          <p:nvSpPr>
            <p:cNvPr id="19" name="object 25"/>
            <p:cNvSpPr/>
            <p:nvPr/>
          </p:nvSpPr>
          <p:spPr>
            <a:xfrm>
              <a:off x="9465679" y="2811432"/>
              <a:ext cx="2736000" cy="0"/>
            </a:xfrm>
            <a:custGeom>
              <a:avLst/>
              <a:gdLst/>
              <a:ahLst/>
              <a:cxnLst/>
              <a:rect l="l" t="t" r="r" b="b"/>
              <a:pathLst>
                <a:path w="3560444">
                  <a:moveTo>
                    <a:pt x="0" y="0"/>
                  </a:moveTo>
                  <a:lnTo>
                    <a:pt x="3560101" y="0"/>
                  </a:lnTo>
                </a:path>
              </a:pathLst>
            </a:custGeom>
            <a:ln w="52354">
              <a:solidFill>
                <a:srgbClr val="F44336"/>
              </a:solidFill>
            </a:ln>
          </p:spPr>
          <p:txBody>
            <a:bodyPr wrap="square" lIns="0" tIns="0" rIns="0" bIns="0" rtlCol="0"/>
            <a:lstStyle/>
            <a:p>
              <a:pPr hangingPunct="1"/>
              <a:endParaRPr sz="1092" kern="1200">
                <a:solidFill>
                  <a:prstClr val="black"/>
                </a:solidFill>
                <a:ea typeface="+mn-ea"/>
                <a:cs typeface="Helvetica"/>
              </a:endParaRPr>
            </a:p>
          </p:txBody>
        </p:sp>
        <p:sp>
          <p:nvSpPr>
            <p:cNvPr id="20" name="object 33"/>
            <p:cNvSpPr/>
            <p:nvPr/>
          </p:nvSpPr>
          <p:spPr>
            <a:xfrm>
              <a:off x="10761079" y="2607490"/>
              <a:ext cx="177753" cy="177764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hangingPunct="1"/>
              <a:endParaRPr sz="1092" kern="1200">
                <a:solidFill>
                  <a:prstClr val="black"/>
                </a:solidFill>
                <a:ea typeface="+mn-ea"/>
                <a:cs typeface="Helvetica"/>
              </a:endParaRPr>
            </a:p>
          </p:txBody>
        </p:sp>
      </p:grpSp>
      <p:grpSp>
        <p:nvGrpSpPr>
          <p:cNvPr id="21" name="Группа 55"/>
          <p:cNvGrpSpPr/>
          <p:nvPr/>
        </p:nvGrpSpPr>
        <p:grpSpPr>
          <a:xfrm>
            <a:off x="4617016" y="641551"/>
            <a:ext cx="1659113" cy="123671"/>
            <a:chOff x="9465679" y="2607490"/>
            <a:chExt cx="2736000" cy="203942"/>
          </a:xfrm>
        </p:grpSpPr>
        <p:sp>
          <p:nvSpPr>
            <p:cNvPr id="22" name="object 25"/>
            <p:cNvSpPr/>
            <p:nvPr/>
          </p:nvSpPr>
          <p:spPr>
            <a:xfrm>
              <a:off x="9465679" y="2811432"/>
              <a:ext cx="2736000" cy="0"/>
            </a:xfrm>
            <a:custGeom>
              <a:avLst/>
              <a:gdLst/>
              <a:ahLst/>
              <a:cxnLst/>
              <a:rect l="l" t="t" r="r" b="b"/>
              <a:pathLst>
                <a:path w="3560444">
                  <a:moveTo>
                    <a:pt x="0" y="0"/>
                  </a:moveTo>
                  <a:lnTo>
                    <a:pt x="3560101" y="0"/>
                  </a:lnTo>
                </a:path>
              </a:pathLst>
            </a:custGeom>
            <a:ln w="52354">
              <a:solidFill>
                <a:srgbClr val="F44336"/>
              </a:solidFill>
            </a:ln>
          </p:spPr>
          <p:txBody>
            <a:bodyPr wrap="square" lIns="0" tIns="0" rIns="0" bIns="0" rtlCol="0"/>
            <a:lstStyle/>
            <a:p>
              <a:pPr hangingPunct="1"/>
              <a:endParaRPr sz="1092" kern="1200">
                <a:solidFill>
                  <a:prstClr val="black"/>
                </a:solidFill>
                <a:ea typeface="+mn-ea"/>
                <a:cs typeface="Helvetica"/>
              </a:endParaRPr>
            </a:p>
          </p:txBody>
        </p:sp>
        <p:sp>
          <p:nvSpPr>
            <p:cNvPr id="23" name="object 33"/>
            <p:cNvSpPr/>
            <p:nvPr/>
          </p:nvSpPr>
          <p:spPr>
            <a:xfrm>
              <a:off x="9465679" y="2607490"/>
              <a:ext cx="177753" cy="177764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hangingPunct="1"/>
              <a:endParaRPr sz="1092" kern="1200">
                <a:solidFill>
                  <a:prstClr val="black"/>
                </a:solidFill>
                <a:ea typeface="+mn-ea"/>
                <a:cs typeface="Helvetica"/>
              </a:endParaRPr>
            </a:p>
          </p:txBody>
        </p:sp>
      </p:grpSp>
      <p:graphicFrame>
        <p:nvGraphicFramePr>
          <p:cNvPr id="24" name="Таблица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3050684"/>
              </p:ext>
            </p:extLst>
          </p:nvPr>
        </p:nvGraphicFramePr>
        <p:xfrm>
          <a:off x="131194" y="1169301"/>
          <a:ext cx="12031801" cy="5698392"/>
        </p:xfrm>
        <a:graphic>
          <a:graphicData uri="http://schemas.openxmlformats.org/drawingml/2006/table">
            <a:tbl>
              <a:tblPr firstRow="1" firstCol="1" bandRow="1">
                <a:tableStyleId>{3B4B98B0-60AC-42C2-AFA5-B58CD77FA1E5}</a:tableStyleId>
              </a:tblPr>
              <a:tblGrid>
                <a:gridCol w="465489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03651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691109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2649286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17318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kumimoji="0" lang="ru-RU" sz="1200" b="0" i="0" u="none" strike="noStrike" cap="none" spc="-21" normalizeH="0" baseline="0" dirty="0">
                        <a:ln>
                          <a:noFill/>
                        </a:ln>
                        <a:solidFill>
                          <a:srgbClr val="031B83"/>
                        </a:solidFill>
                        <a:effectLst/>
                        <a:uFillTx/>
                        <a:latin typeface="Tahoma"/>
                        <a:ea typeface="+mj-ea"/>
                        <a:cs typeface="Tahoma"/>
                        <a:sym typeface="Calibri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kumimoji="0" lang="ru-RU" sz="1200" b="0" i="0" u="none" strike="noStrike" cap="none" spc="-21" normalizeH="0" baseline="0" dirty="0">
                        <a:ln>
                          <a:noFill/>
                        </a:ln>
                        <a:solidFill>
                          <a:srgbClr val="031B83"/>
                        </a:solidFill>
                        <a:effectLst/>
                        <a:uFillTx/>
                        <a:latin typeface="Tahoma"/>
                        <a:ea typeface="+mj-ea"/>
                        <a:cs typeface="Tahoma"/>
                        <a:sym typeface="Calibri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kumimoji="0" lang="ru-RU" sz="1200" b="0" i="0" u="none" strike="noStrike" cap="none" spc="-21" normalizeH="0" baseline="0" dirty="0">
                        <a:ln>
                          <a:noFill/>
                        </a:ln>
                        <a:solidFill>
                          <a:srgbClr val="031B83"/>
                        </a:solidFill>
                        <a:effectLst/>
                        <a:uFillTx/>
                        <a:latin typeface="Tahoma"/>
                        <a:ea typeface="+mj-ea"/>
                        <a:cs typeface="Tahoma"/>
                        <a:sym typeface="Calibri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515512"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kumimoji="0" lang="ru-RU" sz="970" b="0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31B83"/>
                          </a:solidFill>
                          <a:effectLst/>
                          <a:uFillTx/>
                          <a:latin typeface="Tahoma"/>
                          <a:ea typeface="+mn-ea"/>
                          <a:cs typeface="Tahoma"/>
                          <a:sym typeface="Calibri"/>
                        </a:rPr>
                        <a:t>Календарный план </a:t>
                      </a:r>
                      <a:r>
                        <a:rPr kumimoji="0" lang="ru-RU" sz="970" b="0" i="0" u="none" strike="noStrike" cap="none" spc="-21" normalizeH="0" baseline="0" dirty="0" err="1">
                          <a:ln>
                            <a:noFill/>
                          </a:ln>
                          <a:solidFill>
                            <a:srgbClr val="031B83"/>
                          </a:solidFill>
                          <a:effectLst/>
                          <a:uFillTx/>
                          <a:latin typeface="Tahoma"/>
                          <a:ea typeface="+mn-ea"/>
                          <a:cs typeface="Tahoma"/>
                          <a:sym typeface="Calibri"/>
                        </a:rPr>
                        <a:t>профориентационной</a:t>
                      </a:r>
                      <a:r>
                        <a:rPr kumimoji="0" lang="ru-RU" sz="970" b="0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31B83"/>
                          </a:solidFill>
                          <a:effectLst/>
                          <a:uFillTx/>
                          <a:latin typeface="Tahoma"/>
                          <a:ea typeface="+mn-ea"/>
                          <a:cs typeface="Tahoma"/>
                          <a:sym typeface="Calibri"/>
                        </a:rPr>
                        <a:t> работы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kumimoji="0" lang="ru-RU" sz="970" b="0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31B83"/>
                          </a:solidFill>
                          <a:effectLst/>
                          <a:uFillTx/>
                          <a:latin typeface="Tahoma"/>
                          <a:ea typeface="+mn-ea"/>
                          <a:cs typeface="Tahoma"/>
                          <a:sym typeface="Calibri"/>
                        </a:rPr>
                        <a:t>Включение в полномочия заместителя директора ведения комплексной работы по профориентационной деятельности в ОУ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kumimoji="0" lang="ru-RU" sz="970" b="0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31B83"/>
                          </a:solidFill>
                          <a:effectLst/>
                          <a:uFillTx/>
                          <a:latin typeface="Tahoma"/>
                          <a:ea typeface="+mn-ea"/>
                          <a:cs typeface="Tahoma"/>
                          <a:sym typeface="Calibri"/>
                        </a:rPr>
                        <a:t>Программа работы с родителями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kumimoji="0" lang="ru-RU" sz="970" b="0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31B83"/>
                          </a:solidFill>
                          <a:effectLst/>
                          <a:uFillTx/>
                          <a:latin typeface="Tahoma"/>
                          <a:ea typeface="+mn-ea"/>
                          <a:cs typeface="Tahoma"/>
                          <a:sym typeface="Calibri"/>
                        </a:rPr>
                        <a:t>Использование регионами профориентационных сервисов и программ, аккредитованных на федеральном уровне, </a:t>
                      </a:r>
                      <a:r>
                        <a:rPr kumimoji="0" lang="ru-RU" sz="970" b="0" i="0" u="none" strike="noStrike" cap="none" spc="-21" normalizeH="0" baseline="0" dirty="0" err="1">
                          <a:ln>
                            <a:noFill/>
                          </a:ln>
                          <a:solidFill>
                            <a:srgbClr val="031B83"/>
                          </a:solidFill>
                          <a:effectLst/>
                          <a:uFillTx/>
                          <a:latin typeface="Tahoma"/>
                          <a:ea typeface="+mn-ea"/>
                          <a:cs typeface="Tahoma"/>
                          <a:sym typeface="Calibri"/>
                        </a:rPr>
                        <a:t>сонаправленных</a:t>
                      </a:r>
                      <a:r>
                        <a:rPr kumimoji="0" lang="ru-RU" sz="970" b="0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31B83"/>
                          </a:solidFill>
                          <a:effectLst/>
                          <a:uFillTx/>
                          <a:latin typeface="Tahoma"/>
                          <a:ea typeface="+mn-ea"/>
                          <a:cs typeface="Tahoma"/>
                          <a:sym typeface="Calibri"/>
                        </a:rPr>
                        <a:t> с комплексом мероприятий проекта «Билет в будущее»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kumimoji="0" lang="ru-RU" sz="970" b="0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31B83"/>
                          </a:solidFill>
                          <a:effectLst/>
                          <a:uFillTx/>
                          <a:latin typeface="Tahoma"/>
                          <a:ea typeface="+mn-ea"/>
                          <a:cs typeface="Tahoma"/>
                          <a:sym typeface="Calibri"/>
                        </a:rPr>
                        <a:t>Соглашение с партнерами-предприятиями, организациями, представляющими площадку для организации профориентации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kumimoji="0" lang="ru-RU" sz="970" b="0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31B83"/>
                          </a:solidFill>
                          <a:effectLst/>
                          <a:uFillTx/>
                          <a:latin typeface="Tahoma"/>
                          <a:ea typeface="+mn-ea"/>
                          <a:cs typeface="Tahoma"/>
                          <a:sym typeface="Calibri"/>
                        </a:rPr>
                        <a:t>Профориентационные блоки, внедренные в учебные предметы, тематические классные часы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kumimoji="0" lang="ru-RU" sz="970" b="0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31B83"/>
                          </a:solidFill>
                          <a:effectLst/>
                          <a:uFillTx/>
                          <a:latin typeface="Tahoma"/>
                          <a:ea typeface="+mn-ea"/>
                          <a:cs typeface="Tahoma"/>
                          <a:sym typeface="Calibri"/>
                        </a:rPr>
                        <a:t>Внеклассная проектно-исследовательская деятельность, связанная с реальными жизненными/ производственными задачами и т.д.</a:t>
                      </a:r>
                    </a:p>
                    <a:p>
                      <a:pPr marL="171450" indent="-17145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kumimoji="0" lang="ru-RU" sz="970" b="0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31B83"/>
                          </a:solidFill>
                          <a:effectLst/>
                          <a:uFillTx/>
                          <a:latin typeface="Tahoma"/>
                          <a:ea typeface="+mj-ea"/>
                          <a:cs typeface="Tahoma"/>
                          <a:sym typeface="Calibri"/>
                        </a:rPr>
                        <a:t>Организация профориентационного урока на платформе bvbinfo.ru в рамках проекта «Билет в будущее» </a:t>
                      </a:r>
                    </a:p>
                    <a:p>
                      <a:pPr marL="171450" indent="-17145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kumimoji="0" lang="ru-RU" sz="970" b="0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31B83"/>
                          </a:solidFill>
                          <a:effectLst/>
                          <a:uFillTx/>
                          <a:latin typeface="Tahoma"/>
                          <a:ea typeface="+mj-ea"/>
                          <a:cs typeface="Tahoma"/>
                          <a:sym typeface="Calibri"/>
                        </a:rPr>
                        <a:t>Участие школьников в ежегодной многоуровневой онлайн-диагностике на платформе bvbinfo.ru в рамках проекта «Билет в будущее» 6-11 классы</a:t>
                      </a:r>
                    </a:p>
                    <a:p>
                      <a:pPr marL="171450" indent="-17145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kumimoji="0" lang="ru-RU" sz="970" b="0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31B83"/>
                          </a:solidFill>
                          <a:effectLst/>
                          <a:uFillTx/>
                          <a:latin typeface="Tahoma"/>
                          <a:ea typeface="+mj-ea"/>
                          <a:cs typeface="Tahoma"/>
                          <a:sym typeface="Calibri"/>
                        </a:rPr>
                        <a:t>Организация профессиональных проб (регистрация на платформе bvbinfo.ru) в рамках проекта «Билет в будущее», в том числе на базе предприятий – партнеров, колледжей</a:t>
                      </a:r>
                    </a:p>
                    <a:p>
                      <a:pPr marL="171450" indent="-17145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kumimoji="0" lang="ru-RU" sz="970" b="0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31B83"/>
                          </a:solidFill>
                          <a:effectLst/>
                          <a:uFillTx/>
                          <a:latin typeface="Tahoma"/>
                          <a:ea typeface="+mj-ea"/>
                          <a:cs typeface="Tahoma"/>
                          <a:sym typeface="Calibri"/>
                        </a:rPr>
                        <a:t>Организация профобучения девятиклассников на базе колледжей</a:t>
                      </a:r>
                    </a:p>
                    <a:p>
                      <a:pPr marL="171450" indent="-17145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kumimoji="0" lang="ru-RU" sz="970" b="0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31B83"/>
                          </a:solidFill>
                          <a:effectLst/>
                          <a:uFillTx/>
                          <a:latin typeface="Tahoma"/>
                          <a:ea typeface="+mj-ea"/>
                          <a:cs typeface="Tahoma"/>
                          <a:sym typeface="Calibri"/>
                        </a:rPr>
                        <a:t>Участие школьников в мультимедийной выставке-практикуме "Лаборатория будущего" (на базе исторических парков "Россия - моя история") в рамках проекта «Билет в будущее»</a:t>
                      </a:r>
                    </a:p>
                    <a:p>
                      <a:pPr marL="171450" indent="-17145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kumimoji="0" lang="ru-RU" sz="970" b="0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31B83"/>
                          </a:solidFill>
                          <a:effectLst/>
                          <a:uFillTx/>
                          <a:latin typeface="Tahoma"/>
                          <a:ea typeface="+mj-ea"/>
                          <a:cs typeface="Tahoma"/>
                          <a:sym typeface="Calibri"/>
                        </a:rPr>
                        <a:t>Участие в фестивале профессий в рамках проекта «Билет в будущее»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kumimoji="0" lang="ru-RU" sz="970" b="0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31B83"/>
                          </a:solidFill>
                          <a:effectLst/>
                          <a:uFillTx/>
                          <a:latin typeface="Tahoma"/>
                          <a:ea typeface="+mn-ea"/>
                          <a:cs typeface="Tahoma"/>
                          <a:sym typeface="Calibri"/>
                        </a:rPr>
                        <a:t>Участие в профориентационной смене</a:t>
                      </a:r>
                    </a:p>
                    <a:p>
                      <a:pPr marL="171450" indent="-17145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kumimoji="0" lang="ru-RU" sz="970" b="0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31B83"/>
                          </a:solidFill>
                          <a:effectLst/>
                          <a:uFillTx/>
                          <a:latin typeface="Tahoma"/>
                          <a:ea typeface="+mj-ea"/>
                          <a:cs typeface="Tahoma"/>
                          <a:sym typeface="Calibri"/>
                        </a:rPr>
                        <a:t>Участие в конкурсах профессионального мастерства профессионально-практической направленности </a:t>
                      </a:r>
                    </a:p>
                    <a:p>
                      <a:pPr marL="171450" indent="-17145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kumimoji="0" lang="ru-RU" sz="970" b="0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31B83"/>
                          </a:solidFill>
                          <a:effectLst/>
                          <a:uFillTx/>
                          <a:latin typeface="Tahoma"/>
                          <a:ea typeface="+mj-ea"/>
                          <a:cs typeface="Tahoma"/>
                          <a:sym typeface="Calibri"/>
                        </a:rPr>
                        <a:t>Участие в профильных </a:t>
                      </a:r>
                      <a:r>
                        <a:rPr kumimoji="0" lang="ru-RU" sz="970" b="0" i="0" u="none" strike="noStrike" cap="none" spc="-21" normalizeH="0" baseline="0" dirty="0" err="1">
                          <a:ln>
                            <a:noFill/>
                          </a:ln>
                          <a:solidFill>
                            <a:srgbClr val="031B83"/>
                          </a:solidFill>
                          <a:effectLst/>
                          <a:uFillTx/>
                          <a:latin typeface="Tahoma"/>
                          <a:ea typeface="+mj-ea"/>
                          <a:cs typeface="Tahoma"/>
                          <a:sym typeface="Calibri"/>
                        </a:rPr>
                        <a:t>техноотрядах</a:t>
                      </a:r>
                      <a:endParaRPr kumimoji="0" lang="ru-RU" sz="970" b="0" i="0" u="none" strike="noStrike" cap="none" spc="-21" normalizeH="0" baseline="0" dirty="0">
                        <a:ln>
                          <a:noFill/>
                        </a:ln>
                        <a:solidFill>
                          <a:srgbClr val="031B83"/>
                        </a:solidFill>
                        <a:effectLst/>
                        <a:uFillTx/>
                        <a:latin typeface="Tahoma"/>
                        <a:ea typeface="+mj-ea"/>
                        <a:cs typeface="Tahoma"/>
                        <a:sym typeface="Calibri"/>
                      </a:endParaRPr>
                    </a:p>
                    <a:p>
                      <a:pPr marL="171450" indent="-17145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kumimoji="0" lang="ru-RU" sz="970" b="0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31B83"/>
                          </a:solidFill>
                          <a:effectLst/>
                          <a:uFillTx/>
                          <a:latin typeface="Tahoma"/>
                          <a:ea typeface="+mj-ea"/>
                          <a:cs typeface="Tahoma"/>
                          <a:sym typeface="Calibri"/>
                        </a:rPr>
                        <a:t>Внедрение системы профильных элективных курсов</a:t>
                      </a:r>
                    </a:p>
                    <a:p>
                      <a:pPr marL="171450" indent="-17145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kumimoji="0" lang="ru-RU" sz="970" b="0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31B83"/>
                          </a:solidFill>
                          <a:effectLst/>
                          <a:uFillTx/>
                          <a:latin typeface="Tahoma"/>
                          <a:ea typeface="+mj-ea"/>
                          <a:cs typeface="Tahoma"/>
                          <a:sym typeface="Calibri"/>
                        </a:rPr>
                        <a:t>Обучение педагогов по программе педагогов-навигаторов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71450" indent="-171450" algn="ctr">
                        <a:spcAft>
                          <a:spcPts val="0"/>
                        </a:spcAft>
                        <a:buFont typeface="Wingdings" pitchFamily="2" charset="2"/>
                        <a:buChar char="ü"/>
                      </a:pPr>
                      <a:r>
                        <a:rPr kumimoji="0" lang="ru-RU" sz="1000" b="1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uFillTx/>
                          <a:latin typeface="Tahoma"/>
                          <a:ea typeface="+mn-ea"/>
                          <a:cs typeface="Tahoma"/>
                          <a:sym typeface="Calibri"/>
                        </a:rPr>
                        <a:t> </a:t>
                      </a:r>
                      <a:endParaRPr kumimoji="0" lang="ru-RU" sz="1000" b="1" i="0" u="none" strike="noStrike" cap="none" spc="-21" normalizeH="0" baseline="0" dirty="0">
                        <a:ln>
                          <a:noFill/>
                        </a:ln>
                        <a:solidFill>
                          <a:srgbClr val="008000"/>
                        </a:solidFill>
                        <a:effectLst/>
                        <a:uFillTx/>
                        <a:latin typeface="Tahoma"/>
                        <a:ea typeface="+mj-ea"/>
                        <a:cs typeface="Tahoma"/>
                        <a:sym typeface="Calibri"/>
                      </a:endParaRPr>
                    </a:p>
                    <a:p>
                      <a:pPr marL="171450" indent="-171450" algn="ctr">
                        <a:spcAft>
                          <a:spcPts val="0"/>
                        </a:spcAft>
                        <a:buFont typeface="Wingdings" pitchFamily="2" charset="2"/>
                        <a:buChar char="ü"/>
                      </a:pPr>
                      <a:r>
                        <a:rPr kumimoji="0" lang="ru-RU" sz="1000" b="1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uFillTx/>
                          <a:latin typeface="Tahoma"/>
                          <a:ea typeface="+mn-ea"/>
                          <a:cs typeface="Tahoma"/>
                          <a:sym typeface="Calibri"/>
                        </a:rPr>
                        <a:t> </a:t>
                      </a:r>
                    </a:p>
                    <a:p>
                      <a:pPr marL="171450" indent="-171450" algn="ctr">
                        <a:spcAft>
                          <a:spcPts val="0"/>
                        </a:spcAft>
                        <a:buFont typeface="Wingdings" pitchFamily="2" charset="2"/>
                        <a:buChar char="ü"/>
                      </a:pPr>
                      <a:endParaRPr kumimoji="0" lang="ru-RU" sz="1000" b="1" i="0" u="none" strike="noStrike" cap="none" spc="-21" normalizeH="0" baseline="0" dirty="0">
                        <a:ln>
                          <a:noFill/>
                        </a:ln>
                        <a:solidFill>
                          <a:srgbClr val="008000"/>
                        </a:solidFill>
                        <a:effectLst/>
                        <a:uFillTx/>
                        <a:latin typeface="Tahoma"/>
                        <a:ea typeface="+mn-ea"/>
                        <a:cs typeface="Tahoma"/>
                        <a:sym typeface="Calibri"/>
                      </a:endParaRPr>
                    </a:p>
                    <a:p>
                      <a:pPr marL="171450" indent="-171450" algn="ctr">
                        <a:spcAft>
                          <a:spcPts val="0"/>
                        </a:spcAft>
                        <a:buFont typeface="Wingdings" pitchFamily="2" charset="2"/>
                        <a:buChar char="ü"/>
                      </a:pPr>
                      <a:r>
                        <a:rPr kumimoji="0" lang="ru-RU" sz="1000" b="1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uFillTx/>
                          <a:latin typeface="Tahoma"/>
                          <a:ea typeface="+mn-ea"/>
                          <a:cs typeface="Tahoma"/>
                          <a:sym typeface="Calibri"/>
                        </a:rPr>
                        <a:t> </a:t>
                      </a:r>
                    </a:p>
                    <a:p>
                      <a:pPr marL="171450" marR="0" lvl="0" indent="-17145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ü"/>
                        <a:tabLst/>
                        <a:defRPr/>
                      </a:pPr>
                      <a:r>
                        <a:rPr kumimoji="0" lang="ru-RU" sz="1000" b="1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uFillTx/>
                          <a:latin typeface="Tahoma"/>
                          <a:ea typeface="+mn-ea"/>
                          <a:cs typeface="Tahoma"/>
                          <a:sym typeface="Calibri"/>
                        </a:rPr>
                        <a:t> </a:t>
                      </a:r>
                    </a:p>
                    <a:p>
                      <a:pPr marL="171450" indent="-171450" algn="ctr">
                        <a:spcAft>
                          <a:spcPts val="0"/>
                        </a:spcAft>
                        <a:buFont typeface="Wingdings" pitchFamily="2" charset="2"/>
                        <a:buChar char="ü"/>
                      </a:pPr>
                      <a:endParaRPr kumimoji="0" lang="ru-RU" sz="1000" b="1" i="0" u="none" strike="noStrike" cap="none" spc="-21" normalizeH="0" baseline="0" dirty="0">
                        <a:ln>
                          <a:noFill/>
                        </a:ln>
                        <a:solidFill>
                          <a:srgbClr val="008000"/>
                        </a:solidFill>
                        <a:effectLst/>
                        <a:uFillTx/>
                        <a:latin typeface="Tahoma"/>
                        <a:ea typeface="+mj-ea"/>
                        <a:cs typeface="Tahoma"/>
                        <a:sym typeface="Calibri"/>
                      </a:endParaRPr>
                    </a:p>
                    <a:p>
                      <a:pPr marL="171450" indent="-171450" algn="ctr">
                        <a:spcAft>
                          <a:spcPts val="0"/>
                        </a:spcAft>
                        <a:buFont typeface="Wingdings" pitchFamily="2" charset="2"/>
                        <a:buChar char="ü"/>
                      </a:pPr>
                      <a:endParaRPr kumimoji="0" lang="ru-RU" sz="1000" b="1" i="0" u="none" strike="noStrike" cap="none" spc="-21" normalizeH="0" baseline="0" dirty="0">
                        <a:ln>
                          <a:noFill/>
                        </a:ln>
                        <a:solidFill>
                          <a:srgbClr val="008000"/>
                        </a:solidFill>
                        <a:effectLst/>
                        <a:uFillTx/>
                        <a:latin typeface="Tahoma"/>
                        <a:ea typeface="+mj-ea"/>
                        <a:cs typeface="Tahoma"/>
                        <a:sym typeface="Calibri"/>
                      </a:endParaRPr>
                    </a:p>
                    <a:p>
                      <a:pPr marL="171450" indent="-171450" algn="ctr">
                        <a:spcAft>
                          <a:spcPts val="0"/>
                        </a:spcAft>
                        <a:buFont typeface="Wingdings" pitchFamily="2" charset="2"/>
                        <a:buChar char="ü"/>
                      </a:pPr>
                      <a:r>
                        <a:rPr kumimoji="0" lang="ru-RU" sz="1000" b="1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uFillTx/>
                          <a:latin typeface="Tahoma"/>
                          <a:ea typeface="+mn-ea"/>
                          <a:cs typeface="Tahoma"/>
                          <a:sym typeface="Calibri"/>
                        </a:rPr>
                        <a:t> </a:t>
                      </a:r>
                    </a:p>
                    <a:p>
                      <a:pPr marL="0" indent="0" algn="ctr">
                        <a:spcAft>
                          <a:spcPts val="0"/>
                        </a:spcAft>
                        <a:buFont typeface="Wingdings" pitchFamily="2" charset="2"/>
                        <a:buNone/>
                      </a:pPr>
                      <a:endParaRPr kumimoji="0" lang="ru-RU" sz="1000" b="1" i="0" u="none" strike="noStrike" cap="none" spc="-21" normalizeH="0" baseline="0" dirty="0">
                        <a:ln>
                          <a:noFill/>
                        </a:ln>
                        <a:solidFill>
                          <a:srgbClr val="008000"/>
                        </a:solidFill>
                        <a:effectLst/>
                        <a:uFillTx/>
                        <a:latin typeface="Tahoma"/>
                        <a:ea typeface="+mj-ea"/>
                        <a:cs typeface="Tahoma"/>
                        <a:sym typeface="Calibri"/>
                      </a:endParaRPr>
                    </a:p>
                    <a:p>
                      <a:pPr marL="171450" marR="0" lvl="0" indent="-17145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kumimoji="0" lang="ru-RU" sz="1000" b="1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uFillTx/>
                          <a:latin typeface="Tahoma"/>
                          <a:ea typeface="+mn-ea"/>
                          <a:cs typeface="Tahoma"/>
                          <a:sym typeface="Calibri"/>
                        </a:rPr>
                        <a:t> </a:t>
                      </a:r>
                      <a:endParaRPr kumimoji="0" lang="ru-RU" sz="1000" b="1" i="0" u="none" strike="noStrike" cap="none" spc="-21" normalizeH="0" baseline="0" dirty="0">
                        <a:ln>
                          <a:noFill/>
                        </a:ln>
                        <a:solidFill>
                          <a:srgbClr val="008000"/>
                        </a:solidFill>
                        <a:effectLst/>
                        <a:uFillTx/>
                        <a:latin typeface="Tahoma"/>
                        <a:ea typeface="+mj-ea"/>
                        <a:cs typeface="Tahoma"/>
                        <a:sym typeface="Calibri"/>
                      </a:endParaRPr>
                    </a:p>
                    <a:p>
                      <a:pPr marL="0" indent="0" algn="ctr">
                        <a:spcAft>
                          <a:spcPts val="0"/>
                        </a:spcAft>
                        <a:buFont typeface="Wingdings" pitchFamily="2" charset="2"/>
                        <a:buNone/>
                      </a:pPr>
                      <a:endParaRPr kumimoji="0" lang="ru-RU" sz="1000" b="1" i="0" u="none" strike="noStrike" cap="none" spc="-21" normalizeH="0" baseline="0" dirty="0">
                        <a:ln>
                          <a:noFill/>
                        </a:ln>
                        <a:solidFill>
                          <a:srgbClr val="008000"/>
                        </a:solidFill>
                        <a:effectLst/>
                        <a:uFillTx/>
                        <a:latin typeface="Tahoma"/>
                        <a:ea typeface="+mj-ea"/>
                        <a:cs typeface="Tahoma"/>
                        <a:sym typeface="Calibri"/>
                      </a:endParaRPr>
                    </a:p>
                    <a:p>
                      <a:pPr marL="171450" marR="0" lvl="0" indent="-17145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kumimoji="0" lang="ru-RU" sz="1000" b="1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uFillTx/>
                          <a:latin typeface="Tahoma"/>
                          <a:ea typeface="+mn-ea"/>
                          <a:cs typeface="Tahoma"/>
                          <a:sym typeface="Calibri"/>
                        </a:rPr>
                        <a:t>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endParaRPr kumimoji="0" lang="ru-RU" sz="1000" b="1" i="0" u="none" strike="noStrike" cap="none" spc="-21" normalizeH="0" baseline="0" dirty="0">
                        <a:ln>
                          <a:noFill/>
                        </a:ln>
                        <a:solidFill>
                          <a:srgbClr val="008000"/>
                        </a:solidFill>
                        <a:effectLst/>
                        <a:uFillTx/>
                        <a:latin typeface="Tahoma"/>
                        <a:ea typeface="+mn-ea"/>
                        <a:cs typeface="Tahoma"/>
                        <a:sym typeface="Calibri"/>
                      </a:endParaRPr>
                    </a:p>
                    <a:p>
                      <a:pPr marL="171450" marR="0" lvl="0" indent="-17145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kumimoji="0" lang="ru-RU" sz="1000" b="1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uFillTx/>
                          <a:latin typeface="Tahoma"/>
                          <a:ea typeface="+mn-ea"/>
                          <a:cs typeface="Tahoma"/>
                          <a:sym typeface="Calibri"/>
                        </a:rPr>
                        <a:t> </a:t>
                      </a:r>
                    </a:p>
                    <a:p>
                      <a:pPr marL="0" indent="0" algn="ctr">
                        <a:spcAft>
                          <a:spcPts val="0"/>
                        </a:spcAft>
                        <a:buFont typeface="Wingdings" pitchFamily="2" charset="2"/>
                        <a:buNone/>
                      </a:pPr>
                      <a:endParaRPr kumimoji="0" lang="ru-RU" sz="1000" b="1" i="0" u="none" strike="noStrike" cap="none" spc="-21" normalizeH="0" baseline="0" dirty="0">
                        <a:ln>
                          <a:noFill/>
                        </a:ln>
                        <a:solidFill>
                          <a:srgbClr val="008000"/>
                        </a:solidFill>
                        <a:effectLst/>
                        <a:uFillTx/>
                        <a:latin typeface="Tahoma"/>
                        <a:ea typeface="+mn-ea"/>
                        <a:cs typeface="Tahoma"/>
                        <a:sym typeface="Calibri"/>
                      </a:endParaRPr>
                    </a:p>
                    <a:p>
                      <a:pPr marL="171450" indent="-171450" algn="ctr">
                        <a:spcAft>
                          <a:spcPts val="0"/>
                        </a:spcAft>
                        <a:buFont typeface="Wingdings" pitchFamily="2" charset="2"/>
                        <a:buChar char="ü"/>
                      </a:pPr>
                      <a:r>
                        <a:rPr kumimoji="0" lang="ru-RU" sz="1000" b="1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uFillTx/>
                          <a:latin typeface="Tahoma"/>
                          <a:ea typeface="+mn-ea"/>
                          <a:cs typeface="Tahoma"/>
                          <a:sym typeface="Calibri"/>
                        </a:rPr>
                        <a:t> </a:t>
                      </a:r>
                    </a:p>
                    <a:p>
                      <a:pPr marL="0" indent="0" algn="ctr">
                        <a:spcAft>
                          <a:spcPts val="0"/>
                        </a:spcAft>
                        <a:buFont typeface="Wingdings" pitchFamily="2" charset="2"/>
                        <a:buNone/>
                      </a:pPr>
                      <a:r>
                        <a:rPr kumimoji="0" lang="ru-RU" sz="1000" b="1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uFillTx/>
                          <a:latin typeface="Tahoma"/>
                          <a:ea typeface="+mn-ea"/>
                          <a:cs typeface="Tahoma"/>
                          <a:sym typeface="Calibri"/>
                        </a:rPr>
                        <a:t>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endParaRPr kumimoji="0" lang="ru-RU" sz="1000" b="1" i="0" u="none" strike="noStrike" cap="none" spc="-21" normalizeH="0" baseline="0" dirty="0">
                        <a:ln>
                          <a:noFill/>
                        </a:ln>
                        <a:solidFill>
                          <a:srgbClr val="008000"/>
                        </a:solidFill>
                        <a:effectLst/>
                        <a:uFillTx/>
                        <a:latin typeface="Tahoma"/>
                        <a:ea typeface="+mn-ea"/>
                        <a:cs typeface="Tahoma"/>
                        <a:sym typeface="Calibri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endParaRPr kumimoji="0" lang="ru-RU" sz="1000" b="1" i="0" u="none" strike="noStrike" cap="none" spc="-21" normalizeH="0" baseline="0" dirty="0">
                        <a:ln>
                          <a:noFill/>
                        </a:ln>
                        <a:solidFill>
                          <a:srgbClr val="008000"/>
                        </a:solidFill>
                        <a:effectLst/>
                        <a:uFillTx/>
                        <a:latin typeface="Tahoma"/>
                        <a:ea typeface="+mn-ea"/>
                        <a:cs typeface="Tahoma"/>
                        <a:sym typeface="Calibri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endParaRPr kumimoji="0" lang="ru-RU" sz="1000" b="1" i="0" u="none" strike="noStrike" cap="none" spc="-21" normalizeH="0" baseline="0" dirty="0">
                        <a:ln>
                          <a:noFill/>
                        </a:ln>
                        <a:solidFill>
                          <a:srgbClr val="008000"/>
                        </a:solidFill>
                        <a:effectLst/>
                        <a:uFillTx/>
                        <a:latin typeface="Tahoma"/>
                        <a:ea typeface="+mn-ea"/>
                        <a:cs typeface="Tahoma"/>
                        <a:sym typeface="Calibri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endParaRPr kumimoji="0" lang="ru-RU" sz="970" b="0" i="0" u="none" strike="noStrike" cap="none" spc="-21" normalizeH="0" baseline="0" dirty="0">
                        <a:ln>
                          <a:noFill/>
                        </a:ln>
                        <a:solidFill>
                          <a:srgbClr val="031B83"/>
                        </a:solidFill>
                        <a:effectLst/>
                        <a:uFillTx/>
                        <a:latin typeface="Tahoma"/>
                        <a:ea typeface="+mn-ea"/>
                        <a:cs typeface="Tahoma"/>
                        <a:sym typeface="Calibri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endParaRPr kumimoji="0" lang="ru-RU" sz="970" b="0" i="0" u="none" strike="noStrike" cap="none" spc="-21" normalizeH="0" baseline="0" dirty="0">
                        <a:ln>
                          <a:noFill/>
                        </a:ln>
                        <a:solidFill>
                          <a:srgbClr val="031B83"/>
                        </a:solidFill>
                        <a:effectLst/>
                        <a:uFillTx/>
                        <a:latin typeface="Tahoma"/>
                        <a:ea typeface="+mn-ea"/>
                        <a:cs typeface="Tahoma"/>
                        <a:sym typeface="Calibri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endParaRPr kumimoji="0" lang="ru-RU" sz="970" b="0" i="0" u="none" strike="noStrike" cap="none" spc="-21" normalizeH="0" baseline="0" dirty="0">
                        <a:ln>
                          <a:noFill/>
                        </a:ln>
                        <a:solidFill>
                          <a:srgbClr val="031B83"/>
                        </a:solidFill>
                        <a:effectLst/>
                        <a:uFillTx/>
                        <a:latin typeface="Tahoma"/>
                        <a:ea typeface="+mn-ea"/>
                        <a:cs typeface="Tahoma"/>
                        <a:sym typeface="Calibri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endParaRPr kumimoji="0" lang="ru-RU" sz="970" b="0" i="0" u="none" strike="noStrike" cap="none" spc="-21" normalizeH="0" baseline="0" dirty="0">
                        <a:ln>
                          <a:noFill/>
                        </a:ln>
                        <a:solidFill>
                          <a:srgbClr val="031B83"/>
                        </a:solidFill>
                        <a:effectLst/>
                        <a:uFillTx/>
                        <a:latin typeface="Tahoma"/>
                        <a:ea typeface="+mn-ea"/>
                        <a:cs typeface="Tahoma"/>
                        <a:sym typeface="Calibri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endParaRPr kumimoji="0" lang="ru-RU" sz="970" b="0" i="0" u="none" strike="noStrike" cap="none" spc="-21" normalizeH="0" baseline="0" dirty="0">
                        <a:ln>
                          <a:noFill/>
                        </a:ln>
                        <a:solidFill>
                          <a:srgbClr val="031B83"/>
                        </a:solidFill>
                        <a:effectLst/>
                        <a:uFillTx/>
                        <a:latin typeface="Tahoma"/>
                        <a:ea typeface="+mn-ea"/>
                        <a:cs typeface="Tahoma"/>
                        <a:sym typeface="Calibri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endParaRPr kumimoji="0" lang="ru-RU" sz="970" b="0" i="0" u="none" strike="noStrike" cap="none" spc="-21" normalizeH="0" baseline="0" dirty="0">
                        <a:ln>
                          <a:noFill/>
                        </a:ln>
                        <a:solidFill>
                          <a:srgbClr val="031B83"/>
                        </a:solidFill>
                        <a:effectLst/>
                        <a:uFillTx/>
                        <a:latin typeface="Tahoma"/>
                        <a:ea typeface="+mn-ea"/>
                        <a:cs typeface="Tahoma"/>
                        <a:sym typeface="Calibri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ctr"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kumimoji="0" lang="ru-RU" sz="970" b="0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31B83"/>
                          </a:solidFill>
                          <a:effectLst/>
                          <a:uFillTx/>
                          <a:latin typeface="Tahoma"/>
                          <a:ea typeface="+mj-ea"/>
                          <a:cs typeface="Tahoma"/>
                          <a:sym typeface="Calibri"/>
                        </a:rPr>
                        <a:t> </a:t>
                      </a:r>
                    </a:p>
                    <a:p>
                      <a:pPr marL="171450" indent="-171450" algn="ctr"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kumimoji="0" lang="ru-RU" sz="970" b="0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31B83"/>
                          </a:solidFill>
                          <a:effectLst/>
                          <a:uFillTx/>
                          <a:latin typeface="Tahoma"/>
                          <a:ea typeface="+mn-ea"/>
                          <a:cs typeface="Tahoma"/>
                          <a:sym typeface="Calibri"/>
                        </a:rPr>
                        <a:t>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endParaRPr kumimoji="0" lang="ru-RU" sz="970" b="0" i="0" u="none" strike="noStrike" cap="none" spc="-21" normalizeH="0" baseline="0" dirty="0">
                        <a:ln>
                          <a:noFill/>
                        </a:ln>
                        <a:solidFill>
                          <a:srgbClr val="031B83"/>
                        </a:solidFill>
                        <a:effectLst/>
                        <a:uFillTx/>
                        <a:latin typeface="Tahoma"/>
                        <a:ea typeface="+mn-ea"/>
                        <a:cs typeface="Tahoma"/>
                        <a:sym typeface="Calibri"/>
                      </a:endParaRPr>
                    </a:p>
                    <a:p>
                      <a:pPr marL="171450" indent="-171450" algn="ctr">
                        <a:spcAft>
                          <a:spcPts val="0"/>
                        </a:spcAft>
                        <a:buFont typeface="Wingdings" pitchFamily="2" charset="2"/>
                        <a:buChar char="ü"/>
                      </a:pPr>
                      <a:r>
                        <a:rPr kumimoji="0" lang="ru-RU" sz="970" b="0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31B83"/>
                          </a:solidFill>
                          <a:effectLst/>
                          <a:uFillTx/>
                          <a:latin typeface="Tahoma"/>
                          <a:ea typeface="+mn-ea"/>
                          <a:cs typeface="Tahoma"/>
                          <a:sym typeface="Calibri"/>
                        </a:rPr>
                        <a:t> </a:t>
                      </a:r>
                    </a:p>
                    <a:p>
                      <a:pPr marL="171450" marR="0" lvl="0" indent="-17145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ü"/>
                        <a:tabLst/>
                        <a:defRPr/>
                      </a:pPr>
                      <a:r>
                        <a:rPr kumimoji="0" lang="ru-RU" sz="970" b="0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31B83"/>
                          </a:solidFill>
                          <a:effectLst/>
                          <a:uFillTx/>
                          <a:latin typeface="Tahoma"/>
                          <a:ea typeface="+mn-ea"/>
                          <a:cs typeface="Tahoma"/>
                          <a:sym typeface="Calibri"/>
                        </a:rPr>
                        <a:t> </a:t>
                      </a:r>
                    </a:p>
                    <a:p>
                      <a:pPr marL="171450" indent="-171450" algn="ctr">
                        <a:spcAft>
                          <a:spcPts val="0"/>
                        </a:spcAft>
                        <a:buFont typeface="Wingdings" pitchFamily="2" charset="2"/>
                        <a:buChar char="ü"/>
                      </a:pPr>
                      <a:endParaRPr kumimoji="0" lang="ru-RU" sz="970" b="0" i="0" u="none" strike="noStrike" cap="none" spc="-21" normalizeH="0" baseline="0" dirty="0">
                        <a:ln>
                          <a:noFill/>
                        </a:ln>
                        <a:solidFill>
                          <a:srgbClr val="031B83"/>
                        </a:solidFill>
                        <a:effectLst/>
                        <a:uFillTx/>
                        <a:latin typeface="Tahoma"/>
                        <a:ea typeface="+mn-ea"/>
                        <a:cs typeface="Tahoma"/>
                        <a:sym typeface="Calibri"/>
                      </a:endParaRPr>
                    </a:p>
                    <a:p>
                      <a:pPr marL="171450" indent="-171450" algn="ctr">
                        <a:spcAft>
                          <a:spcPts val="0"/>
                        </a:spcAft>
                        <a:buFont typeface="Wingdings" pitchFamily="2" charset="2"/>
                        <a:buChar char="ü"/>
                      </a:pPr>
                      <a:endParaRPr kumimoji="0" lang="ru-RU" sz="970" b="0" i="0" u="none" strike="noStrike" cap="none" spc="-21" normalizeH="0" baseline="0" dirty="0">
                        <a:ln>
                          <a:noFill/>
                        </a:ln>
                        <a:solidFill>
                          <a:srgbClr val="031B83"/>
                        </a:solidFill>
                        <a:effectLst/>
                        <a:uFillTx/>
                        <a:latin typeface="Tahoma"/>
                        <a:ea typeface="+mn-ea"/>
                        <a:cs typeface="Tahoma"/>
                        <a:sym typeface="Calibri"/>
                      </a:endParaRPr>
                    </a:p>
                    <a:p>
                      <a:pPr marL="171450" indent="-171450" algn="ctr">
                        <a:spcAft>
                          <a:spcPts val="0"/>
                        </a:spcAft>
                        <a:buFont typeface="Wingdings" pitchFamily="2" charset="2"/>
                        <a:buChar char="ü"/>
                      </a:pPr>
                      <a:r>
                        <a:rPr kumimoji="0" lang="ru-RU" sz="970" b="0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31B83"/>
                          </a:solidFill>
                          <a:effectLst/>
                          <a:uFillTx/>
                          <a:latin typeface="Tahoma"/>
                          <a:ea typeface="+mn-ea"/>
                          <a:cs typeface="Tahoma"/>
                          <a:sym typeface="Calibri"/>
                        </a:rPr>
                        <a:t> </a:t>
                      </a:r>
                    </a:p>
                    <a:p>
                      <a:pPr marL="171450" indent="-171450" algn="ctr">
                        <a:spcAft>
                          <a:spcPts val="0"/>
                        </a:spcAft>
                        <a:buFont typeface="Wingdings" pitchFamily="2" charset="2"/>
                        <a:buChar char="ü"/>
                      </a:pPr>
                      <a:endParaRPr kumimoji="0" lang="ru-RU" sz="970" b="0" i="0" u="none" strike="noStrike" cap="none" spc="-21" normalizeH="0" baseline="0" dirty="0">
                        <a:ln>
                          <a:noFill/>
                        </a:ln>
                        <a:solidFill>
                          <a:srgbClr val="031B83"/>
                        </a:solidFill>
                        <a:effectLst/>
                        <a:uFillTx/>
                        <a:latin typeface="Tahoma"/>
                        <a:ea typeface="+mj-ea"/>
                        <a:cs typeface="Tahoma"/>
                        <a:sym typeface="Calibri"/>
                      </a:endParaRPr>
                    </a:p>
                    <a:p>
                      <a:pPr marL="171450" indent="-171450" algn="ctr">
                        <a:spcAft>
                          <a:spcPts val="0"/>
                        </a:spcAft>
                        <a:buFont typeface="Wingdings" pitchFamily="2" charset="2"/>
                        <a:buChar char="ü"/>
                      </a:pPr>
                      <a:r>
                        <a:rPr kumimoji="0" lang="ru-RU" sz="970" b="0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31B83"/>
                          </a:solidFill>
                          <a:effectLst/>
                          <a:uFillTx/>
                          <a:latin typeface="Tahoma"/>
                          <a:ea typeface="+mj-ea"/>
                          <a:cs typeface="Tahoma"/>
                          <a:sym typeface="Calibri"/>
                        </a:rPr>
                        <a:t> </a:t>
                      </a:r>
                    </a:p>
                    <a:p>
                      <a:pPr marL="0" indent="0" algn="ctr">
                        <a:spcAft>
                          <a:spcPts val="0"/>
                        </a:spcAft>
                        <a:buFont typeface="Wingdings" pitchFamily="2" charset="2"/>
                        <a:buNone/>
                      </a:pPr>
                      <a:r>
                        <a:rPr kumimoji="0" lang="ru-RU" sz="970" b="0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31B83"/>
                          </a:solidFill>
                          <a:effectLst/>
                          <a:uFillTx/>
                          <a:latin typeface="Tahoma"/>
                          <a:ea typeface="+mj-ea"/>
                          <a:cs typeface="Tahoma"/>
                          <a:sym typeface="Calibri"/>
                        </a:rPr>
                        <a:t> </a:t>
                      </a:r>
                    </a:p>
                    <a:p>
                      <a:pPr marL="171450" indent="-171450" algn="ctr">
                        <a:spcAft>
                          <a:spcPts val="0"/>
                        </a:spcAft>
                        <a:buFont typeface="Wingdings" pitchFamily="2" charset="2"/>
                        <a:buChar char="ü"/>
                      </a:pPr>
                      <a:r>
                        <a:rPr kumimoji="0" lang="ru-RU" sz="970" b="0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31B83"/>
                          </a:solidFill>
                          <a:effectLst/>
                          <a:uFillTx/>
                          <a:latin typeface="Tahoma"/>
                          <a:ea typeface="+mn-ea"/>
                          <a:cs typeface="Tahoma"/>
                          <a:sym typeface="Calibri"/>
                        </a:rPr>
                        <a:t> </a:t>
                      </a:r>
                    </a:p>
                    <a:p>
                      <a:pPr marL="171450" indent="-171450" algn="ctr">
                        <a:spcAft>
                          <a:spcPts val="0"/>
                        </a:spcAft>
                        <a:buFont typeface="Wingdings" pitchFamily="2" charset="2"/>
                        <a:buChar char="ü"/>
                      </a:pPr>
                      <a:endParaRPr kumimoji="0" lang="ru-RU" sz="970" b="0" i="0" u="none" strike="noStrike" cap="none" spc="-21" normalizeH="0" baseline="0" dirty="0">
                        <a:ln>
                          <a:noFill/>
                        </a:ln>
                        <a:solidFill>
                          <a:srgbClr val="031B83"/>
                        </a:solidFill>
                        <a:effectLst/>
                        <a:uFillTx/>
                        <a:latin typeface="Tahoma"/>
                        <a:ea typeface="+mn-ea"/>
                        <a:cs typeface="Tahoma"/>
                        <a:sym typeface="Calibri"/>
                      </a:endParaRPr>
                    </a:p>
                    <a:p>
                      <a:pPr marL="171450" indent="-171450" algn="ctr">
                        <a:spcAft>
                          <a:spcPts val="0"/>
                        </a:spcAft>
                        <a:buFont typeface="Wingdings" pitchFamily="2" charset="2"/>
                        <a:buChar char="ü"/>
                      </a:pPr>
                      <a:r>
                        <a:rPr kumimoji="0" lang="ru-RU" sz="970" b="0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31B83"/>
                          </a:solidFill>
                          <a:effectLst/>
                          <a:uFillTx/>
                          <a:latin typeface="Tahoma"/>
                          <a:ea typeface="+mn-ea"/>
                          <a:cs typeface="Tahoma"/>
                          <a:sym typeface="Calibri"/>
                        </a:rPr>
                        <a:t> </a:t>
                      </a:r>
                    </a:p>
                    <a:p>
                      <a:pPr marL="171450" indent="-171450" algn="ctr">
                        <a:spcAft>
                          <a:spcPts val="0"/>
                        </a:spcAft>
                        <a:buFont typeface="Wingdings" pitchFamily="2" charset="2"/>
                        <a:buChar char="ü"/>
                      </a:pPr>
                      <a:endParaRPr kumimoji="0" lang="ru-RU" sz="970" b="0" i="0" u="none" strike="noStrike" cap="none" spc="-21" normalizeH="0" baseline="0" dirty="0">
                        <a:ln>
                          <a:noFill/>
                        </a:ln>
                        <a:solidFill>
                          <a:srgbClr val="031B83"/>
                        </a:solidFill>
                        <a:effectLst/>
                        <a:uFillTx/>
                        <a:latin typeface="Tahoma"/>
                        <a:ea typeface="+mn-ea"/>
                        <a:cs typeface="Tahoma"/>
                        <a:sym typeface="Calibri"/>
                      </a:endParaRPr>
                    </a:p>
                    <a:p>
                      <a:pPr marL="171450" marR="0" lvl="0" indent="-17145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kumimoji="0" lang="ru-RU" sz="970" b="0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31B83"/>
                          </a:solidFill>
                          <a:effectLst/>
                          <a:uFillTx/>
                          <a:latin typeface="Tahoma"/>
                          <a:ea typeface="+mn-ea"/>
                          <a:cs typeface="Tahoma"/>
                          <a:sym typeface="Calibri"/>
                        </a:rPr>
                        <a:t> </a:t>
                      </a:r>
                      <a:endParaRPr kumimoji="0" lang="ru-RU" sz="970" b="0" i="0" u="none" strike="noStrike" cap="none" spc="-21" normalizeH="0" baseline="0" dirty="0">
                        <a:ln>
                          <a:noFill/>
                        </a:ln>
                        <a:solidFill>
                          <a:srgbClr val="031B83"/>
                        </a:solidFill>
                        <a:effectLst/>
                        <a:uFillTx/>
                        <a:latin typeface="Tahoma"/>
                        <a:ea typeface="+mj-ea"/>
                        <a:cs typeface="Tahoma"/>
                        <a:sym typeface="Calibri"/>
                      </a:endParaRPr>
                    </a:p>
                    <a:p>
                      <a:pPr marL="171450" indent="-171450" algn="ctr"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endParaRPr kumimoji="0" lang="ru-RU" sz="970" b="0" i="0" u="none" strike="noStrike" cap="none" spc="-21" normalizeH="0" baseline="0" dirty="0">
                        <a:ln>
                          <a:noFill/>
                        </a:ln>
                        <a:solidFill>
                          <a:srgbClr val="031B83"/>
                        </a:solidFill>
                        <a:effectLst/>
                        <a:uFillTx/>
                        <a:latin typeface="Tahoma"/>
                        <a:ea typeface="+mj-ea"/>
                        <a:cs typeface="Tahoma"/>
                        <a:sym typeface="Calibri"/>
                      </a:endParaRPr>
                    </a:p>
                    <a:p>
                      <a:pPr marL="171450" marR="0" lvl="0" indent="-17145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kumimoji="0" lang="ru-RU" sz="970" b="0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31B83"/>
                          </a:solidFill>
                          <a:effectLst/>
                          <a:uFillTx/>
                          <a:latin typeface="Tahoma"/>
                          <a:ea typeface="+mn-ea"/>
                          <a:cs typeface="Tahoma"/>
                          <a:sym typeface="Calibri"/>
                        </a:rPr>
                        <a:t> </a:t>
                      </a:r>
                    </a:p>
                    <a:p>
                      <a:pPr marL="171450" indent="-171450" algn="ctr"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endParaRPr kumimoji="0" lang="ru-RU" sz="970" b="0" i="0" u="none" strike="noStrike" cap="none" spc="-21" normalizeH="0" baseline="0" dirty="0">
                        <a:ln>
                          <a:noFill/>
                        </a:ln>
                        <a:solidFill>
                          <a:srgbClr val="031B83"/>
                        </a:solidFill>
                        <a:effectLst/>
                        <a:uFillTx/>
                        <a:latin typeface="Tahoma"/>
                        <a:ea typeface="+mj-ea"/>
                        <a:cs typeface="Tahoma"/>
                        <a:sym typeface="Calibri"/>
                      </a:endParaRPr>
                    </a:p>
                    <a:p>
                      <a:pPr marL="171450" indent="-171450" algn="ctr"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endParaRPr kumimoji="0" lang="ru-RU" sz="970" b="0" i="0" u="none" strike="noStrike" cap="none" spc="-21" normalizeH="0" baseline="0" dirty="0">
                        <a:ln>
                          <a:noFill/>
                        </a:ln>
                        <a:solidFill>
                          <a:srgbClr val="031B83"/>
                        </a:solidFill>
                        <a:effectLst/>
                        <a:uFillTx/>
                        <a:latin typeface="Tahoma"/>
                        <a:ea typeface="+mj-ea"/>
                        <a:cs typeface="Tahoma"/>
                        <a:sym typeface="Calibri"/>
                      </a:endParaRPr>
                    </a:p>
                    <a:p>
                      <a:pPr marL="0" indent="0" algn="ctr"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endParaRPr kumimoji="0" lang="ru-RU" sz="970" b="0" i="0" u="none" strike="noStrike" cap="none" spc="-21" normalizeH="0" baseline="0" dirty="0">
                        <a:ln>
                          <a:noFill/>
                        </a:ln>
                        <a:solidFill>
                          <a:srgbClr val="031B83"/>
                        </a:solidFill>
                        <a:effectLst/>
                        <a:uFillTx/>
                        <a:latin typeface="Tahoma"/>
                        <a:ea typeface="+mj-ea"/>
                        <a:cs typeface="Tahoma"/>
                        <a:sym typeface="Calibri"/>
                      </a:endParaRPr>
                    </a:p>
                    <a:p>
                      <a:pPr marL="171450" indent="-171450" algn="ctr">
                        <a:spcAft>
                          <a:spcPts val="0"/>
                        </a:spcAft>
                        <a:buFont typeface="Wingdings" pitchFamily="2" charset="2"/>
                        <a:buChar char="ü"/>
                      </a:pPr>
                      <a:r>
                        <a:rPr kumimoji="0" lang="ru-RU" sz="970" b="0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31B83"/>
                          </a:solidFill>
                          <a:effectLst/>
                          <a:uFillTx/>
                          <a:latin typeface="Tahoma"/>
                          <a:ea typeface="+mn-ea"/>
                          <a:cs typeface="Tahoma"/>
                          <a:sym typeface="Calibri"/>
                        </a:rPr>
                        <a:t> </a:t>
                      </a:r>
                    </a:p>
                    <a:p>
                      <a:pPr marL="0" indent="0" algn="ctr"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endParaRPr kumimoji="0" lang="ru-RU" sz="970" b="0" i="0" u="none" strike="noStrike" cap="none" spc="-21" normalizeH="0" baseline="0" dirty="0">
                        <a:ln>
                          <a:noFill/>
                        </a:ln>
                        <a:solidFill>
                          <a:srgbClr val="031B83"/>
                        </a:solidFill>
                        <a:effectLst/>
                        <a:uFillTx/>
                        <a:latin typeface="Tahoma"/>
                        <a:ea typeface="+mj-ea"/>
                        <a:cs typeface="Tahoma"/>
                        <a:sym typeface="Calibri"/>
                      </a:endParaRPr>
                    </a:p>
                    <a:p>
                      <a:pPr marL="0" indent="0" algn="ctr"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endParaRPr kumimoji="0" lang="ru-RU" sz="970" b="0" i="0" u="none" strike="noStrike" cap="none" spc="-21" normalizeH="0" baseline="0" dirty="0">
                        <a:ln>
                          <a:noFill/>
                        </a:ln>
                        <a:solidFill>
                          <a:srgbClr val="031B83"/>
                        </a:solidFill>
                        <a:effectLst/>
                        <a:uFillTx/>
                        <a:latin typeface="Tahoma"/>
                        <a:ea typeface="+mj-ea"/>
                        <a:cs typeface="Tahoma"/>
                        <a:sym typeface="Calibri"/>
                      </a:endParaRPr>
                    </a:p>
                    <a:p>
                      <a:pPr marL="171450" indent="-171450" algn="ctr"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kumimoji="0" lang="ru-RU" sz="970" b="0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31B83"/>
                          </a:solidFill>
                          <a:effectLst/>
                          <a:uFillTx/>
                          <a:latin typeface="Tahoma"/>
                          <a:ea typeface="+mn-ea"/>
                          <a:cs typeface="Tahoma"/>
                          <a:sym typeface="Calibri"/>
                        </a:rPr>
                        <a:t> </a:t>
                      </a:r>
                    </a:p>
                    <a:p>
                      <a:pPr marL="171450" indent="-171450" algn="ctr"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endParaRPr kumimoji="0" lang="ru-RU" sz="970" b="0" i="0" u="none" strike="noStrike" cap="none" spc="-21" normalizeH="0" baseline="0" dirty="0">
                        <a:ln>
                          <a:noFill/>
                        </a:ln>
                        <a:solidFill>
                          <a:srgbClr val="031B83"/>
                        </a:solidFill>
                        <a:effectLst/>
                        <a:uFillTx/>
                        <a:latin typeface="Tahoma"/>
                        <a:ea typeface="+mn-ea"/>
                        <a:cs typeface="Tahoma"/>
                        <a:sym typeface="Calibri"/>
                      </a:endParaRPr>
                    </a:p>
                    <a:p>
                      <a:pPr marL="171450" indent="-171450" algn="ctr"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endParaRPr kumimoji="0" lang="ru-RU" sz="970" b="0" i="0" u="none" strike="noStrike" cap="none" spc="-21" normalizeH="0" baseline="0" dirty="0">
                        <a:ln>
                          <a:noFill/>
                        </a:ln>
                        <a:solidFill>
                          <a:srgbClr val="031B83"/>
                        </a:solidFill>
                        <a:effectLst/>
                        <a:uFillTx/>
                        <a:latin typeface="Tahoma"/>
                        <a:ea typeface="+mn-ea"/>
                        <a:cs typeface="Tahoma"/>
                        <a:sym typeface="Calibri"/>
                      </a:endParaRPr>
                    </a:p>
                    <a:p>
                      <a:pPr marL="171450" indent="-171450" algn="ctr"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endParaRPr kumimoji="0" lang="ru-RU" sz="970" b="0" i="0" u="none" strike="noStrike" cap="none" spc="-21" normalizeH="0" baseline="0" dirty="0">
                        <a:ln>
                          <a:noFill/>
                        </a:ln>
                        <a:solidFill>
                          <a:srgbClr val="031B83"/>
                        </a:solidFill>
                        <a:effectLst/>
                        <a:uFillTx/>
                        <a:latin typeface="Tahoma"/>
                        <a:ea typeface="+mn-ea"/>
                        <a:cs typeface="Tahoma"/>
                        <a:sym typeface="Calibri"/>
                      </a:endParaRPr>
                    </a:p>
                    <a:p>
                      <a:pPr marL="171450" indent="-171450" algn="ctr"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endParaRPr kumimoji="0" lang="ru-RU" sz="970" b="0" i="0" u="none" strike="noStrike" cap="none" spc="-21" normalizeH="0" baseline="0" dirty="0">
                        <a:ln>
                          <a:noFill/>
                        </a:ln>
                        <a:solidFill>
                          <a:srgbClr val="031B83"/>
                        </a:solidFill>
                        <a:effectLst/>
                        <a:uFillTx/>
                        <a:latin typeface="Tahoma"/>
                        <a:ea typeface="+mn-ea"/>
                        <a:cs typeface="Tahoma"/>
                        <a:sym typeface="Calibri"/>
                      </a:endParaRPr>
                    </a:p>
                    <a:p>
                      <a:pPr marL="171450" indent="-171450" algn="ctr"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endParaRPr kumimoji="0" lang="ru-RU" sz="970" b="0" i="0" u="none" strike="noStrike" cap="none" spc="-21" normalizeH="0" baseline="0" dirty="0">
                        <a:ln>
                          <a:noFill/>
                        </a:ln>
                        <a:solidFill>
                          <a:srgbClr val="031B83"/>
                        </a:solidFill>
                        <a:effectLst/>
                        <a:uFillTx/>
                        <a:latin typeface="Tahoma"/>
                        <a:ea typeface="+mn-ea"/>
                        <a:cs typeface="Tahoma"/>
                        <a:sym typeface="Calibri"/>
                      </a:endParaRPr>
                    </a:p>
                    <a:p>
                      <a:pPr marL="171450" marR="0" lvl="0" indent="-17145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kumimoji="0" lang="ru-RU" sz="970" b="0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31B83"/>
                          </a:solidFill>
                          <a:effectLst/>
                          <a:uFillTx/>
                          <a:latin typeface="Tahoma"/>
                          <a:ea typeface="+mn-ea"/>
                          <a:cs typeface="Tahoma"/>
                          <a:sym typeface="Calibri"/>
                        </a:rPr>
                        <a:t> </a:t>
                      </a:r>
                    </a:p>
                    <a:p>
                      <a:pPr marL="171450" indent="-171450" algn="ctr"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endParaRPr kumimoji="0" lang="ru-RU" sz="970" b="0" i="0" u="none" strike="noStrike" cap="none" spc="-21" normalizeH="0" baseline="0" dirty="0">
                        <a:ln>
                          <a:noFill/>
                        </a:ln>
                        <a:solidFill>
                          <a:srgbClr val="031B83"/>
                        </a:solidFill>
                        <a:effectLst/>
                        <a:uFillTx/>
                        <a:latin typeface="Tahoma"/>
                        <a:ea typeface="+mn-ea"/>
                        <a:cs typeface="Tahoma"/>
                        <a:sym typeface="Calibri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71450" indent="-171450" algn="ctr">
                        <a:spcAft>
                          <a:spcPts val="0"/>
                        </a:spcAft>
                        <a:buFont typeface="Wingdings" pitchFamily="2" charset="2"/>
                        <a:buChar char="ü"/>
                      </a:pPr>
                      <a:r>
                        <a:rPr kumimoji="0" lang="ru-RU" sz="970" b="0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31B83"/>
                          </a:solidFill>
                          <a:effectLst/>
                          <a:uFillTx/>
                          <a:latin typeface="Tahoma"/>
                          <a:ea typeface="+mj-ea"/>
                          <a:cs typeface="Tahoma"/>
                          <a:sym typeface="Calibri"/>
                        </a:rPr>
                        <a:t>  </a:t>
                      </a:r>
                    </a:p>
                    <a:p>
                      <a:pPr marL="171450" indent="-171450" algn="ctr">
                        <a:spcAft>
                          <a:spcPts val="0"/>
                        </a:spcAft>
                        <a:buFont typeface="Wingdings" pitchFamily="2" charset="2"/>
                        <a:buChar char="ü"/>
                      </a:pPr>
                      <a:r>
                        <a:rPr kumimoji="0" lang="ru-RU" sz="970" b="0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31B83"/>
                          </a:solidFill>
                          <a:effectLst/>
                          <a:uFillTx/>
                          <a:latin typeface="Tahoma"/>
                          <a:ea typeface="+mn-ea"/>
                          <a:cs typeface="Tahoma"/>
                          <a:sym typeface="Calibri"/>
                        </a:rPr>
                        <a:t>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endParaRPr kumimoji="0" lang="ru-RU" sz="970" b="0" i="0" u="none" strike="noStrike" cap="none" spc="-21" normalizeH="0" baseline="0" dirty="0">
                        <a:ln>
                          <a:noFill/>
                        </a:ln>
                        <a:solidFill>
                          <a:srgbClr val="031B83"/>
                        </a:solidFill>
                        <a:effectLst/>
                        <a:uFillTx/>
                        <a:latin typeface="Tahoma"/>
                        <a:ea typeface="+mn-ea"/>
                        <a:cs typeface="Tahoma"/>
                        <a:sym typeface="Calibri"/>
                      </a:endParaRPr>
                    </a:p>
                    <a:p>
                      <a:pPr marL="171450" indent="-171450" algn="ctr">
                        <a:spcAft>
                          <a:spcPts val="0"/>
                        </a:spcAft>
                        <a:buFont typeface="Wingdings" pitchFamily="2" charset="2"/>
                        <a:buChar char="ü"/>
                      </a:pPr>
                      <a:r>
                        <a:rPr kumimoji="0" lang="ru-RU" sz="970" b="0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31B83"/>
                          </a:solidFill>
                          <a:effectLst/>
                          <a:uFillTx/>
                          <a:latin typeface="Tahoma"/>
                          <a:ea typeface="+mn-ea"/>
                          <a:cs typeface="Tahoma"/>
                          <a:sym typeface="Calibri"/>
                        </a:rPr>
                        <a:t> </a:t>
                      </a:r>
                    </a:p>
                    <a:p>
                      <a:pPr marL="171450" marR="0" lvl="0" indent="-17145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ü"/>
                        <a:tabLst/>
                        <a:defRPr/>
                      </a:pPr>
                      <a:r>
                        <a:rPr kumimoji="0" lang="ru-RU" sz="970" b="0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31B83"/>
                          </a:solidFill>
                          <a:effectLst/>
                          <a:uFillTx/>
                          <a:latin typeface="Tahoma"/>
                          <a:ea typeface="+mn-ea"/>
                          <a:cs typeface="Tahoma"/>
                          <a:sym typeface="Calibri"/>
                        </a:rPr>
                        <a:t> </a:t>
                      </a:r>
                    </a:p>
                    <a:p>
                      <a:pPr marL="171450" indent="-171450" algn="ctr">
                        <a:spcAft>
                          <a:spcPts val="0"/>
                        </a:spcAft>
                        <a:buFont typeface="Wingdings" pitchFamily="2" charset="2"/>
                        <a:buChar char="ü"/>
                      </a:pPr>
                      <a:endParaRPr kumimoji="0" lang="ru-RU" sz="970" b="0" i="0" u="none" strike="noStrike" cap="none" spc="-21" normalizeH="0" baseline="0" dirty="0">
                        <a:ln>
                          <a:noFill/>
                        </a:ln>
                        <a:solidFill>
                          <a:srgbClr val="031B83"/>
                        </a:solidFill>
                        <a:effectLst/>
                        <a:uFillTx/>
                        <a:latin typeface="Tahoma"/>
                        <a:ea typeface="+mn-ea"/>
                        <a:cs typeface="Tahoma"/>
                        <a:sym typeface="Calibri"/>
                      </a:endParaRPr>
                    </a:p>
                    <a:p>
                      <a:pPr marL="171450" indent="-171450" algn="ctr">
                        <a:spcAft>
                          <a:spcPts val="0"/>
                        </a:spcAft>
                        <a:buFont typeface="Wingdings" pitchFamily="2" charset="2"/>
                        <a:buChar char="ü"/>
                      </a:pPr>
                      <a:endParaRPr kumimoji="0" lang="ru-RU" sz="970" b="0" i="0" u="none" strike="noStrike" cap="none" spc="-21" normalizeH="0" baseline="0" dirty="0">
                        <a:ln>
                          <a:noFill/>
                        </a:ln>
                        <a:solidFill>
                          <a:srgbClr val="031B83"/>
                        </a:solidFill>
                        <a:effectLst/>
                        <a:uFillTx/>
                        <a:latin typeface="Tahoma"/>
                        <a:ea typeface="+mn-ea"/>
                        <a:cs typeface="Tahoma"/>
                        <a:sym typeface="Calibri"/>
                      </a:endParaRPr>
                    </a:p>
                    <a:p>
                      <a:pPr marL="171450" indent="-171450" algn="ctr">
                        <a:spcAft>
                          <a:spcPts val="0"/>
                        </a:spcAft>
                        <a:buFont typeface="Wingdings" pitchFamily="2" charset="2"/>
                        <a:buChar char="ü"/>
                      </a:pPr>
                      <a:r>
                        <a:rPr kumimoji="0" lang="ru-RU" sz="970" b="0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31B83"/>
                          </a:solidFill>
                          <a:effectLst/>
                          <a:uFillTx/>
                          <a:latin typeface="Tahoma"/>
                          <a:ea typeface="+mn-ea"/>
                          <a:cs typeface="Tahoma"/>
                          <a:sym typeface="Calibri"/>
                        </a:rPr>
                        <a:t> </a:t>
                      </a:r>
                    </a:p>
                    <a:p>
                      <a:pPr marL="0" indent="0" algn="ctr">
                        <a:spcAft>
                          <a:spcPts val="0"/>
                        </a:spcAft>
                        <a:buFont typeface="Wingdings" pitchFamily="2" charset="2"/>
                        <a:buNone/>
                      </a:pPr>
                      <a:r>
                        <a:rPr kumimoji="0" lang="ru-RU" sz="970" b="0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31B83"/>
                          </a:solidFill>
                          <a:effectLst/>
                          <a:uFillTx/>
                          <a:latin typeface="Tahoma"/>
                          <a:ea typeface="+mj-ea"/>
                          <a:cs typeface="Tahoma"/>
                          <a:sym typeface="Calibri"/>
                        </a:rPr>
                        <a:t> </a:t>
                      </a:r>
                    </a:p>
                    <a:p>
                      <a:pPr marL="171450" indent="-171450" algn="ctr">
                        <a:spcAft>
                          <a:spcPts val="0"/>
                        </a:spcAft>
                        <a:buFont typeface="Wingdings" pitchFamily="2" charset="2"/>
                        <a:buChar char="ü"/>
                      </a:pPr>
                      <a:r>
                        <a:rPr kumimoji="0" lang="ru-RU" sz="970" b="0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31B83"/>
                          </a:solidFill>
                          <a:effectLst/>
                          <a:uFillTx/>
                          <a:latin typeface="Tahoma"/>
                          <a:ea typeface="+mj-ea"/>
                          <a:cs typeface="Tahoma"/>
                          <a:sym typeface="Calibri"/>
                        </a:rPr>
                        <a:t> </a:t>
                      </a:r>
                    </a:p>
                    <a:p>
                      <a:pPr marL="0" indent="0" algn="ctr">
                        <a:spcAft>
                          <a:spcPts val="0"/>
                        </a:spcAft>
                        <a:buFont typeface="Wingdings" pitchFamily="2" charset="2"/>
                        <a:buNone/>
                      </a:pPr>
                      <a:r>
                        <a:rPr kumimoji="0" lang="ru-RU" sz="970" b="0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31B83"/>
                          </a:solidFill>
                          <a:effectLst/>
                          <a:uFillTx/>
                          <a:latin typeface="Tahoma"/>
                          <a:ea typeface="+mj-ea"/>
                          <a:cs typeface="Tahoma"/>
                          <a:sym typeface="Calibri"/>
                        </a:rPr>
                        <a:t> </a:t>
                      </a:r>
                    </a:p>
                    <a:p>
                      <a:pPr marL="171450" indent="-171450" algn="ctr">
                        <a:spcAft>
                          <a:spcPts val="0"/>
                        </a:spcAft>
                        <a:buFont typeface="Wingdings" pitchFamily="2" charset="2"/>
                        <a:buChar char="ü"/>
                      </a:pPr>
                      <a:r>
                        <a:rPr kumimoji="0" lang="ru-RU" sz="970" b="0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31B83"/>
                          </a:solidFill>
                          <a:effectLst/>
                          <a:uFillTx/>
                          <a:latin typeface="Tahoma"/>
                          <a:ea typeface="+mn-ea"/>
                          <a:cs typeface="Tahoma"/>
                          <a:sym typeface="Calibri"/>
                        </a:rPr>
                        <a:t> </a:t>
                      </a:r>
                    </a:p>
                    <a:p>
                      <a:pPr marL="171450" marR="0" lvl="0" indent="-17145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endParaRPr kumimoji="0" lang="ru-RU" sz="970" b="0" i="0" u="none" strike="noStrike" cap="none" spc="-21" normalizeH="0" baseline="0" dirty="0">
                        <a:ln>
                          <a:noFill/>
                        </a:ln>
                        <a:solidFill>
                          <a:srgbClr val="031B83"/>
                        </a:solidFill>
                        <a:effectLst/>
                        <a:uFillTx/>
                        <a:latin typeface="Tahoma"/>
                        <a:ea typeface="+mn-ea"/>
                        <a:cs typeface="Tahoma"/>
                        <a:sym typeface="Calibri"/>
                      </a:endParaRPr>
                    </a:p>
                    <a:p>
                      <a:pPr marL="171450" marR="0" lvl="0" indent="-17145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kumimoji="0" lang="ru-RU" sz="970" b="0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31B83"/>
                          </a:solidFill>
                          <a:effectLst/>
                          <a:uFillTx/>
                          <a:latin typeface="Tahoma"/>
                          <a:ea typeface="+mn-ea"/>
                          <a:cs typeface="Tahoma"/>
                          <a:sym typeface="Calibri"/>
                        </a:rPr>
                        <a:t> </a:t>
                      </a:r>
                    </a:p>
                    <a:p>
                      <a:pPr marL="171450" marR="0" lvl="0" indent="-17145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endParaRPr kumimoji="0" lang="ru-RU" sz="970" b="0" i="0" u="none" strike="noStrike" cap="none" spc="-21" normalizeH="0" baseline="0" dirty="0">
                        <a:ln>
                          <a:noFill/>
                        </a:ln>
                        <a:solidFill>
                          <a:srgbClr val="031B83"/>
                        </a:solidFill>
                        <a:effectLst/>
                        <a:uFillTx/>
                        <a:latin typeface="Tahoma"/>
                        <a:ea typeface="+mn-ea"/>
                        <a:cs typeface="Tahoma"/>
                        <a:sym typeface="Calibri"/>
                      </a:endParaRPr>
                    </a:p>
                    <a:p>
                      <a:pPr marL="171450" indent="-171450" algn="ctr"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kumimoji="0" lang="ru-RU" sz="970" b="0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31B83"/>
                          </a:solidFill>
                          <a:effectLst/>
                          <a:uFillTx/>
                          <a:latin typeface="Tahoma"/>
                          <a:ea typeface="+mn-ea"/>
                          <a:cs typeface="Tahoma"/>
                          <a:sym typeface="Calibri"/>
                        </a:rPr>
                        <a:t> </a:t>
                      </a:r>
                      <a:endParaRPr kumimoji="0" lang="ru-RU" sz="970" b="0" i="0" u="none" strike="noStrike" cap="none" spc="-21" normalizeH="0" baseline="0" dirty="0">
                        <a:ln>
                          <a:noFill/>
                        </a:ln>
                        <a:solidFill>
                          <a:srgbClr val="031B83"/>
                        </a:solidFill>
                        <a:effectLst/>
                        <a:uFillTx/>
                        <a:latin typeface="Tahoma"/>
                        <a:ea typeface="+mj-ea"/>
                        <a:cs typeface="Tahoma"/>
                        <a:sym typeface="Calibri"/>
                      </a:endParaRPr>
                    </a:p>
                    <a:p>
                      <a:pPr marL="0" indent="0" algn="ctr">
                        <a:spcAft>
                          <a:spcPts val="0"/>
                        </a:spcAft>
                        <a:buFont typeface="Wingdings" pitchFamily="2" charset="2"/>
                        <a:buNone/>
                      </a:pPr>
                      <a:endParaRPr kumimoji="0" lang="ru-RU" sz="970" b="0" i="0" u="none" strike="noStrike" cap="none" spc="-21" normalizeH="0" baseline="0" dirty="0">
                        <a:ln>
                          <a:noFill/>
                        </a:ln>
                        <a:solidFill>
                          <a:srgbClr val="031B83"/>
                        </a:solidFill>
                        <a:effectLst/>
                        <a:uFillTx/>
                        <a:latin typeface="Tahoma"/>
                        <a:ea typeface="+mj-ea"/>
                        <a:cs typeface="Tahoma"/>
                        <a:sym typeface="Calibri"/>
                      </a:endParaRPr>
                    </a:p>
                    <a:p>
                      <a:pPr marL="171450" marR="0" lvl="0" indent="-17145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kumimoji="0" lang="ru-RU" sz="970" b="0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31B83"/>
                          </a:solidFill>
                          <a:effectLst/>
                          <a:uFillTx/>
                          <a:latin typeface="Tahoma"/>
                          <a:ea typeface="+mn-ea"/>
                          <a:cs typeface="Tahoma"/>
                          <a:sym typeface="Calibri"/>
                        </a:rPr>
                        <a:t> </a:t>
                      </a:r>
                    </a:p>
                    <a:p>
                      <a:pPr marL="0" indent="0" algn="ctr">
                        <a:spcAft>
                          <a:spcPts val="0"/>
                        </a:spcAft>
                        <a:buFont typeface="Wingdings" pitchFamily="2" charset="2"/>
                        <a:buNone/>
                      </a:pPr>
                      <a:endParaRPr kumimoji="0" lang="ru-RU" sz="970" b="0" i="0" u="none" strike="noStrike" cap="none" spc="-21" normalizeH="0" baseline="0" dirty="0">
                        <a:ln>
                          <a:noFill/>
                        </a:ln>
                        <a:solidFill>
                          <a:srgbClr val="031B83"/>
                        </a:solidFill>
                        <a:effectLst/>
                        <a:uFillTx/>
                        <a:latin typeface="Tahoma"/>
                        <a:ea typeface="+mj-ea"/>
                        <a:cs typeface="Tahoma"/>
                        <a:sym typeface="Calibri"/>
                      </a:endParaRPr>
                    </a:p>
                    <a:p>
                      <a:pPr marL="0" indent="0" algn="ctr">
                        <a:spcAft>
                          <a:spcPts val="0"/>
                        </a:spcAft>
                        <a:buFont typeface="Wingdings" pitchFamily="2" charset="2"/>
                        <a:buNone/>
                      </a:pPr>
                      <a:endParaRPr kumimoji="0" lang="ru-RU" sz="970" b="0" i="0" u="none" strike="noStrike" cap="none" spc="-21" normalizeH="0" baseline="0" dirty="0">
                        <a:ln>
                          <a:noFill/>
                        </a:ln>
                        <a:solidFill>
                          <a:srgbClr val="031B83"/>
                        </a:solidFill>
                        <a:effectLst/>
                        <a:uFillTx/>
                        <a:latin typeface="Tahoma"/>
                        <a:ea typeface="+mj-ea"/>
                        <a:cs typeface="Tahoma"/>
                        <a:sym typeface="Calibri"/>
                      </a:endParaRPr>
                    </a:p>
                    <a:p>
                      <a:pPr marL="0" indent="0" algn="ctr">
                        <a:spcAft>
                          <a:spcPts val="0"/>
                        </a:spcAft>
                        <a:buFont typeface="Wingdings" pitchFamily="2" charset="2"/>
                        <a:buNone/>
                      </a:pPr>
                      <a:r>
                        <a:rPr kumimoji="0" lang="ru-RU" sz="970" b="0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31B83"/>
                          </a:solidFill>
                          <a:effectLst/>
                          <a:uFillTx/>
                          <a:latin typeface="Tahoma"/>
                          <a:ea typeface="+mj-ea"/>
                          <a:cs typeface="Tahoma"/>
                          <a:sym typeface="Calibri"/>
                        </a:rPr>
                        <a:t> </a:t>
                      </a:r>
                    </a:p>
                    <a:p>
                      <a:pPr marL="171450" indent="-171450" algn="ctr">
                        <a:spcAft>
                          <a:spcPts val="0"/>
                        </a:spcAft>
                        <a:buFont typeface="Wingdings" pitchFamily="2" charset="2"/>
                        <a:buChar char="ü"/>
                      </a:pPr>
                      <a:r>
                        <a:rPr kumimoji="0" lang="ru-RU" sz="970" b="0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31B83"/>
                          </a:solidFill>
                          <a:effectLst/>
                          <a:uFillTx/>
                          <a:latin typeface="Tahoma"/>
                          <a:ea typeface="+mj-ea"/>
                          <a:cs typeface="Tahoma"/>
                          <a:sym typeface="Calibri"/>
                        </a:rPr>
                        <a:t>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ru-RU" sz="970" b="0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31B83"/>
                          </a:solidFill>
                          <a:effectLst/>
                          <a:uFillTx/>
                          <a:latin typeface="Tahoma"/>
                          <a:ea typeface="+mn-ea"/>
                          <a:cs typeface="Tahoma"/>
                          <a:sym typeface="Calibri"/>
                        </a:rPr>
                        <a:t> </a:t>
                      </a:r>
                    </a:p>
                    <a:p>
                      <a:pPr marL="0" indent="0" algn="ctr">
                        <a:spcAft>
                          <a:spcPts val="0"/>
                        </a:spcAft>
                        <a:buFont typeface="Wingdings" pitchFamily="2" charset="2"/>
                        <a:buNone/>
                      </a:pPr>
                      <a:endParaRPr kumimoji="0" lang="ru-RU" sz="970" b="0" i="0" u="none" strike="noStrike" cap="none" spc="-21" normalizeH="0" baseline="0" dirty="0">
                        <a:ln>
                          <a:noFill/>
                        </a:ln>
                        <a:solidFill>
                          <a:srgbClr val="031B83"/>
                        </a:solidFill>
                        <a:effectLst/>
                        <a:uFillTx/>
                        <a:latin typeface="Tahoma"/>
                        <a:ea typeface="+mj-ea"/>
                        <a:cs typeface="Tahoma"/>
                        <a:sym typeface="Calibri"/>
                      </a:endParaRPr>
                    </a:p>
                    <a:p>
                      <a:pPr marL="171450" indent="-171450" algn="ctr"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kumimoji="0" lang="ru-RU" sz="970" b="0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31B83"/>
                          </a:solidFill>
                          <a:effectLst/>
                          <a:uFillTx/>
                          <a:latin typeface="Tahoma"/>
                          <a:ea typeface="+mn-ea"/>
                          <a:cs typeface="Tahoma"/>
                          <a:sym typeface="Calibri"/>
                        </a:rPr>
                        <a:t> </a:t>
                      </a:r>
                    </a:p>
                    <a:p>
                      <a:pPr marL="228600" indent="-228600" algn="ctr"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kumimoji="0" lang="ru-RU" sz="970" b="0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31B83"/>
                          </a:solidFill>
                          <a:effectLst/>
                          <a:uFillTx/>
                          <a:latin typeface="Tahoma"/>
                          <a:ea typeface="+mj-ea"/>
                          <a:cs typeface="Tahoma"/>
                          <a:sym typeface="Calibri"/>
                        </a:rPr>
                        <a:t>  </a:t>
                      </a:r>
                    </a:p>
                    <a:p>
                      <a:pPr marL="171450" indent="-171450" algn="ctr">
                        <a:spcAft>
                          <a:spcPts val="0"/>
                        </a:spcAft>
                        <a:buFont typeface="Wingdings" pitchFamily="2" charset="2"/>
                        <a:buChar char="ü"/>
                      </a:pPr>
                      <a:r>
                        <a:rPr kumimoji="0" lang="ru-RU" sz="970" b="0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31B83"/>
                          </a:solidFill>
                          <a:effectLst/>
                          <a:uFillTx/>
                          <a:latin typeface="Tahoma"/>
                          <a:ea typeface="+mj-ea"/>
                          <a:cs typeface="Tahoma"/>
                          <a:sym typeface="Calibri"/>
                        </a:rPr>
                        <a:t> </a:t>
                      </a:r>
                    </a:p>
                    <a:p>
                      <a:pPr marL="0" indent="0" algn="ctr">
                        <a:spcAft>
                          <a:spcPts val="0"/>
                        </a:spcAft>
                        <a:buFont typeface="Wingdings" pitchFamily="2" charset="2"/>
                        <a:buNone/>
                      </a:pPr>
                      <a:r>
                        <a:rPr kumimoji="0" lang="ru-RU" sz="970" b="0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31B83"/>
                          </a:solidFill>
                          <a:effectLst/>
                          <a:uFillTx/>
                          <a:latin typeface="Tahoma"/>
                          <a:ea typeface="+mj-ea"/>
                          <a:cs typeface="Tahoma"/>
                          <a:sym typeface="Calibri"/>
                        </a:rPr>
                        <a:t> </a:t>
                      </a:r>
                    </a:p>
                    <a:p>
                      <a:pPr marL="171450" indent="-171450" algn="ctr">
                        <a:spcAft>
                          <a:spcPts val="0"/>
                        </a:spcAft>
                        <a:buFont typeface="Wingdings" pitchFamily="2" charset="2"/>
                        <a:buChar char="ü"/>
                      </a:pPr>
                      <a:r>
                        <a:rPr kumimoji="0" lang="en-US" sz="970" b="0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31B83"/>
                          </a:solidFill>
                          <a:effectLst/>
                          <a:uFillTx/>
                          <a:latin typeface="Tahoma"/>
                          <a:ea typeface="+mj-ea"/>
                          <a:cs typeface="Tahoma"/>
                          <a:sym typeface="Calibri"/>
                        </a:rPr>
                        <a:t> </a:t>
                      </a:r>
                    </a:p>
                    <a:p>
                      <a:pPr marL="171450" marR="0" lvl="0" indent="-17145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ü"/>
                        <a:tabLst/>
                        <a:defRPr/>
                      </a:pPr>
                      <a:r>
                        <a:rPr kumimoji="0" lang="ru-RU" sz="970" b="0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31B83"/>
                          </a:solidFill>
                          <a:effectLst/>
                          <a:uFillTx/>
                          <a:latin typeface="Tahoma"/>
                          <a:ea typeface="+mn-ea"/>
                          <a:cs typeface="Tahoma"/>
                          <a:sym typeface="Calibri"/>
                        </a:rPr>
                        <a:t> </a:t>
                      </a:r>
                    </a:p>
                    <a:p>
                      <a:pPr marL="171450" indent="-171450" algn="ctr">
                        <a:spcAft>
                          <a:spcPts val="0"/>
                        </a:spcAft>
                        <a:buFont typeface="Wingdings" pitchFamily="2" charset="2"/>
                        <a:buChar char="ü"/>
                      </a:pPr>
                      <a:r>
                        <a:rPr kumimoji="0" lang="ru-RU" sz="970" b="0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31B83"/>
                          </a:solidFill>
                          <a:effectLst/>
                          <a:uFillTx/>
                          <a:latin typeface="Tahoma"/>
                          <a:ea typeface="+mj-ea"/>
                          <a:cs typeface="Tahoma"/>
                          <a:sym typeface="Calibri"/>
                        </a:rPr>
                        <a:t> 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  <p:sp>
        <p:nvSpPr>
          <p:cNvPr id="3" name="Номер слайда 2"/>
          <p:cNvSpPr>
            <a:spLocks noGrp="1"/>
          </p:cNvSpPr>
          <p:nvPr>
            <p:ph type="sldNum" sz="quarter" idx="7"/>
          </p:nvPr>
        </p:nvSpPr>
        <p:spPr>
          <a:xfrm>
            <a:off x="11712624" y="6445589"/>
            <a:ext cx="121828" cy="261610"/>
          </a:xfrm>
          <a:ln w="12700">
            <a:miter lim="400000"/>
          </a:ln>
        </p:spPr>
        <p:txBody>
          <a:bodyPr wrap="none" lIns="0" tIns="0" rIns="0" bIns="0" anchor="ctr">
            <a:spAutoFit/>
          </a:bodyPr>
          <a:lstStyle/>
          <a:p>
            <a:pPr defTabSz="986912">
              <a:spcBef>
                <a:spcPts val="400"/>
              </a:spcBef>
            </a:pPr>
            <a:fld id="{81D60167-4931-47E6-BA6A-407CBD079E47}" type="slidenum">
              <a:rPr lang="ru-RU" sz="1700">
                <a:solidFill>
                  <a:srgbClr val="808080"/>
                </a:solidFill>
                <a:ea typeface="Arial"/>
              </a:rPr>
              <a:pPr defTabSz="986912">
                <a:spcBef>
                  <a:spcPts val="400"/>
                </a:spcBef>
              </a:pPr>
              <a:t>10</a:t>
            </a:fld>
            <a:endParaRPr lang="ru-RU" sz="1700" dirty="0">
              <a:solidFill>
                <a:srgbClr val="808080"/>
              </a:solidFill>
              <a:ea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4591992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333973" y="385"/>
            <a:ext cx="6857615" cy="6857615"/>
          </a:xfrm>
          <a:custGeom>
            <a:avLst/>
            <a:gdLst/>
            <a:ahLst/>
            <a:cxnLst/>
            <a:rect l="l" t="t" r="r" b="b"/>
            <a:pathLst>
              <a:path w="11308715" h="11308715">
                <a:moveTo>
                  <a:pt x="11308556" y="0"/>
                </a:moveTo>
                <a:lnTo>
                  <a:pt x="0" y="11308556"/>
                </a:lnTo>
                <a:lnTo>
                  <a:pt x="11308556" y="11308556"/>
                </a:lnTo>
                <a:lnTo>
                  <a:pt x="1130855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hangingPunct="1"/>
            <a:endParaRPr sz="1092" kern="1200">
              <a:solidFill>
                <a:prstClr val="black"/>
              </a:solidFill>
              <a:ea typeface="+mn-ea"/>
              <a:cs typeface="+mn-c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428" y="1"/>
            <a:ext cx="634971" cy="634971"/>
          </a:xfrm>
          <a:custGeom>
            <a:avLst/>
            <a:gdLst/>
            <a:ahLst/>
            <a:cxnLst/>
            <a:rect l="l" t="t" r="r" b="b"/>
            <a:pathLst>
              <a:path w="1047115" h="1047115">
                <a:moveTo>
                  <a:pt x="0" y="1047088"/>
                </a:moveTo>
                <a:lnTo>
                  <a:pt x="1047088" y="1047088"/>
                </a:lnTo>
                <a:lnTo>
                  <a:pt x="1047088" y="0"/>
                </a:lnTo>
                <a:lnTo>
                  <a:pt x="0" y="0"/>
                </a:lnTo>
                <a:lnTo>
                  <a:pt x="0" y="1047088"/>
                </a:lnTo>
                <a:close/>
              </a:path>
            </a:pathLst>
          </a:custGeom>
          <a:solidFill>
            <a:srgbClr val="031B83"/>
          </a:solidFill>
        </p:spPr>
        <p:txBody>
          <a:bodyPr wrap="square" lIns="0" tIns="0" rIns="0" bIns="0" rtlCol="0"/>
          <a:lstStyle/>
          <a:p>
            <a:pPr hangingPunct="1"/>
            <a:endParaRPr sz="1092" kern="1200">
              <a:solidFill>
                <a:prstClr val="black"/>
              </a:solidFill>
              <a:ea typeface="+mn-ea"/>
              <a:cs typeface="+mn-cs"/>
            </a:endParaRPr>
          </a:p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719132" y="64100"/>
            <a:ext cx="10087333" cy="340564"/>
          </a:xfrm>
          <a:prstGeom prst="rect">
            <a:avLst/>
          </a:prstGeom>
        </p:spPr>
        <p:txBody>
          <a:bodyPr vert="horz" wrap="square" lIns="0" tIns="8086" rIns="0" bIns="0" rtlCol="0">
            <a:spAutoFit/>
          </a:bodyPr>
          <a:lstStyle/>
          <a:p>
            <a:pPr marL="7701">
              <a:spcBef>
                <a:spcPts val="64"/>
              </a:spcBef>
            </a:pPr>
            <a:r>
              <a:rPr lang="ru-RU" sz="2400" b="1" spc="45" dirty="0">
                <a:solidFill>
                  <a:srgbClr val="031B83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Здоровье</a:t>
            </a:r>
            <a:endParaRPr sz="2800" b="1" spc="45" dirty="0">
              <a:solidFill>
                <a:srgbClr val="031B83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583832" y="642207"/>
            <a:ext cx="1828287" cy="176665"/>
          </a:xfrm>
          <a:prstGeom prst="rect">
            <a:avLst/>
          </a:prstGeom>
        </p:spPr>
        <p:txBody>
          <a:bodyPr vert="horz" wrap="square" lIns="0" tIns="7316" rIns="0" bIns="0" rtlCol="0">
            <a:spAutoFit/>
          </a:bodyPr>
          <a:lstStyle/>
          <a:p>
            <a:pPr marL="7701" marR="3081" algn="ctr" hangingPunct="1">
              <a:spcBef>
                <a:spcPts val="58"/>
              </a:spcBef>
            </a:pPr>
            <a:r>
              <a:rPr lang="ru-RU" sz="1100" b="1" kern="1200" spc="-21" dirty="0">
                <a:solidFill>
                  <a:srgbClr val="008000"/>
                </a:solidFill>
                <a:latin typeface="Tahoma"/>
                <a:ea typeface="+mn-ea"/>
                <a:cs typeface="Tahoma"/>
              </a:rPr>
              <a:t>БАЗОВЫЙ</a:t>
            </a:r>
            <a:endParaRPr lang="ru-RU" sz="1100" kern="1200" dirty="0">
              <a:solidFill>
                <a:srgbClr val="008000"/>
              </a:solidFill>
              <a:latin typeface="Tahoma"/>
              <a:ea typeface="+mn-ea"/>
              <a:cs typeface="Tahoma"/>
            </a:endParaRPr>
          </a:p>
        </p:txBody>
      </p:sp>
      <p:grpSp>
        <p:nvGrpSpPr>
          <p:cNvPr id="8" name="Группа 50"/>
          <p:cNvGrpSpPr/>
          <p:nvPr/>
        </p:nvGrpSpPr>
        <p:grpSpPr>
          <a:xfrm>
            <a:off x="158160" y="874101"/>
            <a:ext cx="11900123" cy="285814"/>
            <a:chOff x="1047088" y="7559676"/>
            <a:chExt cx="17360900" cy="468000"/>
          </a:xfrm>
        </p:grpSpPr>
        <p:sp>
          <p:nvSpPr>
            <p:cNvPr id="17" name="object 17"/>
            <p:cNvSpPr/>
            <p:nvPr/>
          </p:nvSpPr>
          <p:spPr>
            <a:xfrm>
              <a:off x="1047088" y="7559676"/>
              <a:ext cx="17360900" cy="468000"/>
            </a:xfrm>
            <a:custGeom>
              <a:avLst/>
              <a:gdLst/>
              <a:ahLst/>
              <a:cxnLst/>
              <a:rect l="l" t="t" r="r" b="b"/>
              <a:pathLst>
                <a:path w="17360900" h="890270">
                  <a:moveTo>
                    <a:pt x="0" y="890025"/>
                  </a:moveTo>
                  <a:lnTo>
                    <a:pt x="17360727" y="890025"/>
                  </a:lnTo>
                  <a:lnTo>
                    <a:pt x="17360727" y="0"/>
                  </a:lnTo>
                  <a:lnTo>
                    <a:pt x="0" y="0"/>
                  </a:lnTo>
                  <a:lnTo>
                    <a:pt x="0" y="890025"/>
                  </a:lnTo>
                  <a:close/>
                </a:path>
              </a:pathLst>
            </a:custGeom>
            <a:solidFill>
              <a:srgbClr val="031B83"/>
            </a:solidFill>
          </p:spPr>
          <p:txBody>
            <a:bodyPr wrap="square" lIns="0" tIns="0" rIns="0" bIns="0" rtlCol="0"/>
            <a:lstStyle/>
            <a:p>
              <a:pPr hangingPunct="1"/>
              <a:endParaRPr sz="1092" kern="1200">
                <a:solidFill>
                  <a:prstClr val="black"/>
                </a:solidFill>
                <a:ea typeface="+mn-ea"/>
                <a:cs typeface="+mn-cs"/>
              </a:endParaRPr>
            </a:p>
          </p:txBody>
        </p:sp>
        <p:sp>
          <p:nvSpPr>
            <p:cNvPr id="18" name="object 18"/>
            <p:cNvSpPr txBox="1"/>
            <p:nvPr/>
          </p:nvSpPr>
          <p:spPr>
            <a:xfrm>
              <a:off x="1060450" y="7595036"/>
              <a:ext cx="17221200" cy="264288"/>
            </a:xfrm>
            <a:prstGeom prst="rect">
              <a:avLst/>
            </a:prstGeom>
          </p:spPr>
          <p:txBody>
            <a:bodyPr vert="horz" wrap="square" lIns="0" tIns="7316" rIns="0" bIns="0" rtlCol="0">
              <a:spAutoFit/>
            </a:bodyPr>
            <a:lstStyle/>
            <a:p>
              <a:pPr marL="289953" marR="3081" indent="-282637" hangingPunct="1">
                <a:spcBef>
                  <a:spcPts val="58"/>
                </a:spcBef>
              </a:pPr>
              <a:endParaRPr sz="1001" spc="-21" dirty="0">
                <a:solidFill>
                  <a:schemeClr val="bg1"/>
                </a:solidFill>
                <a:latin typeface="Tahoma"/>
                <a:cs typeface="Tahoma"/>
              </a:endParaRPr>
            </a:p>
          </p:txBody>
        </p:sp>
      </p:grpSp>
      <p:sp>
        <p:nvSpPr>
          <p:cNvPr id="20" name="object 20"/>
          <p:cNvSpPr txBox="1"/>
          <p:nvPr/>
        </p:nvSpPr>
        <p:spPr>
          <a:xfrm>
            <a:off x="9209220" y="644372"/>
            <a:ext cx="2079349" cy="161276"/>
          </a:xfrm>
          <a:prstGeom prst="rect">
            <a:avLst/>
          </a:prstGeom>
        </p:spPr>
        <p:txBody>
          <a:bodyPr vert="horz" wrap="square" lIns="0" tIns="7316" rIns="0" bIns="0" rtlCol="0">
            <a:spAutoFit/>
          </a:bodyPr>
          <a:lstStyle/>
          <a:p>
            <a:pPr marL="7701" algn="ctr" hangingPunct="1">
              <a:lnSpc>
                <a:spcPts val="1201"/>
              </a:lnSpc>
              <a:spcBef>
                <a:spcPts val="58"/>
              </a:spcBef>
            </a:pPr>
            <a:r>
              <a:rPr lang="ru-RU" sz="1001" b="1" kern="1200" spc="-27" dirty="0">
                <a:solidFill>
                  <a:srgbClr val="031B83"/>
                </a:solidFill>
                <a:latin typeface="Tahoma"/>
                <a:ea typeface="+mn-ea"/>
                <a:cs typeface="Tahoma"/>
              </a:rPr>
              <a:t>ПОЛНЫЙ</a:t>
            </a:r>
            <a:endParaRPr lang="ru-RU" sz="1001" kern="1200" dirty="0">
              <a:solidFill>
                <a:prstClr val="black"/>
              </a:solidFill>
              <a:latin typeface="Tahoma"/>
              <a:ea typeface="+mn-ea"/>
              <a:cs typeface="Tahom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6740321" y="628919"/>
            <a:ext cx="2127482" cy="161404"/>
          </a:xfrm>
          <a:prstGeom prst="rect">
            <a:avLst/>
          </a:prstGeom>
        </p:spPr>
        <p:txBody>
          <a:bodyPr vert="horz" wrap="square" lIns="0" tIns="7316" rIns="0" bIns="0" rtlCol="0">
            <a:spAutoFit/>
          </a:bodyPr>
          <a:lstStyle/>
          <a:p>
            <a:pPr marL="7701" marR="3081" algn="ctr" hangingPunct="1">
              <a:spcBef>
                <a:spcPts val="58"/>
              </a:spcBef>
            </a:pPr>
            <a:r>
              <a:rPr lang="ru-RU" sz="1001" b="1" kern="1200" spc="-24" dirty="0">
                <a:solidFill>
                  <a:srgbClr val="031B83"/>
                </a:solidFill>
                <a:latin typeface="Tahoma"/>
                <a:ea typeface="+mn-ea"/>
                <a:cs typeface="Tahoma"/>
              </a:rPr>
              <a:t>СРЕДНИЙ</a:t>
            </a:r>
            <a:endParaRPr lang="ru-RU" sz="1001" kern="1200" dirty="0">
              <a:solidFill>
                <a:prstClr val="black"/>
              </a:solidFill>
              <a:latin typeface="Tahoma"/>
              <a:ea typeface="+mn-ea"/>
              <a:cs typeface="Tahoma"/>
            </a:endParaRPr>
          </a:p>
        </p:txBody>
      </p:sp>
      <p:grpSp>
        <p:nvGrpSpPr>
          <p:cNvPr id="14" name="Группа 55"/>
          <p:cNvGrpSpPr/>
          <p:nvPr/>
        </p:nvGrpSpPr>
        <p:grpSpPr>
          <a:xfrm>
            <a:off x="9447065" y="335517"/>
            <a:ext cx="1659113" cy="123671"/>
            <a:chOff x="9465679" y="2607490"/>
            <a:chExt cx="2736000" cy="203942"/>
          </a:xfrm>
        </p:grpSpPr>
        <p:sp>
          <p:nvSpPr>
            <p:cNvPr id="25" name="object 25"/>
            <p:cNvSpPr/>
            <p:nvPr/>
          </p:nvSpPr>
          <p:spPr>
            <a:xfrm>
              <a:off x="9465679" y="2811432"/>
              <a:ext cx="2736000" cy="0"/>
            </a:xfrm>
            <a:custGeom>
              <a:avLst/>
              <a:gdLst/>
              <a:ahLst/>
              <a:cxnLst/>
              <a:rect l="l" t="t" r="r" b="b"/>
              <a:pathLst>
                <a:path w="3560444">
                  <a:moveTo>
                    <a:pt x="0" y="0"/>
                  </a:moveTo>
                  <a:lnTo>
                    <a:pt x="3560101" y="0"/>
                  </a:lnTo>
                </a:path>
              </a:pathLst>
            </a:custGeom>
            <a:ln w="52354">
              <a:solidFill>
                <a:srgbClr val="F44336"/>
              </a:solidFill>
            </a:ln>
          </p:spPr>
          <p:txBody>
            <a:bodyPr wrap="square" lIns="0" tIns="0" rIns="0" bIns="0" rtlCol="0"/>
            <a:lstStyle/>
            <a:p>
              <a:pPr hangingPunct="1"/>
              <a:endParaRPr sz="1092" kern="1200">
                <a:solidFill>
                  <a:prstClr val="black"/>
                </a:solidFill>
                <a:ea typeface="+mn-ea"/>
                <a:cs typeface="+mn-cs"/>
              </a:endParaRPr>
            </a:p>
          </p:txBody>
        </p:sp>
        <p:sp>
          <p:nvSpPr>
            <p:cNvPr id="33" name="object 33"/>
            <p:cNvSpPr/>
            <p:nvPr/>
          </p:nvSpPr>
          <p:spPr>
            <a:xfrm>
              <a:off x="11980279" y="2607490"/>
              <a:ext cx="177753" cy="177764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hangingPunct="1"/>
              <a:endParaRPr sz="1092" kern="1200">
                <a:solidFill>
                  <a:prstClr val="black"/>
                </a:solidFill>
                <a:ea typeface="+mn-ea"/>
                <a:cs typeface="+mn-cs"/>
              </a:endParaRPr>
            </a:p>
          </p:txBody>
        </p:sp>
      </p:grpSp>
      <p:pic>
        <p:nvPicPr>
          <p:cNvPr id="52" name="object 1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1465" y="47740"/>
            <a:ext cx="492897" cy="539490"/>
          </a:xfrm>
          <a:prstGeom prst="rect">
            <a:avLst/>
          </a:prstGeom>
        </p:spPr>
      </p:pic>
      <p:grpSp>
        <p:nvGrpSpPr>
          <p:cNvPr id="49" name="Группа 55"/>
          <p:cNvGrpSpPr/>
          <p:nvPr/>
        </p:nvGrpSpPr>
        <p:grpSpPr>
          <a:xfrm>
            <a:off x="6990984" y="332656"/>
            <a:ext cx="1659113" cy="123671"/>
            <a:chOff x="9465679" y="2607490"/>
            <a:chExt cx="2736000" cy="203942"/>
          </a:xfrm>
        </p:grpSpPr>
        <p:sp>
          <p:nvSpPr>
            <p:cNvPr id="50" name="object 25"/>
            <p:cNvSpPr/>
            <p:nvPr/>
          </p:nvSpPr>
          <p:spPr>
            <a:xfrm>
              <a:off x="9465679" y="2811432"/>
              <a:ext cx="2736000" cy="0"/>
            </a:xfrm>
            <a:custGeom>
              <a:avLst/>
              <a:gdLst/>
              <a:ahLst/>
              <a:cxnLst/>
              <a:rect l="l" t="t" r="r" b="b"/>
              <a:pathLst>
                <a:path w="3560444">
                  <a:moveTo>
                    <a:pt x="0" y="0"/>
                  </a:moveTo>
                  <a:lnTo>
                    <a:pt x="3560101" y="0"/>
                  </a:lnTo>
                </a:path>
              </a:pathLst>
            </a:custGeom>
            <a:ln w="52354">
              <a:solidFill>
                <a:srgbClr val="F44336"/>
              </a:solidFill>
            </a:ln>
          </p:spPr>
          <p:txBody>
            <a:bodyPr wrap="square" lIns="0" tIns="0" rIns="0" bIns="0" rtlCol="0"/>
            <a:lstStyle/>
            <a:p>
              <a:pPr hangingPunct="1"/>
              <a:endParaRPr sz="1092" kern="1200">
                <a:solidFill>
                  <a:prstClr val="black"/>
                </a:solidFill>
                <a:ea typeface="+mn-ea"/>
                <a:cs typeface="+mn-cs"/>
              </a:endParaRPr>
            </a:p>
          </p:txBody>
        </p:sp>
        <p:sp>
          <p:nvSpPr>
            <p:cNvPr id="51" name="object 33"/>
            <p:cNvSpPr/>
            <p:nvPr/>
          </p:nvSpPr>
          <p:spPr>
            <a:xfrm>
              <a:off x="10761079" y="2607490"/>
              <a:ext cx="177753" cy="177764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hangingPunct="1"/>
              <a:endParaRPr sz="1092" kern="1200">
                <a:solidFill>
                  <a:prstClr val="black"/>
                </a:solidFill>
                <a:ea typeface="+mn-ea"/>
                <a:cs typeface="+mn-cs"/>
              </a:endParaRPr>
            </a:p>
          </p:txBody>
        </p:sp>
      </p:grpSp>
      <p:grpSp>
        <p:nvGrpSpPr>
          <p:cNvPr id="53" name="Группа 55"/>
          <p:cNvGrpSpPr/>
          <p:nvPr/>
        </p:nvGrpSpPr>
        <p:grpSpPr>
          <a:xfrm>
            <a:off x="4583832" y="332656"/>
            <a:ext cx="1659113" cy="123671"/>
            <a:chOff x="9465679" y="2607490"/>
            <a:chExt cx="2736000" cy="203942"/>
          </a:xfrm>
        </p:grpSpPr>
        <p:sp>
          <p:nvSpPr>
            <p:cNvPr id="54" name="object 25"/>
            <p:cNvSpPr/>
            <p:nvPr/>
          </p:nvSpPr>
          <p:spPr>
            <a:xfrm>
              <a:off x="9465679" y="2811432"/>
              <a:ext cx="2736000" cy="0"/>
            </a:xfrm>
            <a:custGeom>
              <a:avLst/>
              <a:gdLst/>
              <a:ahLst/>
              <a:cxnLst/>
              <a:rect l="l" t="t" r="r" b="b"/>
              <a:pathLst>
                <a:path w="3560444">
                  <a:moveTo>
                    <a:pt x="0" y="0"/>
                  </a:moveTo>
                  <a:lnTo>
                    <a:pt x="3560101" y="0"/>
                  </a:lnTo>
                </a:path>
              </a:pathLst>
            </a:custGeom>
            <a:ln w="52354">
              <a:solidFill>
                <a:srgbClr val="F44336"/>
              </a:solidFill>
            </a:ln>
          </p:spPr>
          <p:txBody>
            <a:bodyPr wrap="square" lIns="0" tIns="0" rIns="0" bIns="0" rtlCol="0"/>
            <a:lstStyle/>
            <a:p>
              <a:pPr hangingPunct="1"/>
              <a:endParaRPr sz="1092" kern="1200">
                <a:solidFill>
                  <a:prstClr val="black"/>
                </a:solidFill>
                <a:ea typeface="+mn-ea"/>
                <a:cs typeface="+mn-cs"/>
              </a:endParaRPr>
            </a:p>
          </p:txBody>
        </p:sp>
        <p:sp>
          <p:nvSpPr>
            <p:cNvPr id="56" name="object 33"/>
            <p:cNvSpPr/>
            <p:nvPr/>
          </p:nvSpPr>
          <p:spPr>
            <a:xfrm>
              <a:off x="9465679" y="2607490"/>
              <a:ext cx="177753" cy="177764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hangingPunct="1"/>
              <a:endParaRPr sz="1092" kern="1200">
                <a:solidFill>
                  <a:prstClr val="black"/>
                </a:solidFill>
                <a:ea typeface="+mn-ea"/>
                <a:cs typeface="+mn-cs"/>
              </a:endParaRPr>
            </a:p>
          </p:txBody>
        </p:sp>
      </p:grpSp>
      <p:sp>
        <p:nvSpPr>
          <p:cNvPr id="65" name="object 24"/>
          <p:cNvSpPr/>
          <p:nvPr/>
        </p:nvSpPr>
        <p:spPr>
          <a:xfrm>
            <a:off x="635383" y="1950352"/>
            <a:ext cx="10527665" cy="0"/>
          </a:xfrm>
          <a:custGeom>
            <a:avLst/>
            <a:gdLst/>
            <a:ahLst/>
            <a:cxnLst/>
            <a:rect l="l" t="t" r="r" b="b"/>
            <a:pathLst>
              <a:path w="17360900" h="52704">
                <a:moveTo>
                  <a:pt x="0" y="52354"/>
                </a:moveTo>
                <a:lnTo>
                  <a:pt x="17360727" y="52354"/>
                </a:lnTo>
                <a:lnTo>
                  <a:pt x="17360727" y="0"/>
                </a:lnTo>
                <a:lnTo>
                  <a:pt x="0" y="0"/>
                </a:lnTo>
                <a:lnTo>
                  <a:pt x="0" y="52354"/>
                </a:lnTo>
                <a:close/>
              </a:path>
            </a:pathLst>
          </a:custGeom>
          <a:solidFill>
            <a:srgbClr val="031B83"/>
          </a:solidFill>
        </p:spPr>
        <p:txBody>
          <a:bodyPr wrap="square" lIns="0" tIns="0" rIns="0" bIns="0" rtlCol="0"/>
          <a:lstStyle/>
          <a:p>
            <a:pPr hangingPunct="1"/>
            <a:endParaRPr sz="1092" kern="1200">
              <a:solidFill>
                <a:prstClr val="black"/>
              </a:solidFill>
              <a:ea typeface="+mn-ea"/>
              <a:cs typeface="+mn-cs"/>
            </a:endParaRPr>
          </a:p>
        </p:txBody>
      </p:sp>
      <p:sp>
        <p:nvSpPr>
          <p:cNvPr id="66" name="object 24"/>
          <p:cNvSpPr/>
          <p:nvPr/>
        </p:nvSpPr>
        <p:spPr>
          <a:xfrm>
            <a:off x="635383" y="1811729"/>
            <a:ext cx="10522268" cy="0"/>
          </a:xfrm>
          <a:custGeom>
            <a:avLst/>
            <a:gdLst/>
            <a:ahLst/>
            <a:cxnLst/>
            <a:rect l="l" t="t" r="r" b="b"/>
            <a:pathLst>
              <a:path w="17360900" h="52704">
                <a:moveTo>
                  <a:pt x="0" y="52354"/>
                </a:moveTo>
                <a:lnTo>
                  <a:pt x="17360727" y="52354"/>
                </a:lnTo>
                <a:lnTo>
                  <a:pt x="17360727" y="0"/>
                </a:lnTo>
                <a:lnTo>
                  <a:pt x="0" y="0"/>
                </a:lnTo>
                <a:lnTo>
                  <a:pt x="0" y="52354"/>
                </a:lnTo>
                <a:close/>
              </a:path>
            </a:pathLst>
          </a:custGeom>
          <a:solidFill>
            <a:srgbClr val="031B83"/>
          </a:solidFill>
        </p:spPr>
        <p:txBody>
          <a:bodyPr wrap="square" lIns="0" tIns="0" rIns="0" bIns="0" rtlCol="0"/>
          <a:lstStyle/>
          <a:p>
            <a:pPr hangingPunct="1"/>
            <a:endParaRPr sz="1092" kern="1200">
              <a:solidFill>
                <a:prstClr val="black"/>
              </a:solidFill>
              <a:ea typeface="+mn-ea"/>
              <a:cs typeface="+mn-cs"/>
            </a:endParaRPr>
          </a:p>
        </p:txBody>
      </p:sp>
      <p:sp>
        <p:nvSpPr>
          <p:cNvPr id="80" name="object 24"/>
          <p:cNvSpPr/>
          <p:nvPr/>
        </p:nvSpPr>
        <p:spPr>
          <a:xfrm>
            <a:off x="551070" y="2135183"/>
            <a:ext cx="10522268" cy="0"/>
          </a:xfrm>
          <a:custGeom>
            <a:avLst/>
            <a:gdLst/>
            <a:ahLst/>
            <a:cxnLst/>
            <a:rect l="l" t="t" r="r" b="b"/>
            <a:pathLst>
              <a:path w="17360900" h="52704">
                <a:moveTo>
                  <a:pt x="0" y="52354"/>
                </a:moveTo>
                <a:lnTo>
                  <a:pt x="17360727" y="52354"/>
                </a:lnTo>
                <a:lnTo>
                  <a:pt x="17360727" y="0"/>
                </a:lnTo>
                <a:lnTo>
                  <a:pt x="0" y="0"/>
                </a:lnTo>
                <a:lnTo>
                  <a:pt x="0" y="52354"/>
                </a:lnTo>
                <a:close/>
              </a:path>
            </a:pathLst>
          </a:custGeom>
          <a:solidFill>
            <a:srgbClr val="031B83"/>
          </a:solidFill>
        </p:spPr>
        <p:txBody>
          <a:bodyPr wrap="square" lIns="0" tIns="0" rIns="0" bIns="0" rtlCol="0"/>
          <a:lstStyle/>
          <a:p>
            <a:pPr hangingPunct="1"/>
            <a:endParaRPr sz="1092" kern="1200">
              <a:solidFill>
                <a:prstClr val="black"/>
              </a:solidFill>
              <a:ea typeface="+mn-ea"/>
              <a:cs typeface="+mn-cs"/>
            </a:endParaRP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4558194"/>
              </p:ext>
            </p:extLst>
          </p:nvPr>
        </p:nvGraphicFramePr>
        <p:xfrm>
          <a:off x="170748" y="1268760"/>
          <a:ext cx="11874946" cy="5328864"/>
        </p:xfrm>
        <a:graphic>
          <a:graphicData uri="http://schemas.openxmlformats.org/drawingml/2006/table">
            <a:tbl>
              <a:tblPr firstRow="1" firstCol="1" bandRow="1">
                <a:tableStyleId>{3B4B98B0-60AC-42C2-AFA5-B58CD77FA1E5}</a:tableStyleId>
              </a:tblPr>
              <a:tblGrid>
                <a:gridCol w="338817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98132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57175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2933698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20494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kumimoji="0" lang="ru-RU" sz="1200" b="0" i="0" u="none" strike="noStrike" cap="none" spc="-21" normalizeH="0" baseline="0" dirty="0">
                        <a:ln>
                          <a:noFill/>
                        </a:ln>
                        <a:solidFill>
                          <a:srgbClr val="031B83"/>
                        </a:solidFill>
                        <a:effectLst/>
                        <a:uFillTx/>
                        <a:latin typeface="Tahoma"/>
                        <a:ea typeface="+mj-ea"/>
                        <a:cs typeface="Tahoma"/>
                        <a:sym typeface="Calibri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kumimoji="0" lang="ru-RU" sz="1200" b="0" i="0" u="none" strike="noStrike" cap="none" spc="-21" normalizeH="0" baseline="0" dirty="0">
                        <a:ln>
                          <a:noFill/>
                        </a:ln>
                        <a:solidFill>
                          <a:srgbClr val="031B83"/>
                        </a:solidFill>
                        <a:effectLst/>
                        <a:uFillTx/>
                        <a:latin typeface="Tahoma"/>
                        <a:ea typeface="+mj-ea"/>
                        <a:cs typeface="Tahoma"/>
                        <a:sym typeface="Calibri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kumimoji="0" lang="ru-RU" sz="1200" b="0" i="0" u="none" strike="noStrike" cap="none" spc="-21" normalizeH="0" baseline="0" dirty="0">
                        <a:ln>
                          <a:noFill/>
                        </a:ln>
                        <a:solidFill>
                          <a:srgbClr val="031B83"/>
                        </a:solidFill>
                        <a:effectLst/>
                        <a:uFillTx/>
                        <a:latin typeface="Tahoma"/>
                        <a:ea typeface="+mj-ea"/>
                        <a:cs typeface="Tahoma"/>
                        <a:sym typeface="Calibri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kumimoji="0" lang="ru-RU" sz="1200" b="0" i="0" u="none" strike="noStrike" cap="none" spc="-21" normalizeH="0" baseline="0" dirty="0">
                        <a:ln>
                          <a:noFill/>
                        </a:ln>
                        <a:solidFill>
                          <a:srgbClr val="031B83"/>
                        </a:solidFill>
                        <a:effectLst/>
                        <a:uFillTx/>
                        <a:latin typeface="Tahoma"/>
                        <a:ea typeface="+mj-ea"/>
                        <a:cs typeface="Tahoma"/>
                        <a:sym typeface="Calibri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14838"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kumimoji="0" lang="ru-RU" sz="1200" b="0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31B83"/>
                          </a:solidFill>
                          <a:effectLst/>
                          <a:uFillTx/>
                          <a:latin typeface="Tahoma"/>
                          <a:ea typeface="+mj-ea"/>
                          <a:cs typeface="Tahoma"/>
                          <a:sym typeface="Calibri"/>
                        </a:rPr>
                        <a:t>Единые подходы к организации и контролю горячего питания </a:t>
                      </a:r>
                    </a:p>
                    <a:p>
                      <a:pPr marL="171450" indent="-17145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endParaRPr kumimoji="0" lang="ru-RU" sz="1200" b="0" i="0" u="none" strike="noStrike" cap="none" spc="-21" normalizeH="0" baseline="0" dirty="0">
                        <a:ln>
                          <a:noFill/>
                        </a:ln>
                        <a:solidFill>
                          <a:srgbClr val="031B83"/>
                        </a:solidFill>
                        <a:effectLst/>
                        <a:uFillTx/>
                        <a:latin typeface="Tahoma"/>
                        <a:ea typeface="+mj-ea"/>
                        <a:cs typeface="Tahoma"/>
                        <a:sym typeface="Calibri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71450" indent="-171450" algn="ctr">
                        <a:spcAft>
                          <a:spcPts val="0"/>
                        </a:spcAft>
                        <a:buFont typeface="Wingdings" pitchFamily="2" charset="2"/>
                        <a:buChar char="ü"/>
                      </a:pPr>
                      <a:r>
                        <a:rPr kumimoji="0" lang="ru-RU" sz="1200" b="1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uFillTx/>
                          <a:latin typeface="Tahoma"/>
                          <a:ea typeface="+mj-ea"/>
                          <a:cs typeface="Tahoma"/>
                          <a:sym typeface="Calibri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ctr">
                        <a:spcAft>
                          <a:spcPts val="0"/>
                        </a:spcAft>
                        <a:buFont typeface="Wingdings" pitchFamily="2" charset="2"/>
                        <a:buChar char="ü"/>
                      </a:pPr>
                      <a:r>
                        <a:rPr kumimoji="0" lang="ru-RU" sz="1200" b="0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31B83"/>
                          </a:solidFill>
                          <a:effectLst/>
                          <a:uFillTx/>
                          <a:latin typeface="Tahoma"/>
                          <a:ea typeface="+mj-ea"/>
                          <a:cs typeface="Tahoma"/>
                          <a:sym typeface="Calibri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71450" indent="-171450" algn="ctr">
                        <a:spcAft>
                          <a:spcPts val="0"/>
                        </a:spcAft>
                        <a:buFont typeface="Wingdings" pitchFamily="2" charset="2"/>
                        <a:buChar char="ü"/>
                      </a:pPr>
                      <a:r>
                        <a:rPr kumimoji="0" lang="ru-RU" sz="1200" b="0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31B83"/>
                          </a:solidFill>
                          <a:effectLst/>
                          <a:uFillTx/>
                          <a:latin typeface="Tahoma"/>
                          <a:ea typeface="+mj-ea"/>
                          <a:cs typeface="Tahoma"/>
                          <a:sym typeface="Calibri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92384">
                <a:tc>
                  <a:txBody>
                    <a:bodyPr/>
                    <a:lstStyle/>
                    <a:p>
                      <a:pPr marL="171450" indent="-171450" algn="l">
                        <a:buFont typeface="Wingdings" panose="05000000000000000000" pitchFamily="2" charset="2"/>
                        <a:buChar char="§"/>
                      </a:pPr>
                      <a:r>
                        <a:rPr kumimoji="0" lang="ru-RU" sz="1200" b="0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31B83"/>
                          </a:solidFill>
                          <a:effectLst/>
                          <a:uFillTx/>
                          <a:latin typeface="Tahoma"/>
                          <a:ea typeface="+mj-ea"/>
                          <a:cs typeface="Tahoma"/>
                          <a:sym typeface="Calibri"/>
                        </a:rPr>
                        <a:t>Просветительская деятельность по ЗОЖ, профилактика </a:t>
                      </a:r>
                      <a:r>
                        <a:rPr kumimoji="0" lang="ru-RU" sz="1200" b="0" i="0" u="none" strike="noStrike" cap="none" spc="-21" normalizeH="0" baseline="0" dirty="0" err="1" smtClean="0">
                          <a:ln>
                            <a:noFill/>
                          </a:ln>
                          <a:solidFill>
                            <a:srgbClr val="031B83"/>
                          </a:solidFill>
                          <a:effectLst/>
                          <a:uFillTx/>
                          <a:latin typeface="Tahoma"/>
                          <a:ea typeface="+mj-ea"/>
                          <a:cs typeface="Tahoma"/>
                          <a:sym typeface="Calibri"/>
                        </a:rPr>
                        <a:t>табакокурения</a:t>
                      </a:r>
                      <a:r>
                        <a:rPr kumimoji="0" lang="ru-RU" sz="1200" b="0" i="0" u="none" strike="noStrike" cap="none" spc="-21" normalizeH="0" baseline="0" dirty="0" smtClean="0">
                          <a:ln>
                            <a:noFill/>
                          </a:ln>
                          <a:solidFill>
                            <a:srgbClr val="031B83"/>
                          </a:solidFill>
                          <a:effectLst/>
                          <a:uFillTx/>
                          <a:latin typeface="Tahoma"/>
                          <a:ea typeface="+mj-ea"/>
                          <a:cs typeface="Tahoma"/>
                          <a:sym typeface="Calibri"/>
                        </a:rPr>
                        <a:t>, наркомании</a:t>
                      </a:r>
                      <a:endParaRPr kumimoji="0" lang="ru-RU" sz="1200" b="0" i="0" u="none" strike="noStrike" cap="none" spc="-21" normalizeH="0" baseline="0" dirty="0">
                        <a:ln>
                          <a:noFill/>
                        </a:ln>
                        <a:solidFill>
                          <a:srgbClr val="031B83"/>
                        </a:solidFill>
                        <a:effectLst/>
                        <a:uFillTx/>
                        <a:latin typeface="Tahoma"/>
                        <a:ea typeface="+mj-ea"/>
                        <a:cs typeface="Tahoma"/>
                        <a:sym typeface="Calibri"/>
                      </a:endParaRPr>
                    </a:p>
                    <a:p>
                      <a:pPr marL="171450" indent="-171450" algn="l">
                        <a:buFont typeface="Wingdings" panose="05000000000000000000" pitchFamily="2" charset="2"/>
                        <a:buChar char="§"/>
                      </a:pPr>
                      <a:endParaRPr kumimoji="0" lang="ru-RU" sz="1200" b="0" i="0" u="none" strike="noStrike" cap="none" spc="-21" normalizeH="0" baseline="0" dirty="0">
                        <a:ln>
                          <a:noFill/>
                        </a:ln>
                        <a:solidFill>
                          <a:srgbClr val="031B83"/>
                        </a:solidFill>
                        <a:effectLst/>
                        <a:uFillTx/>
                        <a:latin typeface="Tahoma"/>
                        <a:ea typeface="+mj-ea"/>
                        <a:cs typeface="Tahoma"/>
                        <a:sym typeface="Calibri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kumimoji="0" lang="ru-RU" sz="1200" b="1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uFillTx/>
                          <a:latin typeface="Tahoma"/>
                          <a:ea typeface="+mj-ea"/>
                          <a:cs typeface="Tahoma"/>
                          <a:sym typeface="Calibri"/>
                        </a:rPr>
                        <a:t>1-2 </a:t>
                      </a:r>
                      <a:r>
                        <a:rPr kumimoji="0" lang="ru-RU" sz="1200" b="1" i="0" u="none" strike="noStrike" cap="none" spc="-21" normalizeH="0" baseline="0" dirty="0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uFillTx/>
                          <a:latin typeface="Tahoma"/>
                          <a:ea typeface="+mj-ea"/>
                          <a:cs typeface="Tahoma"/>
                          <a:sym typeface="Calibri"/>
                        </a:rPr>
                        <a:t>мероприятия </a:t>
                      </a:r>
                      <a:r>
                        <a:rPr kumimoji="0" lang="ru-RU" sz="1200" b="1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uFillTx/>
                          <a:latin typeface="Tahoma"/>
                          <a:ea typeface="+mj-ea"/>
                          <a:cs typeface="Tahoma"/>
                          <a:sym typeface="Calibri"/>
                        </a:rPr>
                        <a:t>за учебный год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kumimoji="0" lang="ru-RU" sz="1200" b="0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31B83"/>
                          </a:solidFill>
                          <a:effectLst/>
                          <a:uFillTx/>
                          <a:latin typeface="Tahoma"/>
                          <a:ea typeface="+mj-ea"/>
                          <a:cs typeface="Tahoma"/>
                          <a:sym typeface="Calibri"/>
                        </a:rPr>
                        <a:t>3-5 мероприятий за учебный год 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kumimoji="0" lang="ru-RU" sz="1200" b="0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31B83"/>
                          </a:solidFill>
                          <a:effectLst/>
                          <a:uFillTx/>
                          <a:latin typeface="Tahoma"/>
                          <a:ea typeface="+mj-ea"/>
                          <a:cs typeface="Tahoma"/>
                          <a:sym typeface="Calibri"/>
                        </a:rPr>
                        <a:t>Более 5 мероприятий за  учебный год 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14838"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kumimoji="0" lang="ru-RU" sz="1200" b="0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31B83"/>
                          </a:solidFill>
                          <a:effectLst/>
                          <a:uFillTx/>
                          <a:latin typeface="Tahoma"/>
                          <a:ea typeface="+mj-ea"/>
                          <a:cs typeface="Tahoma"/>
                          <a:sym typeface="Calibri"/>
                        </a:rPr>
                        <a:t>Школьные спортивные клубы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71450" indent="-171450" algn="ctr"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kumimoji="0" lang="ru-RU" sz="1200" b="1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uFillTx/>
                          <a:latin typeface="Tahoma"/>
                          <a:ea typeface="+mj-ea"/>
                          <a:cs typeface="Tahoma"/>
                          <a:sym typeface="Calibri"/>
                        </a:rPr>
                        <a:t>5 видов спорта, </a:t>
                      </a:r>
                    </a:p>
                    <a:p>
                      <a:pPr marL="0" indent="0" algn="ctr"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kumimoji="0" lang="ru-RU" sz="1200" b="1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uFillTx/>
                          <a:latin typeface="Tahoma"/>
                          <a:ea typeface="+mj-ea"/>
                          <a:cs typeface="Tahoma"/>
                          <a:sym typeface="Calibri"/>
                        </a:rPr>
                        <a:t>культивируемых в ШСК 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ctr"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kumimoji="0" lang="ru-RU" sz="1200" b="0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31B83"/>
                          </a:solidFill>
                          <a:effectLst/>
                          <a:uFillTx/>
                          <a:latin typeface="Tahoma"/>
                          <a:ea typeface="+mj-ea"/>
                          <a:cs typeface="Tahoma"/>
                          <a:sym typeface="Calibri"/>
                        </a:rPr>
                        <a:t>От </a:t>
                      </a:r>
                      <a:r>
                        <a:rPr kumimoji="0" lang="ru-RU" sz="1200" b="0" i="0" u="none" strike="noStrike" cap="none" spc="-21" normalizeH="0" baseline="0" dirty="0" smtClean="0">
                          <a:ln>
                            <a:noFill/>
                          </a:ln>
                          <a:solidFill>
                            <a:srgbClr val="031B83"/>
                          </a:solidFill>
                          <a:effectLst/>
                          <a:uFillTx/>
                          <a:latin typeface="Tahoma"/>
                          <a:ea typeface="+mj-ea"/>
                          <a:cs typeface="Tahoma"/>
                          <a:sym typeface="Calibri"/>
                        </a:rPr>
                        <a:t>5-10 видов </a:t>
                      </a:r>
                      <a:r>
                        <a:rPr kumimoji="0" lang="ru-RU" sz="1200" b="0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31B83"/>
                          </a:solidFill>
                          <a:effectLst/>
                          <a:uFillTx/>
                          <a:latin typeface="Tahoma"/>
                          <a:ea typeface="+mj-ea"/>
                          <a:cs typeface="Tahoma"/>
                          <a:sym typeface="Calibri"/>
                        </a:rPr>
                        <a:t>спорта,</a:t>
                      </a:r>
                    </a:p>
                    <a:p>
                      <a:pPr marL="0" indent="0" algn="ctr"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kumimoji="0" lang="ru-RU" sz="1200" b="0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31B83"/>
                          </a:solidFill>
                          <a:effectLst/>
                          <a:uFillTx/>
                          <a:latin typeface="Tahoma"/>
                          <a:ea typeface="+mj-ea"/>
                          <a:cs typeface="Tahoma"/>
                          <a:sym typeface="Calibri"/>
                        </a:rPr>
                        <a:t> культивируемых в ШСК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71450" indent="-171450" algn="ctr"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kumimoji="0" lang="ru-RU" sz="1200" b="0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31B83"/>
                          </a:solidFill>
                          <a:effectLst/>
                          <a:uFillTx/>
                          <a:latin typeface="Tahoma"/>
                          <a:ea typeface="+mj-ea"/>
                          <a:cs typeface="Tahoma"/>
                          <a:sym typeface="Calibri"/>
                        </a:rPr>
                        <a:t>Более 10 видов спорта, </a:t>
                      </a:r>
                    </a:p>
                    <a:p>
                      <a:pPr marL="0" indent="0" algn="ctr"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kumimoji="0" lang="ru-RU" sz="1200" b="0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31B83"/>
                          </a:solidFill>
                          <a:effectLst/>
                          <a:uFillTx/>
                          <a:latin typeface="Tahoma"/>
                          <a:ea typeface="+mj-ea"/>
                          <a:cs typeface="Tahoma"/>
                          <a:sym typeface="Calibri"/>
                        </a:rPr>
                        <a:t>культивируемых в ШСК </a:t>
                      </a:r>
                    </a:p>
                    <a:p>
                      <a:pPr marL="0" indent="0" algn="ctr"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endParaRPr kumimoji="0" lang="ru-RU" sz="1200" b="0" i="0" u="none" strike="noStrike" cap="none" spc="-21" normalizeH="0" baseline="0" dirty="0">
                        <a:ln>
                          <a:noFill/>
                        </a:ln>
                        <a:solidFill>
                          <a:srgbClr val="031B83"/>
                        </a:solidFill>
                        <a:effectLst/>
                        <a:uFillTx/>
                        <a:latin typeface="Tahoma"/>
                        <a:ea typeface="+mj-ea"/>
                        <a:cs typeface="Tahoma"/>
                        <a:sym typeface="Calibri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1141049"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kumimoji="0" lang="ru-RU" sz="1200" b="0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31B83"/>
                          </a:solidFill>
                          <a:effectLst/>
                          <a:uFillTx/>
                          <a:latin typeface="Tahoma"/>
                          <a:ea typeface="+mj-ea"/>
                          <a:cs typeface="Tahoma"/>
                          <a:sym typeface="Calibri"/>
                        </a:rPr>
                        <a:t>ВФСК «ГТО» 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71450" indent="-171450" algn="ctr">
                        <a:spcAft>
                          <a:spcPts val="0"/>
                        </a:spcAft>
                        <a:buFont typeface="Wingdings" pitchFamily="2" charset="2"/>
                        <a:buChar char="ü"/>
                      </a:pPr>
                      <a:r>
                        <a:rPr kumimoji="0" lang="ru-RU" sz="1200" b="1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uFillTx/>
                          <a:latin typeface="Tahoma"/>
                          <a:ea typeface="+mj-ea"/>
                          <a:cs typeface="Tahoma"/>
                          <a:sym typeface="Calibri"/>
                        </a:rPr>
                        <a:t>До 10% обучающихся, имеющих знак ГТО, подтвержденный приказом, соответствующий его возрастной категории на 1 сентября текущего года  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ctr">
                        <a:spcAft>
                          <a:spcPts val="0"/>
                        </a:spcAft>
                        <a:buFont typeface="Wingdings" pitchFamily="2" charset="2"/>
                        <a:buChar char="ü"/>
                      </a:pPr>
                      <a:r>
                        <a:rPr kumimoji="0" lang="ru-RU" sz="1200" b="0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31B83"/>
                          </a:solidFill>
                          <a:effectLst/>
                          <a:uFillTx/>
                          <a:latin typeface="Tahoma"/>
                          <a:ea typeface="+mj-ea"/>
                          <a:cs typeface="Tahoma"/>
                          <a:sym typeface="Calibri"/>
                        </a:rPr>
                        <a:t>От 10 до 30% обучающихся, имеющих знак ГТО, подтвержденный приказом, соответствующий его возрастной категории на 1 сентября текущего года 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71450" indent="-171450" algn="ctr">
                        <a:spcAft>
                          <a:spcPts val="0"/>
                        </a:spcAft>
                        <a:buFont typeface="Wingdings" pitchFamily="2" charset="2"/>
                        <a:buChar char="ü"/>
                      </a:pPr>
                      <a:r>
                        <a:rPr kumimoji="0" lang="ru-RU" sz="1200" b="0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31B83"/>
                          </a:solidFill>
                          <a:effectLst/>
                          <a:uFillTx/>
                          <a:latin typeface="Tahoma"/>
                          <a:ea typeface="+mj-ea"/>
                          <a:cs typeface="Tahoma"/>
                          <a:sym typeface="Calibri"/>
                        </a:rPr>
                        <a:t>более 30% обучающихся, имеющих знак ГТО, подтвержденный приказом, соответствующий его возрастной категории на 1 сентября текущего года</a:t>
                      </a:r>
                    </a:p>
                    <a:p>
                      <a:pPr marL="0" indent="0">
                        <a:spcAft>
                          <a:spcPts val="0"/>
                        </a:spcAft>
                        <a:buFont typeface="Wingdings" pitchFamily="2" charset="2"/>
                        <a:buNone/>
                      </a:pPr>
                      <a:endParaRPr kumimoji="0" lang="ru-RU" sz="1200" b="0" i="0" u="none" strike="noStrike" cap="none" spc="-21" normalizeH="0" baseline="0" dirty="0">
                        <a:ln>
                          <a:noFill/>
                        </a:ln>
                        <a:solidFill>
                          <a:srgbClr val="031B83"/>
                        </a:solidFill>
                        <a:effectLst/>
                        <a:uFillTx/>
                        <a:latin typeface="Tahoma"/>
                        <a:ea typeface="+mj-ea"/>
                        <a:cs typeface="Tahoma"/>
                        <a:sym typeface="Calibri"/>
                      </a:endParaRPr>
                    </a:p>
                    <a:p>
                      <a:pPr marL="0" indent="0">
                        <a:spcAft>
                          <a:spcPts val="0"/>
                        </a:spcAft>
                        <a:buFont typeface="Wingdings" pitchFamily="2" charset="2"/>
                        <a:buNone/>
                      </a:pPr>
                      <a:r>
                        <a:rPr kumimoji="0" lang="ru-RU" sz="1200" b="0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31B83"/>
                          </a:solidFill>
                          <a:effectLst/>
                          <a:uFillTx/>
                          <a:latin typeface="Tahoma"/>
                          <a:ea typeface="+mj-ea"/>
                          <a:cs typeface="Tahoma"/>
                          <a:sym typeface="Calibri"/>
                        </a:rPr>
                        <a:t> 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553274"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kumimoji="0" lang="ru-RU" sz="1200" b="0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31B83"/>
                          </a:solidFill>
                          <a:effectLst/>
                          <a:uFillTx/>
                          <a:latin typeface="Tahoma"/>
                          <a:ea typeface="+mj-ea"/>
                          <a:cs typeface="Tahoma"/>
                          <a:sym typeface="Calibri"/>
                        </a:rPr>
                        <a:t>Доступность спортивной инфраструктуры  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71450" indent="-171450" algn="ctr">
                        <a:spcAft>
                          <a:spcPts val="0"/>
                        </a:spcAft>
                        <a:buFont typeface="Wingdings" pitchFamily="2" charset="2"/>
                        <a:buChar char="ü"/>
                      </a:pPr>
                      <a:r>
                        <a:rPr kumimoji="0" lang="ru-RU" sz="1200" b="1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uFillTx/>
                          <a:latin typeface="Tahoma"/>
                          <a:ea typeface="+mj-ea"/>
                          <a:cs typeface="Tahoma"/>
                          <a:sym typeface="Calibri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ctr">
                        <a:spcAft>
                          <a:spcPts val="0"/>
                        </a:spcAft>
                        <a:buFont typeface="Wingdings" pitchFamily="2" charset="2"/>
                        <a:buChar char="ü"/>
                      </a:pPr>
                      <a:r>
                        <a:rPr kumimoji="0" lang="ru-RU" sz="1200" b="0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31B83"/>
                          </a:solidFill>
                          <a:effectLst/>
                          <a:uFillTx/>
                          <a:latin typeface="Tahoma"/>
                          <a:ea typeface="+mj-ea"/>
                          <a:cs typeface="Tahoma"/>
                          <a:sym typeface="Calibri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71450" indent="-171450" algn="ctr">
                        <a:spcAft>
                          <a:spcPts val="0"/>
                        </a:spcAft>
                        <a:buFont typeface="Wingdings" pitchFamily="2" charset="2"/>
                        <a:buChar char="ü"/>
                      </a:pPr>
                      <a:r>
                        <a:rPr kumimoji="0" lang="ru-RU" sz="1200" b="0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31B83"/>
                          </a:solidFill>
                          <a:effectLst/>
                          <a:uFillTx/>
                          <a:latin typeface="Tahoma"/>
                          <a:ea typeface="+mj-ea"/>
                          <a:cs typeface="Tahoma"/>
                          <a:sym typeface="Calibri"/>
                        </a:rPr>
                        <a:t> </a:t>
                      </a:r>
                    </a:p>
                    <a:p>
                      <a:pPr marL="171450" indent="-171450" algn="ctr">
                        <a:spcAft>
                          <a:spcPts val="0"/>
                        </a:spcAft>
                        <a:buFont typeface="Wingdings" pitchFamily="2" charset="2"/>
                        <a:buChar char="ü"/>
                      </a:pPr>
                      <a:endParaRPr kumimoji="0" lang="ru-RU" sz="1200" b="0" i="0" u="none" strike="noStrike" cap="none" spc="-21" normalizeH="0" baseline="0" dirty="0">
                        <a:ln>
                          <a:noFill/>
                        </a:ln>
                        <a:solidFill>
                          <a:srgbClr val="031B83"/>
                        </a:solidFill>
                        <a:effectLst/>
                        <a:uFillTx/>
                        <a:latin typeface="Tahoma"/>
                        <a:ea typeface="+mj-ea"/>
                        <a:cs typeface="Tahoma"/>
                        <a:sym typeface="Calibri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09892"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endParaRPr kumimoji="0" lang="ru-RU" sz="1200" b="0" i="0" u="none" strike="noStrike" cap="none" spc="-21" normalizeH="0" baseline="0" dirty="0">
                        <a:ln>
                          <a:noFill/>
                        </a:ln>
                        <a:solidFill>
                          <a:srgbClr val="031B83"/>
                        </a:solidFill>
                        <a:effectLst/>
                        <a:uFillTx/>
                        <a:latin typeface="Tahoma"/>
                        <a:ea typeface="+mj-ea"/>
                        <a:cs typeface="Tahoma"/>
                        <a:sym typeface="Calibri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  <a:buFont typeface="Wingdings" pitchFamily="2" charset="2"/>
                        <a:buNone/>
                      </a:pPr>
                      <a:r>
                        <a:rPr kumimoji="0" lang="ru-RU" sz="1200" b="1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uFillTx/>
                          <a:latin typeface="Tahoma"/>
                          <a:ea typeface="+mj-ea"/>
                          <a:cs typeface="Tahoma"/>
                          <a:sym typeface="Calibri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  <a:buFont typeface="Wingdings" pitchFamily="2" charset="2"/>
                        <a:buNone/>
                      </a:pPr>
                      <a:r>
                        <a:rPr kumimoji="0" lang="ru-RU" sz="1200" b="0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31B83"/>
                          </a:solidFill>
                          <a:effectLst/>
                          <a:uFillTx/>
                          <a:latin typeface="Tahoma"/>
                          <a:ea typeface="+mj-ea"/>
                          <a:cs typeface="Tahoma"/>
                          <a:sym typeface="Calibri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  <a:buFont typeface="Wingdings" pitchFamily="2" charset="2"/>
                        <a:buNone/>
                      </a:pPr>
                      <a:r>
                        <a:rPr kumimoji="0" lang="ru-RU" sz="1200" b="0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31B83"/>
                          </a:solidFill>
                          <a:effectLst/>
                          <a:uFillTx/>
                          <a:latin typeface="Tahoma"/>
                          <a:ea typeface="+mj-ea"/>
                          <a:cs typeface="Tahoma"/>
                          <a:sym typeface="Calibri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09892"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kumimoji="0" lang="ru-RU" sz="1200" b="0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31B83"/>
                          </a:solidFill>
                          <a:effectLst/>
                          <a:uFillTx/>
                          <a:latin typeface="Tahoma"/>
                          <a:ea typeface="+mj-ea"/>
                          <a:cs typeface="Tahoma"/>
                          <a:sym typeface="Calibri"/>
                        </a:rPr>
                        <a:t>Массовые физкультурно-спортивные мероприятия </a:t>
                      </a:r>
                    </a:p>
                    <a:p>
                      <a:pPr marL="171450" indent="-17145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endParaRPr kumimoji="0" lang="ru-RU" sz="1200" b="0" i="0" u="none" strike="noStrike" cap="none" spc="-21" normalizeH="0" baseline="0" dirty="0">
                        <a:ln>
                          <a:noFill/>
                        </a:ln>
                        <a:solidFill>
                          <a:srgbClr val="031B83"/>
                        </a:solidFill>
                        <a:effectLst/>
                        <a:uFillTx/>
                        <a:latin typeface="Tahoma"/>
                        <a:ea typeface="+mj-ea"/>
                        <a:cs typeface="Tahoma"/>
                        <a:sym typeface="Calibri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71450" indent="-171450" algn="ctr"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kumimoji="0" lang="ru-RU" sz="1200" b="1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uFillTx/>
                          <a:latin typeface="Tahoma"/>
                          <a:ea typeface="+mj-ea"/>
                          <a:cs typeface="Tahoma"/>
                          <a:sym typeface="Calibri"/>
                        </a:rPr>
                        <a:t>Школьный этап 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ctr"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kumimoji="0" lang="ru-RU" sz="1200" b="0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31B83"/>
                          </a:solidFill>
                          <a:effectLst/>
                          <a:uFillTx/>
                          <a:latin typeface="Tahoma"/>
                          <a:ea typeface="+mj-ea"/>
                          <a:cs typeface="Tahoma"/>
                          <a:sym typeface="Calibri"/>
                        </a:rPr>
                        <a:t>Муниципальный этап 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71450" indent="-171450" algn="ctr"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kumimoji="0" lang="ru-RU" sz="1200" b="0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31B83"/>
                          </a:solidFill>
                          <a:effectLst/>
                          <a:uFillTx/>
                          <a:latin typeface="Tahoma"/>
                          <a:ea typeface="+mj-ea"/>
                          <a:cs typeface="Tahoma"/>
                          <a:sym typeface="Calibri"/>
                        </a:rPr>
                        <a:t>Региональный этап 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409892"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kumimoji="0" lang="ru-RU" sz="1200" b="0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31B83"/>
                          </a:solidFill>
                          <a:effectLst/>
                          <a:uFillTx/>
                          <a:latin typeface="Tahoma"/>
                          <a:ea typeface="+mn-ea"/>
                          <a:cs typeface="Tahoma"/>
                          <a:sym typeface="Calibri"/>
                        </a:rPr>
                        <a:t>Программа </a:t>
                      </a:r>
                      <a:r>
                        <a:rPr kumimoji="0" lang="ru-RU" sz="1200" b="0" i="0" u="none" strike="noStrike" cap="none" spc="-21" normalizeH="0" baseline="0" dirty="0" err="1">
                          <a:ln>
                            <a:noFill/>
                          </a:ln>
                          <a:solidFill>
                            <a:srgbClr val="031B83"/>
                          </a:solidFill>
                          <a:effectLst/>
                          <a:uFillTx/>
                          <a:latin typeface="Tahoma"/>
                          <a:ea typeface="+mn-ea"/>
                          <a:cs typeface="Tahoma"/>
                          <a:sym typeface="Calibri"/>
                        </a:rPr>
                        <a:t>здоровьесбережения</a:t>
                      </a:r>
                      <a:r>
                        <a:rPr kumimoji="0" lang="ru-RU" sz="1200" b="0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31B83"/>
                          </a:solidFill>
                          <a:effectLst/>
                          <a:uFillTx/>
                          <a:latin typeface="Tahoma"/>
                          <a:ea typeface="+mn-ea"/>
                          <a:cs typeface="Tahoma"/>
                          <a:sym typeface="Calibri"/>
                        </a:rPr>
                        <a:t> </a:t>
                      </a:r>
                    </a:p>
                    <a:p>
                      <a:pPr marL="171450" indent="-17145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endParaRPr kumimoji="0" lang="ru-RU" sz="1200" b="0" i="0" u="none" strike="noStrike" cap="none" spc="-21" normalizeH="0" baseline="0" dirty="0">
                        <a:ln>
                          <a:noFill/>
                        </a:ln>
                        <a:solidFill>
                          <a:srgbClr val="031B83"/>
                        </a:solidFill>
                        <a:effectLst/>
                        <a:uFillTx/>
                        <a:latin typeface="Tahoma"/>
                        <a:ea typeface="+mj-ea"/>
                        <a:cs typeface="Tahoma"/>
                        <a:sym typeface="Calibri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71450" indent="-171450" algn="ctr">
                        <a:spcAft>
                          <a:spcPts val="0"/>
                        </a:spcAft>
                        <a:buFont typeface="Wingdings" pitchFamily="2" charset="2"/>
                        <a:buChar char="ü"/>
                      </a:pPr>
                      <a:r>
                        <a:rPr kumimoji="0" lang="ru-RU" sz="1200" b="1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uFillTx/>
                          <a:latin typeface="Tahoma"/>
                          <a:ea typeface="+mj-ea"/>
                          <a:cs typeface="Tahoma"/>
                          <a:sym typeface="Calibri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ctr">
                        <a:spcAft>
                          <a:spcPts val="0"/>
                        </a:spcAft>
                        <a:buFont typeface="Wingdings" pitchFamily="2" charset="2"/>
                        <a:buChar char="ü"/>
                      </a:pPr>
                      <a:r>
                        <a:rPr kumimoji="0" lang="ru-RU" sz="1200" b="0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31B83"/>
                          </a:solidFill>
                          <a:effectLst/>
                          <a:uFillTx/>
                          <a:latin typeface="Tahoma"/>
                          <a:ea typeface="+mj-ea"/>
                          <a:cs typeface="Tahoma"/>
                          <a:sym typeface="Calibri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71450" indent="-171450" algn="ctr">
                        <a:spcAft>
                          <a:spcPts val="0"/>
                        </a:spcAft>
                        <a:buFont typeface="Wingdings" pitchFamily="2" charset="2"/>
                        <a:buChar char="ü"/>
                      </a:pPr>
                      <a:r>
                        <a:rPr kumimoji="0" lang="ru-RU" sz="1200" b="0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31B83"/>
                          </a:solidFill>
                          <a:effectLst/>
                          <a:uFillTx/>
                          <a:latin typeface="Tahoma"/>
                          <a:ea typeface="+mj-ea"/>
                          <a:cs typeface="Tahoma"/>
                          <a:sym typeface="Calibri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</a:tbl>
          </a:graphicData>
        </a:graphic>
      </p:graphicFrame>
      <p:sp>
        <p:nvSpPr>
          <p:cNvPr id="31" name="object 12"/>
          <p:cNvSpPr txBox="1"/>
          <p:nvPr/>
        </p:nvSpPr>
        <p:spPr bwMode="auto">
          <a:xfrm>
            <a:off x="745554" y="426735"/>
            <a:ext cx="3910286" cy="378664"/>
          </a:xfrm>
          <a:prstGeom prst="rect">
            <a:avLst/>
          </a:prstGeom>
        </p:spPr>
        <p:txBody>
          <a:bodyPr vert="horz" wrap="square" lIns="0" tIns="9242" rIns="0" bIns="0" rtlCol="0">
            <a:spAutoFit/>
          </a:bodyPr>
          <a:lstStyle/>
          <a:p>
            <a:pPr marL="7701">
              <a:spcBef>
                <a:spcPts val="73"/>
              </a:spcBef>
            </a:pPr>
            <a:r>
              <a:rPr lang="ru-RU" sz="1200" spc="85" dirty="0">
                <a:solidFill>
                  <a:srgbClr val="031B83"/>
                </a:solidFill>
                <a:latin typeface="Tahoma"/>
                <a:cs typeface="Tahoma"/>
              </a:rPr>
              <a:t>Критерии единого образовательного пространства (разрабатываемые документы)</a:t>
            </a:r>
            <a:endParaRPr lang="ru-RU" sz="1200" b="1" dirty="0">
              <a:solidFill>
                <a:prstClr val="black"/>
              </a:solidFill>
              <a:latin typeface="Tahoma"/>
              <a:cs typeface="Tahoma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7"/>
          </p:nvPr>
        </p:nvSpPr>
        <p:spPr>
          <a:xfrm>
            <a:off x="11802038" y="6480842"/>
            <a:ext cx="243656" cy="261610"/>
          </a:xfrm>
        </p:spPr>
        <p:txBody>
          <a:bodyPr/>
          <a:lstStyle/>
          <a:p>
            <a:pPr defTabSz="986912">
              <a:spcBef>
                <a:spcPts val="400"/>
              </a:spcBef>
            </a:pPr>
            <a:fld id="{81D60167-4931-47E6-BA6A-407CBD079E47}" type="slidenum">
              <a:rPr lang="ru-RU" sz="1700">
                <a:solidFill>
                  <a:srgbClr val="808080"/>
                </a:solidFill>
                <a:ea typeface="Arial"/>
                <a:sym typeface="Arial"/>
              </a:rPr>
              <a:pPr defTabSz="986912">
                <a:spcBef>
                  <a:spcPts val="400"/>
                </a:spcBef>
              </a:pPr>
              <a:t>11</a:t>
            </a:fld>
            <a:endParaRPr lang="ru-RU" sz="1700" dirty="0">
              <a:solidFill>
                <a:srgbClr val="808080"/>
              </a:solidFill>
              <a:ea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527357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334385" y="-81"/>
            <a:ext cx="6857615" cy="6857615"/>
          </a:xfrm>
          <a:custGeom>
            <a:avLst/>
            <a:gdLst/>
            <a:ahLst/>
            <a:cxnLst/>
            <a:rect l="l" t="t" r="r" b="b"/>
            <a:pathLst>
              <a:path w="11308715" h="11308715">
                <a:moveTo>
                  <a:pt x="11308556" y="0"/>
                </a:moveTo>
                <a:lnTo>
                  <a:pt x="0" y="11308556"/>
                </a:lnTo>
                <a:lnTo>
                  <a:pt x="11308556" y="11308556"/>
                </a:lnTo>
                <a:lnTo>
                  <a:pt x="1130855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09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428" y="1"/>
            <a:ext cx="634971" cy="634971"/>
          </a:xfrm>
          <a:custGeom>
            <a:avLst/>
            <a:gdLst/>
            <a:ahLst/>
            <a:cxnLst/>
            <a:rect l="l" t="t" r="r" b="b"/>
            <a:pathLst>
              <a:path w="1047115" h="1047115">
                <a:moveTo>
                  <a:pt x="0" y="1047088"/>
                </a:moveTo>
                <a:lnTo>
                  <a:pt x="1047088" y="1047088"/>
                </a:lnTo>
                <a:lnTo>
                  <a:pt x="1047088" y="0"/>
                </a:lnTo>
                <a:lnTo>
                  <a:pt x="0" y="0"/>
                </a:lnTo>
                <a:lnTo>
                  <a:pt x="0" y="1047088"/>
                </a:lnTo>
                <a:close/>
              </a:path>
            </a:pathLst>
          </a:custGeom>
          <a:solidFill>
            <a:srgbClr val="031B83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09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732816" y="188714"/>
            <a:ext cx="10557992" cy="339859"/>
          </a:xfrm>
          <a:prstGeom prst="rect">
            <a:avLst/>
          </a:prstGeom>
        </p:spPr>
        <p:txBody>
          <a:bodyPr vert="horz" wrap="square" lIns="0" tIns="8086" rIns="0" bIns="0" rtlCol="0">
            <a:spAutoFit/>
          </a:bodyPr>
          <a:lstStyle/>
          <a:p>
            <a:pPr marL="7701">
              <a:spcBef>
                <a:spcPts val="64"/>
              </a:spcBef>
            </a:pPr>
            <a:r>
              <a:rPr lang="ru-RU" sz="2400" spc="45" dirty="0">
                <a:solidFill>
                  <a:srgbClr val="031B83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Учитель. Школьные команды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3115585" y="1124744"/>
            <a:ext cx="1828287" cy="222831"/>
          </a:xfrm>
          <a:prstGeom prst="rect">
            <a:avLst/>
          </a:prstGeom>
        </p:spPr>
        <p:txBody>
          <a:bodyPr vert="horz" wrap="square" lIns="0" tIns="7316" rIns="0" bIns="0" rtlCol="0">
            <a:spAutoFit/>
          </a:bodyPr>
          <a:lstStyle/>
          <a:p>
            <a:pPr marL="7701" marR="3081" lvl="0" indent="0" algn="ctr" defTabSz="914400" rtl="0" eaLnBrk="1" fontAlgn="auto" latinLnBrk="0" hangingPunct="1">
              <a:lnSpc>
                <a:spcPct val="100000"/>
              </a:lnSpc>
              <a:spcBef>
                <a:spcPts val="58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-21" normalizeH="0" baseline="0" noProof="0" dirty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Tahoma"/>
                <a:ea typeface="+mn-ea"/>
                <a:cs typeface="Tahoma"/>
              </a:rPr>
              <a:t>БАЗОВЫЙ</a:t>
            </a: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srgbClr val="008000"/>
              </a:solidFill>
              <a:effectLst/>
              <a:uLnTx/>
              <a:uFillTx/>
              <a:latin typeface="Tahoma"/>
              <a:ea typeface="+mn-ea"/>
              <a:cs typeface="Tahom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9319215" y="1161895"/>
            <a:ext cx="2079349" cy="161276"/>
          </a:xfrm>
          <a:prstGeom prst="rect">
            <a:avLst/>
          </a:prstGeom>
        </p:spPr>
        <p:txBody>
          <a:bodyPr vert="horz" wrap="square" lIns="0" tIns="7316" rIns="0" bIns="0" rtlCol="0">
            <a:spAutoFit/>
          </a:bodyPr>
          <a:lstStyle/>
          <a:p>
            <a:pPr marL="7701" marR="0" lvl="0" indent="0" algn="ctr" defTabSz="914400" rtl="0" eaLnBrk="1" fontAlgn="auto" latinLnBrk="0" hangingPunct="1">
              <a:lnSpc>
                <a:spcPts val="1201"/>
              </a:lnSpc>
              <a:spcBef>
                <a:spcPts val="58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i="0" u="none" strike="noStrike" kern="1200" cap="none" spc="-27" normalizeH="0" baseline="0" noProof="0" dirty="0">
                <a:ln>
                  <a:noFill/>
                </a:ln>
                <a:solidFill>
                  <a:srgbClr val="031B83"/>
                </a:solidFill>
                <a:effectLst/>
                <a:uLnTx/>
                <a:uFillTx/>
                <a:latin typeface="Tahoma"/>
                <a:ea typeface="+mn-ea"/>
                <a:cs typeface="Tahoma"/>
              </a:rPr>
              <a:t>ПОЛНЫЙ</a:t>
            </a:r>
            <a:endParaRPr kumimoji="0" lang="ru-RU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/>
              <a:ea typeface="+mn-ea"/>
              <a:cs typeface="Tahom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6154402" y="1161895"/>
            <a:ext cx="2127482" cy="176665"/>
          </a:xfrm>
          <a:prstGeom prst="rect">
            <a:avLst/>
          </a:prstGeom>
        </p:spPr>
        <p:txBody>
          <a:bodyPr vert="horz" wrap="square" lIns="0" tIns="7316" rIns="0" bIns="0" rtlCol="0">
            <a:spAutoFit/>
          </a:bodyPr>
          <a:lstStyle/>
          <a:p>
            <a:pPr marL="7701" marR="3081" lvl="0" indent="0" algn="ctr" defTabSz="914400" rtl="0" eaLnBrk="1" fontAlgn="auto" latinLnBrk="0" hangingPunct="1">
              <a:lnSpc>
                <a:spcPct val="100000"/>
              </a:lnSpc>
              <a:spcBef>
                <a:spcPts val="58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i="0" u="none" strike="noStrike" kern="1200" cap="none" spc="-24" normalizeH="0" baseline="0" noProof="0" dirty="0">
                <a:ln>
                  <a:noFill/>
                </a:ln>
                <a:solidFill>
                  <a:srgbClr val="031B83"/>
                </a:solidFill>
                <a:effectLst/>
                <a:uLnTx/>
                <a:uFillTx/>
                <a:latin typeface="Tahoma"/>
                <a:ea typeface="+mn-ea"/>
                <a:cs typeface="Tahoma"/>
              </a:rPr>
              <a:t>СРЕДНИЙ</a:t>
            </a:r>
            <a:endParaRPr kumimoji="0" lang="ru-RU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/>
              <a:ea typeface="+mn-ea"/>
              <a:cs typeface="Tahoma"/>
            </a:endParaRPr>
          </a:p>
        </p:txBody>
      </p:sp>
      <p:grpSp>
        <p:nvGrpSpPr>
          <p:cNvPr id="14" name="Группа 55"/>
          <p:cNvGrpSpPr/>
          <p:nvPr/>
        </p:nvGrpSpPr>
        <p:grpSpPr>
          <a:xfrm>
            <a:off x="9637642" y="836712"/>
            <a:ext cx="1659113" cy="123671"/>
            <a:chOff x="9465679" y="2607490"/>
            <a:chExt cx="2736000" cy="203942"/>
          </a:xfrm>
        </p:grpSpPr>
        <p:sp>
          <p:nvSpPr>
            <p:cNvPr id="25" name="object 25"/>
            <p:cNvSpPr/>
            <p:nvPr/>
          </p:nvSpPr>
          <p:spPr>
            <a:xfrm>
              <a:off x="9465679" y="2811432"/>
              <a:ext cx="2736000" cy="0"/>
            </a:xfrm>
            <a:custGeom>
              <a:avLst/>
              <a:gdLst/>
              <a:ahLst/>
              <a:cxnLst/>
              <a:rect l="l" t="t" r="r" b="b"/>
              <a:pathLst>
                <a:path w="3560444">
                  <a:moveTo>
                    <a:pt x="0" y="0"/>
                  </a:moveTo>
                  <a:lnTo>
                    <a:pt x="3560101" y="0"/>
                  </a:lnTo>
                </a:path>
              </a:pathLst>
            </a:custGeom>
            <a:ln w="52354">
              <a:solidFill>
                <a:srgbClr val="F44336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092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3" name="object 33"/>
            <p:cNvSpPr/>
            <p:nvPr/>
          </p:nvSpPr>
          <p:spPr>
            <a:xfrm>
              <a:off x="11980279" y="2607490"/>
              <a:ext cx="177753" cy="177764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092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pic>
        <p:nvPicPr>
          <p:cNvPr id="52" name="object 1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1465" y="47740"/>
            <a:ext cx="492897" cy="539490"/>
          </a:xfrm>
          <a:prstGeom prst="rect">
            <a:avLst/>
          </a:prstGeom>
        </p:spPr>
      </p:pic>
      <p:grpSp>
        <p:nvGrpSpPr>
          <p:cNvPr id="49" name="Группа 55"/>
          <p:cNvGrpSpPr/>
          <p:nvPr/>
        </p:nvGrpSpPr>
        <p:grpSpPr>
          <a:xfrm>
            <a:off x="6472828" y="836712"/>
            <a:ext cx="1659113" cy="123671"/>
            <a:chOff x="9465679" y="2607490"/>
            <a:chExt cx="2736000" cy="203942"/>
          </a:xfrm>
        </p:grpSpPr>
        <p:sp>
          <p:nvSpPr>
            <p:cNvPr id="50" name="object 25"/>
            <p:cNvSpPr/>
            <p:nvPr/>
          </p:nvSpPr>
          <p:spPr>
            <a:xfrm>
              <a:off x="9465679" y="2811432"/>
              <a:ext cx="2736000" cy="0"/>
            </a:xfrm>
            <a:custGeom>
              <a:avLst/>
              <a:gdLst/>
              <a:ahLst/>
              <a:cxnLst/>
              <a:rect l="l" t="t" r="r" b="b"/>
              <a:pathLst>
                <a:path w="3560444">
                  <a:moveTo>
                    <a:pt x="0" y="0"/>
                  </a:moveTo>
                  <a:lnTo>
                    <a:pt x="3560101" y="0"/>
                  </a:lnTo>
                </a:path>
              </a:pathLst>
            </a:custGeom>
            <a:ln w="52354">
              <a:solidFill>
                <a:srgbClr val="F44336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092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51" name="object 33"/>
            <p:cNvSpPr/>
            <p:nvPr/>
          </p:nvSpPr>
          <p:spPr>
            <a:xfrm>
              <a:off x="10761079" y="2607490"/>
              <a:ext cx="177753" cy="177764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092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53" name="Группа 55"/>
          <p:cNvGrpSpPr/>
          <p:nvPr/>
        </p:nvGrpSpPr>
        <p:grpSpPr>
          <a:xfrm>
            <a:off x="3323628" y="875133"/>
            <a:ext cx="1659113" cy="123671"/>
            <a:chOff x="9465679" y="2607490"/>
            <a:chExt cx="2736000" cy="203942"/>
          </a:xfrm>
        </p:grpSpPr>
        <p:sp>
          <p:nvSpPr>
            <p:cNvPr id="54" name="object 25"/>
            <p:cNvSpPr/>
            <p:nvPr/>
          </p:nvSpPr>
          <p:spPr>
            <a:xfrm>
              <a:off x="9465679" y="2811432"/>
              <a:ext cx="2736000" cy="0"/>
            </a:xfrm>
            <a:custGeom>
              <a:avLst/>
              <a:gdLst/>
              <a:ahLst/>
              <a:cxnLst/>
              <a:rect l="l" t="t" r="r" b="b"/>
              <a:pathLst>
                <a:path w="3560444">
                  <a:moveTo>
                    <a:pt x="0" y="0"/>
                  </a:moveTo>
                  <a:lnTo>
                    <a:pt x="3560101" y="0"/>
                  </a:lnTo>
                </a:path>
              </a:pathLst>
            </a:custGeom>
            <a:ln w="52354">
              <a:solidFill>
                <a:srgbClr val="F44336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092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56" name="object 33"/>
            <p:cNvSpPr/>
            <p:nvPr/>
          </p:nvSpPr>
          <p:spPr>
            <a:xfrm>
              <a:off x="9465679" y="2607490"/>
              <a:ext cx="177753" cy="177764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092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74" name="object 18"/>
          <p:cNvSpPr txBox="1"/>
          <p:nvPr/>
        </p:nvSpPr>
        <p:spPr>
          <a:xfrm>
            <a:off x="100647" y="4349569"/>
            <a:ext cx="2250937" cy="192053"/>
          </a:xfrm>
          <a:prstGeom prst="rect">
            <a:avLst/>
          </a:prstGeom>
        </p:spPr>
        <p:txBody>
          <a:bodyPr vert="horz" wrap="square" lIns="0" tIns="7316" rIns="0" bIns="0" rtlCol="0">
            <a:spAutoFit/>
          </a:bodyPr>
          <a:lstStyle/>
          <a:p>
            <a:pPr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buClrTx/>
              <a:buSzTx/>
              <a:buFontTx/>
              <a:buNone/>
              <a:tabLst/>
              <a:defRPr/>
            </a:pPr>
            <a:endParaRPr lang="ru-RU" sz="1200" spc="-21" dirty="0">
              <a:solidFill>
                <a:schemeClr val="bg1"/>
              </a:solidFill>
              <a:latin typeface="Tahoma"/>
              <a:cs typeface="Tahoma"/>
            </a:endParaRPr>
          </a:p>
        </p:txBody>
      </p:sp>
      <p:sp>
        <p:nvSpPr>
          <p:cNvPr id="87" name="object 18"/>
          <p:cNvSpPr txBox="1"/>
          <p:nvPr/>
        </p:nvSpPr>
        <p:spPr>
          <a:xfrm>
            <a:off x="199810" y="1192078"/>
            <a:ext cx="2243546" cy="376719"/>
          </a:xfrm>
          <a:prstGeom prst="rect">
            <a:avLst/>
          </a:prstGeom>
        </p:spPr>
        <p:txBody>
          <a:bodyPr vert="horz" wrap="square" lIns="0" tIns="7316" rIns="0" bIns="0" rtlCol="0">
            <a:spAutoFit/>
          </a:bodyPr>
          <a:lstStyle/>
          <a:p>
            <a:pPr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buClrTx/>
              <a:buSzTx/>
              <a:buFontTx/>
              <a:buNone/>
              <a:tabLst/>
              <a:defRPr/>
            </a:pPr>
            <a:r>
              <a:rPr lang="ru-RU" sz="1200" spc="-21" dirty="0">
                <a:solidFill>
                  <a:schemeClr val="bg1"/>
                </a:solidFill>
                <a:latin typeface="Tahoma"/>
                <a:cs typeface="Tahoma"/>
              </a:rPr>
              <a:t>ЕДИНЫЕ ПОДХОДЫ </a:t>
            </a:r>
            <a:br>
              <a:rPr lang="ru-RU" sz="1200" spc="-21" dirty="0">
                <a:solidFill>
                  <a:schemeClr val="bg1"/>
                </a:solidFill>
                <a:latin typeface="Tahoma"/>
                <a:cs typeface="Tahoma"/>
              </a:rPr>
            </a:br>
            <a:r>
              <a:rPr lang="ru-RU" sz="1200" spc="-21" dirty="0">
                <a:solidFill>
                  <a:schemeClr val="bg1"/>
                </a:solidFill>
                <a:latin typeface="Tahoma"/>
                <a:cs typeface="Tahoma"/>
              </a:rPr>
              <a:t>К АТТЕСТАЦИИ ДИРЕКТОРОВ</a:t>
            </a:r>
          </a:p>
        </p:txBody>
      </p:sp>
      <p:graphicFrame>
        <p:nvGraphicFramePr>
          <p:cNvPr id="36" name="Таблица 3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6407432"/>
              </p:ext>
            </p:extLst>
          </p:nvPr>
        </p:nvGraphicFramePr>
        <p:xfrm>
          <a:off x="2482218" y="2564904"/>
          <a:ext cx="9426243" cy="92964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3142081">
                  <a:extLst>
                    <a:ext uri="{9D8B030D-6E8A-4147-A177-3AD203B41FA5}">
                      <a16:colId xmlns:a16="http://schemas.microsoft.com/office/drawing/2014/main" xmlns="" val="3481869446"/>
                    </a:ext>
                  </a:extLst>
                </a:gridCol>
                <a:gridCol w="3142081">
                  <a:extLst>
                    <a:ext uri="{9D8B030D-6E8A-4147-A177-3AD203B41FA5}">
                      <a16:colId xmlns:a16="http://schemas.microsoft.com/office/drawing/2014/main" xmlns="" val="1654688184"/>
                    </a:ext>
                  </a:extLst>
                </a:gridCol>
                <a:gridCol w="3142081">
                  <a:extLst>
                    <a:ext uri="{9D8B030D-6E8A-4147-A177-3AD203B41FA5}">
                      <a16:colId xmlns:a16="http://schemas.microsoft.com/office/drawing/2014/main" xmlns="" val="2050720876"/>
                    </a:ext>
                  </a:extLst>
                </a:gridCol>
              </a:tblGrid>
              <a:tr h="911964">
                <a:tc>
                  <a:txBody>
                    <a:bodyPr/>
                    <a:lstStyle/>
                    <a:p>
                      <a:pPr marL="0" indent="-171450" algn="ctr"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endParaRPr kumimoji="0" lang="ru-RU" sz="1100" b="1" i="0" u="none" strike="noStrike" cap="none" spc="-21" normalizeH="0" baseline="0" dirty="0">
                        <a:ln>
                          <a:noFill/>
                        </a:ln>
                        <a:solidFill>
                          <a:srgbClr val="008000"/>
                        </a:solidFill>
                        <a:effectLst/>
                        <a:uFillTx/>
                        <a:latin typeface="Tahoma"/>
                        <a:ea typeface="+mj-ea"/>
                        <a:cs typeface="Tahoma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-17145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kumimoji="0" lang="ru-RU" sz="1100" b="0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FillTx/>
                          <a:latin typeface="Tahoma"/>
                          <a:ea typeface="+mj-ea"/>
                          <a:cs typeface="Tahoma"/>
                        </a:rPr>
                        <a:t>Не менее 50% управленческой команды прошло повышение квалификации по программам из федерального реестра, управленческая команда прошла диагностику функциональной грамотности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-17145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kumimoji="0" lang="ru-RU" sz="1100" b="0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FillTx/>
                          <a:latin typeface="Tahoma"/>
                          <a:ea typeface="+mj-ea"/>
                          <a:cs typeface="Tahoma"/>
                        </a:rPr>
                        <a:t>Вся управленческая команда прошла повышение квалификации в формате «</a:t>
                      </a:r>
                      <a:r>
                        <a:rPr kumimoji="0" lang="ru-RU" sz="1100" b="0" i="0" u="none" strike="noStrike" cap="none" spc="-21" normalizeH="0" baseline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FillTx/>
                          <a:latin typeface="Tahoma"/>
                          <a:ea typeface="+mj-ea"/>
                          <a:cs typeface="Tahoma"/>
                        </a:rPr>
                        <a:t>Летово</a:t>
                      </a:r>
                      <a:r>
                        <a:rPr kumimoji="0" lang="ru-RU" sz="1100" b="0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FillTx/>
                          <a:latin typeface="Tahoma"/>
                          <a:ea typeface="+mj-ea"/>
                          <a:cs typeface="Tahoma"/>
                        </a:rPr>
                        <a:t>», управленческая команда прошла диагностику функциональной грамотности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677212093"/>
                  </a:ext>
                </a:extLst>
              </a:tr>
            </a:tbl>
          </a:graphicData>
        </a:graphic>
      </p:graphicFrame>
      <p:graphicFrame>
        <p:nvGraphicFramePr>
          <p:cNvPr id="37" name="Таблица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4293022"/>
              </p:ext>
            </p:extLst>
          </p:nvPr>
        </p:nvGraphicFramePr>
        <p:xfrm>
          <a:off x="2443355" y="3627864"/>
          <a:ext cx="9438852" cy="109728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3146284">
                  <a:extLst>
                    <a:ext uri="{9D8B030D-6E8A-4147-A177-3AD203B41FA5}">
                      <a16:colId xmlns:a16="http://schemas.microsoft.com/office/drawing/2014/main" xmlns="" val="3481869446"/>
                    </a:ext>
                  </a:extLst>
                </a:gridCol>
                <a:gridCol w="3146284">
                  <a:extLst>
                    <a:ext uri="{9D8B030D-6E8A-4147-A177-3AD203B41FA5}">
                      <a16:colId xmlns:a16="http://schemas.microsoft.com/office/drawing/2014/main" xmlns="" val="1654688184"/>
                    </a:ext>
                  </a:extLst>
                </a:gridCol>
                <a:gridCol w="3146284">
                  <a:extLst>
                    <a:ext uri="{9D8B030D-6E8A-4147-A177-3AD203B41FA5}">
                      <a16:colId xmlns:a16="http://schemas.microsoft.com/office/drawing/2014/main" xmlns="" val="2050720876"/>
                    </a:ext>
                  </a:extLst>
                </a:gridCol>
              </a:tblGrid>
              <a:tr h="642444"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endParaRPr kumimoji="0" lang="ru-RU" sz="1100" b="1" i="0" u="none" strike="noStrike" cap="none" spc="-21" normalizeH="0" baseline="0" dirty="0">
                        <a:ln>
                          <a:noFill/>
                        </a:ln>
                        <a:solidFill>
                          <a:srgbClr val="008000"/>
                        </a:solidFill>
                        <a:effectLst/>
                        <a:uFillTx/>
                        <a:latin typeface="Tahoma"/>
                        <a:ea typeface="+mj-ea"/>
                        <a:cs typeface="Tahoma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indent="-171450" algn="ctr"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kumimoji="0" lang="ru-RU" sz="1100" b="0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FillTx/>
                          <a:latin typeface="Tahoma"/>
                          <a:ea typeface="+mj-ea"/>
                          <a:cs typeface="Tahoma"/>
                        </a:rPr>
                        <a:t>50% </a:t>
                      </a:r>
                      <a:r>
                        <a:rPr kumimoji="0" lang="ru-RU" sz="1100" b="0" i="0" u="none" strike="noStrike" cap="none" spc="-21" normalizeH="0" baseline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FillTx/>
                          <a:latin typeface="Tahoma"/>
                          <a:ea typeface="+mj-ea"/>
                          <a:cs typeface="Tahoma"/>
                        </a:rPr>
                        <a:t>педработников</a:t>
                      </a:r>
                      <a:r>
                        <a:rPr kumimoji="0" lang="ru-RU" sz="1100" b="0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FillTx/>
                          <a:latin typeface="Tahoma"/>
                          <a:ea typeface="+mj-ea"/>
                          <a:cs typeface="Tahoma"/>
                        </a:rPr>
                        <a:t> взаимодействует с региональными методистами, наличие </a:t>
                      </a:r>
                      <a:r>
                        <a:rPr kumimoji="0" lang="ru-RU" sz="1100" b="0" i="0" u="none" strike="noStrike" cap="none" spc="-21" normalizeH="0" baseline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FillTx/>
                          <a:latin typeface="Tahoma"/>
                          <a:ea typeface="+mj-ea"/>
                          <a:cs typeface="Tahoma"/>
                        </a:rPr>
                        <a:t>педработников</a:t>
                      </a:r>
                      <a:r>
                        <a:rPr kumimoji="0" lang="ru-RU" sz="1100" b="0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FillTx/>
                          <a:latin typeface="Tahoma"/>
                          <a:ea typeface="+mj-ea"/>
                          <a:cs typeface="Tahoma"/>
                        </a:rPr>
                        <a:t>, повысивших квалификацию по направлению методического сопровождения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indent="-171450" algn="ctr"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kumimoji="0" lang="ru-RU" sz="1100" b="0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FillTx/>
                          <a:latin typeface="Tahoma"/>
                          <a:ea typeface="+mj-ea"/>
                          <a:cs typeface="Tahoma"/>
                        </a:rPr>
                        <a:t>80% </a:t>
                      </a:r>
                      <a:r>
                        <a:rPr kumimoji="0" lang="ru-RU" sz="1100" b="0" i="0" u="none" strike="noStrike" cap="none" spc="-21" normalizeH="0" baseline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FillTx/>
                          <a:latin typeface="Tahoma"/>
                          <a:ea typeface="+mj-ea"/>
                          <a:cs typeface="Tahoma"/>
                        </a:rPr>
                        <a:t>педработников</a:t>
                      </a:r>
                      <a:r>
                        <a:rPr kumimoji="0" lang="ru-RU" sz="1100" b="0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FillTx/>
                          <a:latin typeface="Tahoma"/>
                          <a:ea typeface="+mj-ea"/>
                          <a:cs typeface="Tahoma"/>
                        </a:rPr>
                        <a:t> взаимодействует с региональными методистами, наличие </a:t>
                      </a:r>
                      <a:r>
                        <a:rPr kumimoji="0" lang="ru-RU" sz="1100" b="0" i="0" u="none" strike="noStrike" cap="none" spc="-21" normalizeH="0" baseline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FillTx/>
                          <a:latin typeface="Tahoma"/>
                          <a:ea typeface="+mj-ea"/>
                          <a:cs typeface="Tahoma"/>
                        </a:rPr>
                        <a:t>педработников</a:t>
                      </a:r>
                      <a:r>
                        <a:rPr kumimoji="0" lang="ru-RU" sz="1100" b="0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FillTx/>
                          <a:latin typeface="Tahoma"/>
                          <a:ea typeface="+mj-ea"/>
                          <a:cs typeface="Tahoma"/>
                        </a:rPr>
                        <a:t>, повысивших квалификацию по направлению методического сопровождения, аттестованных по кв. категории «педагог-методист»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677212093"/>
                  </a:ext>
                </a:extLst>
              </a:tr>
            </a:tbl>
          </a:graphicData>
        </a:graphic>
      </p:graphicFrame>
      <p:graphicFrame>
        <p:nvGraphicFramePr>
          <p:cNvPr id="38" name="Таблица 3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3707895"/>
              </p:ext>
            </p:extLst>
          </p:nvPr>
        </p:nvGraphicFramePr>
        <p:xfrm>
          <a:off x="2482218" y="4725144"/>
          <a:ext cx="9471855" cy="76200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3157285">
                  <a:extLst>
                    <a:ext uri="{9D8B030D-6E8A-4147-A177-3AD203B41FA5}">
                      <a16:colId xmlns:a16="http://schemas.microsoft.com/office/drawing/2014/main" xmlns="" val="3481869446"/>
                    </a:ext>
                  </a:extLst>
                </a:gridCol>
                <a:gridCol w="3157285">
                  <a:extLst>
                    <a:ext uri="{9D8B030D-6E8A-4147-A177-3AD203B41FA5}">
                      <a16:colId xmlns:a16="http://schemas.microsoft.com/office/drawing/2014/main" xmlns="" val="1654688184"/>
                    </a:ext>
                  </a:extLst>
                </a:gridCol>
                <a:gridCol w="3157285">
                  <a:extLst>
                    <a:ext uri="{9D8B030D-6E8A-4147-A177-3AD203B41FA5}">
                      <a16:colId xmlns:a16="http://schemas.microsoft.com/office/drawing/2014/main" xmlns="" val="2050720876"/>
                    </a:ext>
                  </a:extLst>
                </a:gridCol>
              </a:tblGrid>
              <a:tr h="414379"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endParaRPr kumimoji="0" lang="ru-RU" sz="1100" b="1" i="0" u="none" strike="noStrike" cap="none" spc="-21" normalizeH="0" baseline="0" dirty="0">
                        <a:ln>
                          <a:noFill/>
                        </a:ln>
                        <a:solidFill>
                          <a:srgbClr val="008000"/>
                        </a:solidFill>
                        <a:effectLst/>
                        <a:uFillTx/>
                        <a:latin typeface="Tahoma"/>
                        <a:ea typeface="+mj-ea"/>
                        <a:cs typeface="Tahoma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indent="-171450" algn="ctr"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kumimoji="0" lang="ru-RU" sz="1100" b="0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FillTx/>
                          <a:latin typeface="Tahoma"/>
                          <a:ea typeface="+mj-ea"/>
                          <a:cs typeface="Tahoma"/>
                        </a:rPr>
                        <a:t>Не менее 5% </a:t>
                      </a:r>
                      <a:r>
                        <a:rPr kumimoji="0" lang="ru-RU" sz="1100" b="0" i="0" u="none" strike="noStrike" cap="none" spc="-21" normalizeH="0" baseline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FillTx/>
                          <a:latin typeface="Tahoma"/>
                          <a:ea typeface="+mj-ea"/>
                          <a:cs typeface="Tahoma"/>
                        </a:rPr>
                        <a:t>педработников</a:t>
                      </a:r>
                      <a:r>
                        <a:rPr kumimoji="0" lang="ru-RU" sz="1100" b="0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FillTx/>
                          <a:latin typeface="Tahoma"/>
                          <a:ea typeface="+mj-ea"/>
                          <a:cs typeface="Tahoma"/>
                        </a:rPr>
                        <a:t> </a:t>
                      </a:r>
                      <a:r>
                        <a:rPr kumimoji="0" lang="ru-RU" sz="1100" b="0" i="0" u="none" strike="noStrike" cap="none" spc="-21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FillTx/>
                          <a:latin typeface="Tahoma"/>
                          <a:ea typeface="+mj-ea"/>
                          <a:cs typeface="Tahoma"/>
                        </a:rPr>
                        <a:t>повысили </a:t>
                      </a:r>
                      <a:r>
                        <a:rPr kumimoji="0" lang="ru-RU" sz="1100" b="0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FillTx/>
                          <a:latin typeface="Tahoma"/>
                          <a:ea typeface="+mj-ea"/>
                          <a:cs typeface="Tahoma"/>
                        </a:rPr>
                        <a:t>квалификацию по программам из федерального реестра (в год)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indent="-171450" algn="ctr"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kumimoji="0" lang="ru-RU" sz="1100" b="0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FillTx/>
                          <a:latin typeface="Tahoma"/>
                          <a:ea typeface="+mj-ea"/>
                          <a:cs typeface="Tahoma"/>
                        </a:rPr>
                        <a:t>Не менее 10% </a:t>
                      </a:r>
                      <a:r>
                        <a:rPr kumimoji="0" lang="ru-RU" sz="1100" b="0" i="0" u="none" strike="noStrike" cap="none" spc="-21" normalizeH="0" baseline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FillTx/>
                          <a:latin typeface="Tahoma"/>
                          <a:ea typeface="+mj-ea"/>
                          <a:cs typeface="Tahoma"/>
                        </a:rPr>
                        <a:t>педработников</a:t>
                      </a:r>
                      <a:r>
                        <a:rPr kumimoji="0" lang="ru-RU" sz="1100" b="0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FillTx/>
                          <a:latin typeface="Tahoma"/>
                          <a:ea typeface="+mj-ea"/>
                          <a:cs typeface="Tahoma"/>
                        </a:rPr>
                        <a:t> </a:t>
                      </a:r>
                      <a:r>
                        <a:rPr kumimoji="0" lang="ru-RU" sz="1100" b="0" i="0" u="none" strike="noStrike" cap="none" spc="-21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FillTx/>
                          <a:latin typeface="Tahoma"/>
                          <a:ea typeface="+mj-ea"/>
                          <a:cs typeface="Tahoma"/>
                        </a:rPr>
                        <a:t>повысили </a:t>
                      </a:r>
                      <a:r>
                        <a:rPr kumimoji="0" lang="ru-RU" sz="1100" b="0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FillTx/>
                          <a:latin typeface="Tahoma"/>
                          <a:ea typeface="+mj-ea"/>
                          <a:cs typeface="Tahoma"/>
                        </a:rPr>
                        <a:t>квалификацию по программам </a:t>
                      </a:r>
                      <a:r>
                        <a:rPr kumimoji="0" lang="ru-RU" sz="1100" b="0" i="0" u="none" strike="noStrike" cap="none" spc="-21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FillTx/>
                          <a:latin typeface="Tahoma"/>
                          <a:ea typeface="+mj-ea"/>
                          <a:cs typeface="Tahoma"/>
                        </a:rPr>
                        <a:t>из федерального </a:t>
                      </a:r>
                      <a:r>
                        <a:rPr kumimoji="0" lang="ru-RU" sz="1100" b="0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FillTx/>
                          <a:latin typeface="Tahoma"/>
                          <a:ea typeface="+mj-ea"/>
                          <a:cs typeface="Tahoma"/>
                        </a:rPr>
                        <a:t>реестра (в год), не менее 80% </a:t>
                      </a:r>
                      <a:r>
                        <a:rPr kumimoji="0" lang="ru-RU" sz="1100" b="0" i="0" u="none" strike="noStrike" cap="none" spc="-21" normalizeH="0" baseline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FillTx/>
                          <a:latin typeface="Tahoma"/>
                          <a:ea typeface="+mj-ea"/>
                          <a:cs typeface="Tahoma"/>
                        </a:rPr>
                        <a:t>педработников</a:t>
                      </a:r>
                      <a:r>
                        <a:rPr kumimoji="0" lang="ru-RU" sz="1100" b="0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FillTx/>
                          <a:latin typeface="Tahoma"/>
                          <a:ea typeface="+mj-ea"/>
                          <a:cs typeface="Tahoma"/>
                        </a:rPr>
                        <a:t> прошло ПК по </a:t>
                      </a:r>
                      <a:r>
                        <a:rPr kumimoji="0" lang="ru-RU" sz="1100" b="0" i="0" u="none" strike="noStrike" cap="none" spc="-21" normalizeH="0" baseline="0" dirty="0" err="1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FillTx/>
                          <a:latin typeface="Tahoma"/>
                          <a:ea typeface="+mj-ea"/>
                          <a:cs typeface="Tahoma"/>
                        </a:rPr>
                        <a:t>инстр</a:t>
                      </a:r>
                      <a:r>
                        <a:rPr kumimoji="0" lang="ru-RU" sz="1100" b="0" i="0" u="none" strike="noStrike" cap="none" spc="-21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FillTx/>
                          <a:latin typeface="Tahoma"/>
                          <a:ea typeface="+mj-ea"/>
                          <a:cs typeface="Tahoma"/>
                        </a:rPr>
                        <a:t>. </a:t>
                      </a:r>
                      <a:r>
                        <a:rPr kumimoji="0" lang="ru-RU" sz="1100" b="0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FillTx/>
                          <a:latin typeface="Tahoma"/>
                          <a:ea typeface="+mj-ea"/>
                          <a:cs typeface="Tahoma"/>
                        </a:rPr>
                        <a:t>ЦОС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677212093"/>
                  </a:ext>
                </a:extLst>
              </a:tr>
            </a:tbl>
          </a:graphicData>
        </a:graphic>
      </p:graphicFrame>
      <p:graphicFrame>
        <p:nvGraphicFramePr>
          <p:cNvPr id="39" name="Таблица 3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5971470"/>
              </p:ext>
            </p:extLst>
          </p:nvPr>
        </p:nvGraphicFramePr>
        <p:xfrm>
          <a:off x="2483216" y="5489204"/>
          <a:ext cx="9471855" cy="141726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3157285">
                  <a:extLst>
                    <a:ext uri="{9D8B030D-6E8A-4147-A177-3AD203B41FA5}">
                      <a16:colId xmlns:a16="http://schemas.microsoft.com/office/drawing/2014/main" xmlns="" val="3481869446"/>
                    </a:ext>
                  </a:extLst>
                </a:gridCol>
                <a:gridCol w="3157285">
                  <a:extLst>
                    <a:ext uri="{9D8B030D-6E8A-4147-A177-3AD203B41FA5}">
                      <a16:colId xmlns:a16="http://schemas.microsoft.com/office/drawing/2014/main" xmlns="" val="1654688184"/>
                    </a:ext>
                  </a:extLst>
                </a:gridCol>
                <a:gridCol w="3157285">
                  <a:extLst>
                    <a:ext uri="{9D8B030D-6E8A-4147-A177-3AD203B41FA5}">
                      <a16:colId xmlns:a16="http://schemas.microsoft.com/office/drawing/2014/main" xmlns="" val="2050720876"/>
                    </a:ext>
                  </a:extLst>
                </a:gridCol>
              </a:tblGrid>
              <a:tr h="141726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endParaRPr kumimoji="0" lang="ru-RU" sz="1100" b="1" i="0" u="none" strike="noStrike" cap="none" spc="-21" normalizeH="0" baseline="0" dirty="0">
                        <a:ln>
                          <a:noFill/>
                        </a:ln>
                        <a:solidFill>
                          <a:srgbClr val="008000"/>
                        </a:solidFill>
                        <a:effectLst/>
                        <a:uFillTx/>
                        <a:latin typeface="Tahoma"/>
                        <a:ea typeface="+mj-ea"/>
                        <a:cs typeface="Tahoma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indent="-171450" algn="ctr"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kumimoji="0" lang="ru-RU" sz="1100" b="0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FillTx/>
                          <a:latin typeface="Tahoma"/>
                          <a:ea typeface="+mj-ea"/>
                          <a:cs typeface="Tahoma"/>
                        </a:rPr>
                        <a:t>Наличие в ОО положения о наставничестве, наличие </a:t>
                      </a:r>
                      <a:r>
                        <a:rPr kumimoji="0" lang="ru-RU" sz="1100" b="0" i="0" u="none" strike="noStrike" cap="none" spc="-21" normalizeH="0" baseline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FillTx/>
                          <a:latin typeface="Tahoma"/>
                          <a:ea typeface="+mj-ea"/>
                          <a:cs typeface="Tahoma"/>
                        </a:rPr>
                        <a:t>педработников</a:t>
                      </a:r>
                      <a:r>
                        <a:rPr kumimoji="0" lang="ru-RU" sz="1100" b="0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FillTx/>
                          <a:latin typeface="Tahoma"/>
                          <a:ea typeface="+mj-ea"/>
                          <a:cs typeface="Tahoma"/>
                        </a:rPr>
                        <a:t>, прошедших ПК по </a:t>
                      </a:r>
                      <a:r>
                        <a:rPr kumimoji="0" lang="ru-RU" sz="1100" b="0" i="0" u="none" strike="noStrike" cap="none" spc="-21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FillTx/>
                          <a:latin typeface="Tahoma"/>
                          <a:ea typeface="+mj-ea"/>
                          <a:cs typeface="Tahoma"/>
                        </a:rPr>
                        <a:t>наставничеству</a:t>
                      </a:r>
                      <a:endParaRPr kumimoji="0" lang="ru-RU" sz="1100" b="0" i="0" u="none" strike="noStrike" cap="none" spc="-21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FillTx/>
                        <a:latin typeface="Tahoma"/>
                        <a:ea typeface="+mj-ea"/>
                        <a:cs typeface="Tahoma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indent="-171450" algn="ctr"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kumimoji="0" lang="ru-RU" sz="1100" b="0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FillTx/>
                          <a:latin typeface="Tahoma"/>
                          <a:ea typeface="+mj-ea"/>
                          <a:cs typeface="Tahoma"/>
                        </a:rPr>
                        <a:t>Наличие в ОО положения о наставничестве,  </a:t>
                      </a:r>
                      <a:r>
                        <a:rPr kumimoji="0" lang="ru-RU" sz="1100" b="0" i="0" u="none" strike="noStrike" cap="none" spc="-21" normalizeH="0" baseline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FillTx/>
                          <a:latin typeface="Tahoma"/>
                          <a:ea typeface="+mj-ea"/>
                          <a:cs typeface="Tahoma"/>
                        </a:rPr>
                        <a:t>педработников</a:t>
                      </a:r>
                      <a:r>
                        <a:rPr kumimoji="0" lang="ru-RU" sz="1100" b="0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FillTx/>
                          <a:latin typeface="Tahoma"/>
                          <a:ea typeface="+mj-ea"/>
                          <a:cs typeface="Tahoma"/>
                        </a:rPr>
                        <a:t>, прошедших ПК по наставничеству, аттестованных по кв. категории «педагог-наставник», ОО является </a:t>
                      </a:r>
                      <a:r>
                        <a:rPr kumimoji="0" lang="ru-RU" sz="1100" b="0" i="0" u="none" strike="noStrike" cap="none" spc="-21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FillTx/>
                          <a:latin typeface="Tahoma"/>
                          <a:ea typeface="+mj-ea"/>
                          <a:cs typeface="Tahoma"/>
                          <a:sym typeface="Calibri"/>
                        </a:rPr>
                        <a:t>базой для </a:t>
                      </a:r>
                      <a:r>
                        <a:rPr kumimoji="0" lang="ru-RU" sz="1100" b="0" i="0" u="none" strike="noStrike" cap="none" spc="-21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FillTx/>
                          <a:latin typeface="Tahoma"/>
                          <a:ea typeface="+mj-ea"/>
                          <a:cs typeface="Tahoma"/>
                          <a:sym typeface="Calibri"/>
                        </a:rPr>
                        <a:t>практической подготовки</a:t>
                      </a:r>
                      <a:endParaRPr kumimoji="0" lang="ru-RU" sz="1100" b="0" i="0" u="none" strike="noStrike" cap="none" spc="-21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FillTx/>
                        <a:latin typeface="Tahoma"/>
                        <a:ea typeface="+mj-ea"/>
                        <a:cs typeface="Tahoma"/>
                        <a:sym typeface="Calibri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677212093"/>
                  </a:ext>
                </a:extLst>
              </a:tr>
            </a:tbl>
          </a:graphicData>
        </a:graphic>
      </p:graphicFrame>
      <p:sp>
        <p:nvSpPr>
          <p:cNvPr id="40" name="object 12"/>
          <p:cNvSpPr txBox="1"/>
          <p:nvPr/>
        </p:nvSpPr>
        <p:spPr bwMode="auto">
          <a:xfrm>
            <a:off x="144016" y="757113"/>
            <a:ext cx="3359696" cy="576154"/>
          </a:xfrm>
          <a:prstGeom prst="rect">
            <a:avLst/>
          </a:prstGeom>
        </p:spPr>
        <p:txBody>
          <a:bodyPr vert="horz" wrap="square" lIns="0" tIns="9242" rIns="0" bIns="0" rtlCol="0">
            <a:spAutoFit/>
          </a:bodyPr>
          <a:lstStyle/>
          <a:p>
            <a:pPr marL="7701">
              <a:spcBef>
                <a:spcPts val="73"/>
              </a:spcBef>
            </a:pPr>
            <a:r>
              <a:rPr lang="ru-RU" sz="1200" spc="85" dirty="0">
                <a:solidFill>
                  <a:srgbClr val="031B83"/>
                </a:solidFill>
                <a:latin typeface="Tahoma"/>
                <a:cs typeface="Tahoma"/>
              </a:rPr>
              <a:t>Критерии единого образовательного пространства  </a:t>
            </a:r>
          </a:p>
          <a:p>
            <a:pPr marL="7701">
              <a:spcBef>
                <a:spcPts val="73"/>
              </a:spcBef>
            </a:pPr>
            <a:r>
              <a:rPr lang="ru-RU" sz="1200" spc="85" dirty="0">
                <a:solidFill>
                  <a:srgbClr val="031B83"/>
                </a:solidFill>
                <a:latin typeface="Tahoma"/>
                <a:cs typeface="Tahoma"/>
              </a:rPr>
              <a:t>(разрабатываемые документы)</a:t>
            </a:r>
            <a:endParaRPr lang="ru-RU" sz="1200" b="1" dirty="0">
              <a:solidFill>
                <a:prstClr val="black"/>
              </a:solidFill>
              <a:latin typeface="Tahoma"/>
              <a:cs typeface="Tahoma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40750" y="2852936"/>
            <a:ext cx="219063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 hangingPunct="1">
              <a:buFont typeface="Wingdings" panose="05000000000000000000" pitchFamily="2" charset="2"/>
              <a:buChar char="§"/>
              <a:defRPr/>
            </a:pPr>
            <a:r>
              <a:rPr lang="ru-RU" sz="1200" spc="-21" dirty="0">
                <a:solidFill>
                  <a:srgbClr val="002060"/>
                </a:solidFill>
                <a:latin typeface="Tahoma"/>
                <a:cs typeface="Tahoma"/>
              </a:rPr>
              <a:t>Развитие школьных команд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40750" y="3501008"/>
            <a:ext cx="224354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 hangingPunct="1">
              <a:buFont typeface="Wingdings" panose="05000000000000000000" pitchFamily="2" charset="2"/>
              <a:buChar char="§"/>
              <a:defRPr/>
            </a:pPr>
            <a:r>
              <a:rPr lang="ru-RU" sz="1200" spc="-21" dirty="0">
                <a:solidFill>
                  <a:srgbClr val="002060"/>
                </a:solidFill>
                <a:latin typeface="Tahoma"/>
                <a:cs typeface="Tahoma"/>
              </a:rPr>
              <a:t>Методическое сопровождение педагогического состава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40750" y="4365104"/>
            <a:ext cx="191877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 hangingPunct="1">
              <a:buFont typeface="Wingdings" panose="05000000000000000000" pitchFamily="2" charset="2"/>
              <a:buChar char="§"/>
              <a:defRPr/>
            </a:pPr>
            <a:r>
              <a:rPr lang="ru-RU" sz="1200" spc="-21" dirty="0">
                <a:solidFill>
                  <a:srgbClr val="002060"/>
                </a:solidFill>
                <a:latin typeface="Tahoma"/>
                <a:cs typeface="Tahoma"/>
              </a:rPr>
              <a:t>Повышение квалификации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140750" y="4941168"/>
            <a:ext cx="204647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 hangingPunct="1">
              <a:buFont typeface="Wingdings" panose="05000000000000000000" pitchFamily="2" charset="2"/>
              <a:buChar char="§"/>
              <a:defRPr/>
            </a:pPr>
            <a:r>
              <a:rPr lang="ru-RU" sz="1200" spc="-21" dirty="0">
                <a:solidFill>
                  <a:srgbClr val="002060"/>
                </a:solidFill>
                <a:latin typeface="Tahoma"/>
                <a:cs typeface="Tahoma"/>
              </a:rPr>
              <a:t>Развитие системы наставничества (методические рекомендации)</a:t>
            </a:r>
          </a:p>
        </p:txBody>
      </p:sp>
      <p:grpSp>
        <p:nvGrpSpPr>
          <p:cNvPr id="44" name="Группа 50"/>
          <p:cNvGrpSpPr/>
          <p:nvPr/>
        </p:nvGrpSpPr>
        <p:grpSpPr>
          <a:xfrm>
            <a:off x="199810" y="1429129"/>
            <a:ext cx="11728838" cy="220897"/>
            <a:chOff x="1047088" y="7559676"/>
            <a:chExt cx="17360900" cy="468000"/>
          </a:xfrm>
        </p:grpSpPr>
        <p:sp>
          <p:nvSpPr>
            <p:cNvPr id="45" name="object 17"/>
            <p:cNvSpPr/>
            <p:nvPr/>
          </p:nvSpPr>
          <p:spPr>
            <a:xfrm>
              <a:off x="1047088" y="7559676"/>
              <a:ext cx="17360900" cy="468000"/>
            </a:xfrm>
            <a:custGeom>
              <a:avLst/>
              <a:gdLst/>
              <a:ahLst/>
              <a:cxnLst/>
              <a:rect l="l" t="t" r="r" b="b"/>
              <a:pathLst>
                <a:path w="17360900" h="890270">
                  <a:moveTo>
                    <a:pt x="0" y="890025"/>
                  </a:moveTo>
                  <a:lnTo>
                    <a:pt x="17360727" y="890025"/>
                  </a:lnTo>
                  <a:lnTo>
                    <a:pt x="17360727" y="0"/>
                  </a:lnTo>
                  <a:lnTo>
                    <a:pt x="0" y="0"/>
                  </a:lnTo>
                  <a:lnTo>
                    <a:pt x="0" y="890025"/>
                  </a:lnTo>
                  <a:close/>
                </a:path>
              </a:pathLst>
            </a:custGeom>
            <a:solidFill>
              <a:srgbClr val="031B83"/>
            </a:solidFill>
          </p:spPr>
          <p:txBody>
            <a:bodyPr wrap="square" lIns="0" tIns="0" rIns="0" bIns="0" rtlCol="0"/>
            <a:lstStyle/>
            <a:p>
              <a:endParaRPr sz="1092" dirty="0">
                <a:solidFill>
                  <a:prstClr val="black"/>
                </a:solidFill>
              </a:endParaRPr>
            </a:p>
          </p:txBody>
        </p:sp>
        <p:sp>
          <p:nvSpPr>
            <p:cNvPr id="46" name="object 18"/>
            <p:cNvSpPr txBox="1"/>
            <p:nvPr/>
          </p:nvSpPr>
          <p:spPr>
            <a:xfrm>
              <a:off x="1060450" y="7635875"/>
              <a:ext cx="17221201" cy="292507"/>
            </a:xfrm>
            <a:prstGeom prst="rect">
              <a:avLst/>
            </a:prstGeom>
          </p:spPr>
          <p:txBody>
            <a:bodyPr vert="horz" wrap="square" lIns="0" tIns="7316" rIns="0" bIns="0" rtlCol="0">
              <a:spAutoFit/>
            </a:bodyPr>
            <a:lstStyle/>
            <a:p>
              <a:pPr marL="289953" marR="3081" indent="-282637">
                <a:spcBef>
                  <a:spcPts val="58"/>
                </a:spcBef>
              </a:pPr>
              <a:endParaRPr sz="849" dirty="0">
                <a:solidFill>
                  <a:prstClr val="black"/>
                </a:solidFill>
                <a:latin typeface="Tahoma"/>
                <a:cs typeface="Tahoma"/>
              </a:endParaRPr>
            </a:p>
          </p:txBody>
        </p:sp>
      </p:grpSp>
      <p:sp>
        <p:nvSpPr>
          <p:cNvPr id="15" name="Прямоугольник 14"/>
          <p:cNvSpPr/>
          <p:nvPr/>
        </p:nvSpPr>
        <p:spPr>
          <a:xfrm>
            <a:off x="140750" y="1988840"/>
            <a:ext cx="234529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9151" indent="-171450">
              <a:spcAft>
                <a:spcPts val="606"/>
              </a:spcAft>
              <a:buSzPct val="150000"/>
              <a:buFont typeface="Arial" panose="020B0604020202020204" pitchFamily="34" charset="0"/>
              <a:buChar char="•"/>
              <a:defRPr/>
            </a:pPr>
            <a:r>
              <a:rPr lang="ru-RU" sz="1200" spc="-21" dirty="0">
                <a:solidFill>
                  <a:srgbClr val="002060"/>
                </a:solidFill>
                <a:latin typeface="Tahoma"/>
                <a:cs typeface="Tahoma"/>
              </a:rPr>
              <a:t>Единое штатное расписание (методические рекомендации) </a:t>
            </a:r>
            <a:endParaRPr lang="en-US" sz="1200" b="1" spc="-45" dirty="0">
              <a:solidFill>
                <a:srgbClr val="002060"/>
              </a:solidFill>
              <a:latin typeface="Tahoma"/>
              <a:cs typeface="Tahoma"/>
            </a:endParaRPr>
          </a:p>
        </p:txBody>
      </p:sp>
      <p:sp>
        <p:nvSpPr>
          <p:cNvPr id="48" name="object 45"/>
          <p:cNvSpPr txBox="1"/>
          <p:nvPr/>
        </p:nvSpPr>
        <p:spPr bwMode="auto">
          <a:xfrm>
            <a:off x="6927619" y="2060850"/>
            <a:ext cx="366437" cy="255821"/>
          </a:xfrm>
          <a:prstGeom prst="rect">
            <a:avLst/>
          </a:prstGeom>
        </p:spPr>
        <p:txBody>
          <a:bodyPr vert="horz" wrap="square" lIns="0" tIns="70467" rIns="0" bIns="0" rtlCol="0">
            <a:spAutoFit/>
          </a:bodyPr>
          <a:lstStyle/>
          <a:p>
            <a:pPr marL="7701">
              <a:spcAft>
                <a:spcPts val="606"/>
              </a:spcAft>
              <a:buSzPct val="150000"/>
              <a:buFont typeface="Wingdings"/>
              <a:buChar char="ü"/>
              <a:defRPr/>
            </a:pPr>
            <a:r>
              <a:rPr lang="ru-RU" sz="1200" b="1" spc="-21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endParaRPr lang="en-US" sz="1200" b="1" spc="-45" dirty="0">
              <a:solidFill>
                <a:srgbClr val="F44336"/>
              </a:solidFill>
              <a:latin typeface="Tahoma"/>
              <a:cs typeface="Tahoma"/>
            </a:endParaRPr>
          </a:p>
        </p:txBody>
      </p:sp>
      <p:sp>
        <p:nvSpPr>
          <p:cNvPr id="55" name="object 45"/>
          <p:cNvSpPr txBox="1"/>
          <p:nvPr/>
        </p:nvSpPr>
        <p:spPr bwMode="auto">
          <a:xfrm>
            <a:off x="10266067" y="2060849"/>
            <a:ext cx="366437" cy="255821"/>
          </a:xfrm>
          <a:prstGeom prst="rect">
            <a:avLst/>
          </a:prstGeom>
        </p:spPr>
        <p:txBody>
          <a:bodyPr vert="horz" wrap="square" lIns="0" tIns="70467" rIns="0" bIns="0" rtlCol="0">
            <a:spAutoFit/>
          </a:bodyPr>
          <a:lstStyle/>
          <a:p>
            <a:pPr marL="7701">
              <a:spcAft>
                <a:spcPts val="606"/>
              </a:spcAft>
              <a:buSzPct val="150000"/>
              <a:buFont typeface="Wingdings"/>
              <a:buChar char="ü"/>
              <a:defRPr/>
            </a:pPr>
            <a:r>
              <a:rPr lang="ru-RU" sz="1200" b="1" spc="-21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endParaRPr lang="en-US" sz="1200" b="1" spc="-45" dirty="0">
              <a:solidFill>
                <a:srgbClr val="F44336"/>
              </a:solidFill>
              <a:latin typeface="Tahoma"/>
              <a:cs typeface="Tahoma"/>
            </a:endParaRPr>
          </a:p>
        </p:txBody>
      </p:sp>
      <p:sp>
        <p:nvSpPr>
          <p:cNvPr id="57" name="Прямоугольник 56"/>
          <p:cNvSpPr/>
          <p:nvPr/>
        </p:nvSpPr>
        <p:spPr>
          <a:xfrm>
            <a:off x="140750" y="6063679"/>
            <a:ext cx="204647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 hangingPunct="1">
              <a:buFont typeface="Wingdings" panose="05000000000000000000" pitchFamily="2" charset="2"/>
              <a:buChar char="§"/>
              <a:defRPr/>
            </a:pPr>
            <a:r>
              <a:rPr lang="ru-RU" sz="1200" spc="-21" dirty="0">
                <a:solidFill>
                  <a:srgbClr val="002060"/>
                </a:solidFill>
                <a:latin typeface="Tahoma"/>
                <a:cs typeface="Tahoma"/>
              </a:rPr>
              <a:t>Участие педагогов в конкурсном движении</a:t>
            </a:r>
          </a:p>
        </p:txBody>
      </p:sp>
      <p:sp>
        <p:nvSpPr>
          <p:cNvPr id="62" name="object 45"/>
          <p:cNvSpPr txBox="1"/>
          <p:nvPr/>
        </p:nvSpPr>
        <p:spPr bwMode="auto">
          <a:xfrm>
            <a:off x="6927619" y="6341531"/>
            <a:ext cx="366437" cy="255821"/>
          </a:xfrm>
          <a:prstGeom prst="rect">
            <a:avLst/>
          </a:prstGeom>
        </p:spPr>
        <p:txBody>
          <a:bodyPr vert="horz" wrap="square" lIns="0" tIns="70467" rIns="0" bIns="0" rtlCol="0">
            <a:spAutoFit/>
          </a:bodyPr>
          <a:lstStyle/>
          <a:p>
            <a:pPr marL="7701">
              <a:spcAft>
                <a:spcPts val="606"/>
              </a:spcAft>
              <a:buSzPct val="150000"/>
              <a:buFont typeface="Wingdings"/>
              <a:buChar char="ü"/>
              <a:defRPr/>
            </a:pPr>
            <a:r>
              <a:rPr lang="ru-RU" sz="1200" b="1" spc="-21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endParaRPr lang="en-US" sz="1200" b="1" spc="-45" dirty="0">
              <a:solidFill>
                <a:srgbClr val="F44336"/>
              </a:solidFill>
              <a:latin typeface="Tahoma"/>
              <a:cs typeface="Tahoma"/>
            </a:endParaRPr>
          </a:p>
        </p:txBody>
      </p:sp>
      <p:sp>
        <p:nvSpPr>
          <p:cNvPr id="63" name="object 45"/>
          <p:cNvSpPr txBox="1"/>
          <p:nvPr/>
        </p:nvSpPr>
        <p:spPr bwMode="auto">
          <a:xfrm>
            <a:off x="10266067" y="6341530"/>
            <a:ext cx="366437" cy="255821"/>
          </a:xfrm>
          <a:prstGeom prst="rect">
            <a:avLst/>
          </a:prstGeom>
        </p:spPr>
        <p:txBody>
          <a:bodyPr vert="horz" wrap="square" lIns="0" tIns="70467" rIns="0" bIns="0" rtlCol="0">
            <a:spAutoFit/>
          </a:bodyPr>
          <a:lstStyle/>
          <a:p>
            <a:pPr marL="7701">
              <a:spcAft>
                <a:spcPts val="606"/>
              </a:spcAft>
              <a:buSzPct val="150000"/>
              <a:buFont typeface="Wingdings"/>
              <a:buChar char="ü"/>
              <a:defRPr/>
            </a:pPr>
            <a:r>
              <a:rPr lang="ru-RU" sz="1200" b="1" spc="-21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endParaRPr lang="en-US" sz="1200" b="1" spc="-45" dirty="0">
              <a:solidFill>
                <a:srgbClr val="F44336"/>
              </a:solidFill>
              <a:latin typeface="Tahoma"/>
              <a:cs typeface="Tahoma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9035371"/>
              </p:ext>
            </p:extLst>
          </p:nvPr>
        </p:nvGraphicFramePr>
        <p:xfrm>
          <a:off x="2639616" y="1900504"/>
          <a:ext cx="3277447" cy="501999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7744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697972">
                <a:tc>
                  <a:txBody>
                    <a:bodyPr/>
                    <a:lstStyle/>
                    <a:p>
                      <a:pPr marL="228600" indent="-228600" algn="ctr">
                        <a:buFont typeface="Wingdings" panose="05000000000000000000" pitchFamily="2" charset="2"/>
                        <a:buChar char="ü"/>
                      </a:pPr>
                      <a:r>
                        <a:rPr lang="ru-RU" sz="2400" dirty="0" smtClean="0">
                          <a:solidFill>
                            <a:srgbClr val="008000"/>
                          </a:solidFill>
                        </a:rPr>
                        <a:t>   </a:t>
                      </a:r>
                      <a:endParaRPr lang="ru-RU" sz="2400" dirty="0">
                        <a:solidFill>
                          <a:srgbClr val="008000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918007">
                <a:tc>
                  <a:txBody>
                    <a:bodyPr/>
                    <a:lstStyle/>
                    <a:p>
                      <a:pPr marL="171450" marR="0" indent="-17145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kumimoji="0" lang="ru-RU" sz="1200" b="1" i="0" u="none" strike="noStrike" cap="none" spc="-21" normalizeH="0" baseline="0" dirty="0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uFillTx/>
                          <a:latin typeface="Tahoma"/>
                          <a:ea typeface="+mn-ea"/>
                          <a:cs typeface="Tahoma"/>
                          <a:sym typeface="Calibri"/>
                        </a:rPr>
                        <a:t>Не менее 1 члена управленческой команды прошло повышение квалификации по программам из федерального реестра</a:t>
                      </a:r>
                    </a:p>
                    <a:p>
                      <a:pPr algn="ctr"/>
                      <a:endParaRPr lang="ru-RU" dirty="0">
                        <a:solidFill>
                          <a:srgbClr val="008000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918007">
                <a:tc>
                  <a:txBody>
                    <a:bodyPr/>
                    <a:lstStyle/>
                    <a:p>
                      <a:pPr marL="171450" marR="0" indent="-17145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kumimoji="0" lang="ru-RU" sz="1200" b="1" i="0" u="none" strike="noStrike" cap="none" spc="-21" normalizeH="0" baseline="0" dirty="0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uFillTx/>
                          <a:latin typeface="Tahoma"/>
                          <a:ea typeface="+mn-ea"/>
                          <a:cs typeface="Tahoma"/>
                          <a:sym typeface="Calibri"/>
                        </a:rPr>
                        <a:t>20% </a:t>
                      </a:r>
                      <a:r>
                        <a:rPr kumimoji="0" lang="ru-RU" sz="1200" b="1" i="0" u="none" strike="noStrike" cap="none" spc="-21" normalizeH="0" baseline="0" dirty="0" err="1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uFillTx/>
                          <a:latin typeface="Tahoma"/>
                          <a:ea typeface="+mn-ea"/>
                          <a:cs typeface="Tahoma"/>
                          <a:sym typeface="Calibri"/>
                        </a:rPr>
                        <a:t>педработников</a:t>
                      </a:r>
                      <a:r>
                        <a:rPr kumimoji="0" lang="ru-RU" sz="1200" b="1" i="0" u="none" strike="noStrike" cap="none" spc="-21" normalizeH="0" baseline="0" dirty="0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uFillTx/>
                          <a:latin typeface="Tahoma"/>
                          <a:ea typeface="+mn-ea"/>
                          <a:cs typeface="Tahoma"/>
                          <a:sym typeface="Calibri"/>
                        </a:rPr>
                        <a:t> получает поддержку региональных методистов</a:t>
                      </a:r>
                    </a:p>
                    <a:p>
                      <a:pPr marL="171450" marR="0" indent="-17145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endParaRPr kumimoji="0" lang="ru-RU" sz="1200" b="1" i="0" u="none" strike="noStrike" cap="none" spc="-21" normalizeH="0" baseline="0" dirty="0" smtClean="0">
                        <a:ln>
                          <a:noFill/>
                        </a:ln>
                        <a:solidFill>
                          <a:srgbClr val="008000"/>
                        </a:solidFill>
                        <a:effectLst/>
                        <a:uFillTx/>
                        <a:latin typeface="Tahoma"/>
                        <a:ea typeface="+mn-ea"/>
                        <a:cs typeface="Tahoma"/>
                        <a:sym typeface="Calibri"/>
                      </a:endParaRPr>
                    </a:p>
                    <a:p>
                      <a:pPr algn="ctr"/>
                      <a:endParaRPr lang="ru-RU" dirty="0">
                        <a:solidFill>
                          <a:srgbClr val="008000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766919">
                <a:tc>
                  <a:txBody>
                    <a:bodyPr/>
                    <a:lstStyle/>
                    <a:p>
                      <a:pPr marL="171450" marR="0" indent="-17145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kumimoji="0" lang="ru-RU" sz="1200" b="1" i="0" u="none" strike="noStrike" cap="none" spc="-21" normalizeH="0" baseline="0" dirty="0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uFillTx/>
                          <a:latin typeface="Tahoma"/>
                          <a:ea typeface="+mn-ea"/>
                          <a:cs typeface="Tahoma"/>
                          <a:sym typeface="Calibri"/>
                        </a:rPr>
                        <a:t>Не менее 3% </a:t>
                      </a:r>
                      <a:r>
                        <a:rPr kumimoji="0" lang="ru-RU" sz="1200" b="1" i="0" u="none" strike="noStrike" cap="none" spc="-21" normalizeH="0" baseline="0" dirty="0" err="1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uFillTx/>
                          <a:latin typeface="Tahoma"/>
                          <a:ea typeface="+mn-ea"/>
                          <a:cs typeface="Tahoma"/>
                          <a:sym typeface="Calibri"/>
                        </a:rPr>
                        <a:t>педработников</a:t>
                      </a:r>
                      <a:r>
                        <a:rPr kumimoji="0" lang="ru-RU" sz="1200" b="1" i="0" u="none" strike="noStrike" cap="none" spc="-21" normalizeH="0" baseline="0" dirty="0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uFillTx/>
                          <a:latin typeface="Tahoma"/>
                          <a:ea typeface="+mn-ea"/>
                          <a:cs typeface="Tahoma"/>
                          <a:sym typeface="Calibri"/>
                        </a:rPr>
                        <a:t> повысили квалификацию по программам из федерального реестра (в год)</a:t>
                      </a:r>
                    </a:p>
                    <a:p>
                      <a:pPr marL="171450" marR="0" indent="-17145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endParaRPr lang="ru-RU" sz="600" dirty="0">
                        <a:solidFill>
                          <a:srgbClr val="008000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697972">
                <a:tc>
                  <a:txBody>
                    <a:bodyPr/>
                    <a:lstStyle/>
                    <a:p>
                      <a:pPr marL="171450" marR="0" indent="-17145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kumimoji="0" lang="ru-RU" sz="1200" b="1" i="0" u="none" strike="noStrike" cap="none" spc="-21" normalizeH="0" baseline="0" dirty="0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uFillTx/>
                          <a:latin typeface="Tahoma"/>
                          <a:ea typeface="+mn-ea"/>
                          <a:cs typeface="Tahoma"/>
                          <a:sym typeface="Calibri"/>
                        </a:rPr>
                        <a:t>Наличие в ОО положения о наставничестве </a:t>
                      </a:r>
                    </a:p>
                    <a:p>
                      <a:pPr algn="ctr"/>
                      <a:endParaRPr lang="ru-RU" dirty="0">
                        <a:solidFill>
                          <a:srgbClr val="008000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697972">
                <a:tc>
                  <a:txBody>
                    <a:bodyPr/>
                    <a:lstStyle/>
                    <a:p>
                      <a:pPr marL="171450" indent="-171450" algn="ctr">
                        <a:buFont typeface="Wingdings" panose="05000000000000000000" pitchFamily="2" charset="2"/>
                        <a:buChar char="ü"/>
                      </a:pPr>
                      <a:r>
                        <a:rPr lang="ru-RU" sz="2400" dirty="0" smtClean="0">
                          <a:solidFill>
                            <a:srgbClr val="008000"/>
                          </a:solidFill>
                        </a:rPr>
                        <a:t>  </a:t>
                      </a:r>
                      <a:endParaRPr lang="ru-RU" sz="2400" dirty="0">
                        <a:solidFill>
                          <a:srgbClr val="008000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84470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" name="object 3"/>
          <p:cNvSpPr/>
          <p:nvPr/>
        </p:nvSpPr>
        <p:spPr bwMode="auto">
          <a:xfrm>
            <a:off x="427" y="1"/>
            <a:ext cx="634971" cy="634971"/>
          </a:xfrm>
          <a:custGeom>
            <a:avLst/>
            <a:gdLst/>
            <a:ahLst/>
            <a:cxnLst/>
            <a:rect l="l" t="t" r="r" b="b"/>
            <a:pathLst>
              <a:path w="1047115" h="1047115" extrusionOk="0">
                <a:moveTo>
                  <a:pt x="0" y="1047088"/>
                </a:moveTo>
                <a:lnTo>
                  <a:pt x="1047088" y="1047088"/>
                </a:lnTo>
                <a:lnTo>
                  <a:pt x="1047088" y="0"/>
                </a:lnTo>
                <a:lnTo>
                  <a:pt x="0" y="0"/>
                </a:lnTo>
                <a:lnTo>
                  <a:pt x="0" y="1047088"/>
                </a:lnTo>
                <a:close/>
              </a:path>
            </a:pathLst>
          </a:custGeom>
          <a:solidFill>
            <a:srgbClr val="031B83"/>
          </a:solidFill>
        </p:spPr>
        <p:txBody>
          <a:bodyPr wrap="square" lIns="0" tIns="0" rIns="0" bIns="0" rtlCol="0"/>
          <a:lstStyle/>
          <a:p>
            <a:pPr>
              <a:defRPr/>
            </a:pPr>
            <a:endParaRPr sz="1100">
              <a:solidFill>
                <a:prstClr val="black"/>
              </a:solidFill>
            </a:endParaRPr>
          </a:p>
        </p:txBody>
      </p:sp>
      <p:sp>
        <p:nvSpPr>
          <p:cNvPr id="7" name="object 4"/>
          <p:cNvSpPr/>
          <p:nvPr/>
        </p:nvSpPr>
        <p:spPr bwMode="auto">
          <a:xfrm>
            <a:off x="11556617" y="6222563"/>
            <a:ext cx="634971" cy="634971"/>
          </a:xfrm>
          <a:custGeom>
            <a:avLst/>
            <a:gdLst/>
            <a:ahLst/>
            <a:cxnLst/>
            <a:rect l="l" t="t" r="r" b="b"/>
            <a:pathLst>
              <a:path w="1047115" h="1047115" extrusionOk="0">
                <a:moveTo>
                  <a:pt x="0" y="1047088"/>
                </a:moveTo>
                <a:lnTo>
                  <a:pt x="1047088" y="1047088"/>
                </a:lnTo>
                <a:lnTo>
                  <a:pt x="1047088" y="0"/>
                </a:lnTo>
                <a:lnTo>
                  <a:pt x="0" y="0"/>
                </a:lnTo>
                <a:lnTo>
                  <a:pt x="0" y="1047088"/>
                </a:lnTo>
                <a:close/>
              </a:path>
            </a:pathLst>
          </a:custGeom>
          <a:solidFill>
            <a:srgbClr val="ECEFF0"/>
          </a:solidFill>
        </p:spPr>
        <p:txBody>
          <a:bodyPr wrap="square" lIns="0" tIns="0" rIns="0" bIns="0" rtlCol="0"/>
          <a:lstStyle/>
          <a:p>
            <a:pPr>
              <a:defRPr/>
            </a:pPr>
            <a:endParaRPr sz="1100">
              <a:solidFill>
                <a:prstClr val="black"/>
              </a:solidFill>
            </a:endParaRPr>
          </a:p>
        </p:txBody>
      </p:sp>
      <p:sp>
        <p:nvSpPr>
          <p:cNvPr id="8" name="object 10"/>
          <p:cNvSpPr txBox="1">
            <a:spLocks noGrp="1"/>
          </p:cNvSpPr>
          <p:nvPr>
            <p:ph type="title"/>
          </p:nvPr>
        </p:nvSpPr>
        <p:spPr bwMode="auto">
          <a:xfrm>
            <a:off x="828316" y="188640"/>
            <a:ext cx="10419021" cy="340564"/>
          </a:xfrm>
          <a:prstGeom prst="rect">
            <a:avLst/>
          </a:prstGeom>
        </p:spPr>
        <p:txBody>
          <a:bodyPr vert="horz" wrap="square" lIns="0" tIns="8086" rIns="0" bIns="0" rtlCol="0">
            <a:spAutoFit/>
          </a:bodyPr>
          <a:lstStyle/>
          <a:p>
            <a:pPr marL="7701">
              <a:spcBef>
                <a:spcPts val="64"/>
              </a:spcBef>
              <a:defRPr/>
            </a:pPr>
            <a:r>
              <a:rPr lang="ru-RU" sz="2400" b="1" spc="45" dirty="0">
                <a:solidFill>
                  <a:srgbClr val="031B83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/>
              </a:rPr>
              <a:t>Школьный климат</a:t>
            </a:r>
            <a:endParaRPr sz="2400" b="1" spc="45" dirty="0">
              <a:solidFill>
                <a:srgbClr val="031B83"/>
              </a:solidFill>
              <a:latin typeface="Verdana" panose="020B0604030504040204" pitchFamily="34" charset="0"/>
              <a:ea typeface="Verdana" panose="020B0604030504040204" pitchFamily="34" charset="0"/>
              <a:cs typeface="Verdana"/>
            </a:endParaRPr>
          </a:p>
        </p:txBody>
      </p:sp>
      <p:sp>
        <p:nvSpPr>
          <p:cNvPr id="10" name="object 13"/>
          <p:cNvSpPr txBox="1"/>
          <p:nvPr/>
        </p:nvSpPr>
        <p:spPr bwMode="auto">
          <a:xfrm>
            <a:off x="4799856" y="1049666"/>
            <a:ext cx="1828287" cy="222831"/>
          </a:xfrm>
          <a:prstGeom prst="rect">
            <a:avLst/>
          </a:prstGeom>
        </p:spPr>
        <p:txBody>
          <a:bodyPr vert="horz" wrap="square" lIns="0" tIns="7316" rIns="0" bIns="0" rtlCol="0">
            <a:spAutoFit/>
          </a:bodyPr>
          <a:lstStyle/>
          <a:p>
            <a:pPr marL="7701" marR="3081" algn="ctr">
              <a:spcBef>
                <a:spcPts val="58"/>
              </a:spcBef>
              <a:defRPr/>
            </a:pPr>
            <a:r>
              <a:rPr lang="ru-RU" sz="1400" b="1" spc="-21" dirty="0">
                <a:solidFill>
                  <a:srgbClr val="008000"/>
                </a:solidFill>
                <a:latin typeface="Tahoma"/>
                <a:cs typeface="Tahoma"/>
              </a:rPr>
              <a:t>БАЗОВЫЙ</a:t>
            </a:r>
            <a:endParaRPr lang="ru-RU" sz="1000" dirty="0">
              <a:solidFill>
                <a:srgbClr val="008000"/>
              </a:solidFill>
              <a:latin typeface="Tahoma"/>
              <a:cs typeface="Tahoma"/>
            </a:endParaRPr>
          </a:p>
        </p:txBody>
      </p:sp>
      <p:sp>
        <p:nvSpPr>
          <p:cNvPr id="14" name="object 20"/>
          <p:cNvSpPr txBox="1"/>
          <p:nvPr/>
        </p:nvSpPr>
        <p:spPr bwMode="auto">
          <a:xfrm>
            <a:off x="9469165" y="1049666"/>
            <a:ext cx="2079349" cy="161276"/>
          </a:xfrm>
          <a:prstGeom prst="rect">
            <a:avLst/>
          </a:prstGeom>
        </p:spPr>
        <p:txBody>
          <a:bodyPr vert="horz" wrap="square" lIns="0" tIns="7316" rIns="0" bIns="0" rtlCol="0">
            <a:spAutoFit/>
          </a:bodyPr>
          <a:lstStyle/>
          <a:p>
            <a:pPr marL="7701">
              <a:lnSpc>
                <a:spcPts val="1201"/>
              </a:lnSpc>
              <a:spcBef>
                <a:spcPts val="58"/>
              </a:spcBef>
              <a:defRPr/>
            </a:pPr>
            <a:r>
              <a:rPr lang="ru-RU" sz="1000" b="1" spc="-27">
                <a:solidFill>
                  <a:srgbClr val="031B83"/>
                </a:solidFill>
                <a:latin typeface="Tahoma"/>
                <a:cs typeface="Tahoma"/>
              </a:rPr>
              <a:t>ПОЛНЫЙ</a:t>
            </a:r>
            <a:endParaRPr lang="ru-RU" sz="1000">
              <a:solidFill>
                <a:prstClr val="black"/>
              </a:solidFill>
              <a:latin typeface="Tahoma"/>
              <a:cs typeface="Tahoma"/>
            </a:endParaRPr>
          </a:p>
        </p:txBody>
      </p:sp>
      <p:sp>
        <p:nvSpPr>
          <p:cNvPr id="15" name="object 21"/>
          <p:cNvSpPr txBox="1"/>
          <p:nvPr/>
        </p:nvSpPr>
        <p:spPr bwMode="auto">
          <a:xfrm>
            <a:off x="7204986" y="1049666"/>
            <a:ext cx="2127482" cy="161404"/>
          </a:xfrm>
          <a:prstGeom prst="rect">
            <a:avLst/>
          </a:prstGeom>
        </p:spPr>
        <p:txBody>
          <a:bodyPr vert="horz" wrap="square" lIns="0" tIns="7316" rIns="0" bIns="0" rtlCol="0">
            <a:spAutoFit/>
          </a:bodyPr>
          <a:lstStyle/>
          <a:p>
            <a:pPr marL="7701" marR="3081">
              <a:spcBef>
                <a:spcPts val="58"/>
              </a:spcBef>
              <a:defRPr/>
            </a:pPr>
            <a:r>
              <a:rPr lang="ru-RU" sz="1000" b="1" spc="-23">
                <a:solidFill>
                  <a:srgbClr val="031B83"/>
                </a:solidFill>
                <a:latin typeface="Tahoma"/>
                <a:cs typeface="Tahoma"/>
              </a:rPr>
              <a:t>СРЕДНИЙ</a:t>
            </a:r>
            <a:endParaRPr lang="ru-RU" sz="1000">
              <a:solidFill>
                <a:prstClr val="black"/>
              </a:solidFill>
              <a:latin typeface="Tahoma"/>
              <a:cs typeface="Tahoma"/>
            </a:endParaRPr>
          </a:p>
        </p:txBody>
      </p:sp>
      <p:grpSp>
        <p:nvGrpSpPr>
          <p:cNvPr id="16" name="Группа 55"/>
          <p:cNvGrpSpPr/>
          <p:nvPr/>
        </p:nvGrpSpPr>
        <p:grpSpPr bwMode="auto">
          <a:xfrm>
            <a:off x="9473532" y="887574"/>
            <a:ext cx="1659113" cy="123671"/>
            <a:chOff x="9465679" y="2607490"/>
            <a:chExt cx="2736000" cy="203942"/>
          </a:xfrm>
        </p:grpSpPr>
        <p:sp>
          <p:nvSpPr>
            <p:cNvPr id="17" name="object 25"/>
            <p:cNvSpPr/>
            <p:nvPr/>
          </p:nvSpPr>
          <p:spPr bwMode="auto">
            <a:xfrm>
              <a:off x="9465679" y="2811432"/>
              <a:ext cx="2736000" cy="0"/>
            </a:xfrm>
            <a:custGeom>
              <a:avLst/>
              <a:gdLst/>
              <a:ahLst/>
              <a:cxnLst/>
              <a:rect l="l" t="t" r="r" b="b"/>
              <a:pathLst>
                <a:path w="3560444" extrusionOk="0">
                  <a:moveTo>
                    <a:pt x="0" y="0"/>
                  </a:moveTo>
                  <a:lnTo>
                    <a:pt x="3560101" y="0"/>
                  </a:lnTo>
                </a:path>
              </a:pathLst>
            </a:custGeom>
            <a:grpFill/>
            <a:ln w="52354">
              <a:solidFill>
                <a:srgbClr val="F44336"/>
              </a:solidFill>
            </a:ln>
          </p:spPr>
          <p:txBody>
            <a:bodyPr wrap="square" lIns="0" tIns="0" rIns="0" bIns="0" rtlCol="0"/>
            <a:lstStyle/>
            <a:p>
              <a:pPr>
                <a:defRPr/>
              </a:pPr>
              <a:endParaRPr sz="1100">
                <a:solidFill>
                  <a:prstClr val="black"/>
                </a:solidFill>
              </a:endParaRPr>
            </a:p>
          </p:txBody>
        </p:sp>
        <p:sp>
          <p:nvSpPr>
            <p:cNvPr id="18" name="object 33"/>
            <p:cNvSpPr/>
            <p:nvPr/>
          </p:nvSpPr>
          <p:spPr bwMode="auto">
            <a:xfrm>
              <a:off x="11980279" y="2607490"/>
              <a:ext cx="177753" cy="177764"/>
            </a:xfrm>
            <a:prstGeom prst="rect">
              <a:avLst/>
            </a:prstGeom>
            <a:blipFill>
              <a:blip r:embed="rId2"/>
              <a:stretch/>
            </a:blipFill>
          </p:spPr>
          <p:txBody>
            <a:bodyPr wrap="square" lIns="0" tIns="0" rIns="0" bIns="0" rtlCol="0"/>
            <a:lstStyle/>
            <a:p>
              <a:pPr>
                <a:defRPr/>
              </a:pPr>
              <a:endParaRPr sz="1100">
                <a:solidFill>
                  <a:prstClr val="black"/>
                </a:solidFill>
              </a:endParaRPr>
            </a:p>
          </p:txBody>
        </p:sp>
      </p:grpSp>
      <p:pic>
        <p:nvPicPr>
          <p:cNvPr id="19" name="object 16"/>
          <p:cNvPicPr/>
          <p:nvPr/>
        </p:nvPicPr>
        <p:blipFill>
          <a:blip r:embed="rId3"/>
          <a:stretch/>
        </p:blipFill>
        <p:spPr bwMode="auto">
          <a:xfrm>
            <a:off x="71465" y="47740"/>
            <a:ext cx="492897" cy="539490"/>
          </a:xfrm>
          <a:prstGeom prst="rect">
            <a:avLst/>
          </a:prstGeom>
        </p:spPr>
      </p:pic>
      <p:sp>
        <p:nvSpPr>
          <p:cNvPr id="23" name="object 45"/>
          <p:cNvSpPr txBox="1"/>
          <p:nvPr/>
        </p:nvSpPr>
        <p:spPr bwMode="auto">
          <a:xfrm>
            <a:off x="551069" y="3246314"/>
            <a:ext cx="4158697" cy="640542"/>
          </a:xfrm>
          <a:prstGeom prst="rect">
            <a:avLst/>
          </a:prstGeom>
        </p:spPr>
        <p:txBody>
          <a:bodyPr vert="horz" wrap="square" lIns="0" tIns="70467" rIns="0" bIns="0" rtlCol="0">
            <a:spAutoFit/>
          </a:bodyPr>
          <a:lstStyle/>
          <a:p>
            <a:pPr marL="7701">
              <a:spcAft>
                <a:spcPts val="606"/>
              </a:spcAft>
              <a:buSzPct val="150000"/>
              <a:buFont typeface="Arial"/>
              <a:buChar char="•"/>
              <a:defRPr/>
            </a:pPr>
            <a:r>
              <a:rPr lang="ru-RU" sz="1000" spc="-21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lang="ru-RU" sz="900" spc="-21" dirty="0" smtClean="0">
                <a:solidFill>
                  <a:srgbClr val="031B83"/>
                </a:solidFill>
                <a:latin typeface="Tahoma"/>
                <a:cs typeface="Tahoma"/>
              </a:rPr>
              <a:t>Проведение </a:t>
            </a:r>
            <a:r>
              <a:rPr lang="ru-RU" sz="900" spc="-21" dirty="0">
                <a:solidFill>
                  <a:srgbClr val="031B83"/>
                </a:solidFill>
                <a:latin typeface="Tahoma"/>
                <a:cs typeface="Tahoma"/>
              </a:rPr>
              <a:t>социально-психологического тестирования обучающихся в общеобразовательных организациях и профессиональных образовательных </a:t>
            </a:r>
            <a:r>
              <a:rPr lang="ru-RU" sz="900" spc="-21" dirty="0" smtClean="0">
                <a:solidFill>
                  <a:srgbClr val="031B83"/>
                </a:solidFill>
                <a:latin typeface="Tahoma"/>
                <a:cs typeface="Tahoma"/>
              </a:rPr>
              <a:t>организациях, </a:t>
            </a:r>
            <a:r>
              <a:rPr lang="ru-RU" sz="900" spc="-21" dirty="0">
                <a:solidFill>
                  <a:srgbClr val="031B83"/>
                </a:solidFill>
                <a:latin typeface="Tahoma"/>
                <a:cs typeface="Tahoma"/>
              </a:rPr>
              <a:t>направленного на профилактику незаконного потребления обучающимися наркотических средств и психотропных веществ</a:t>
            </a:r>
            <a:endParaRPr lang="en-US" sz="1000" spc="-21" dirty="0">
              <a:solidFill>
                <a:srgbClr val="031B83"/>
              </a:solidFill>
              <a:latin typeface="Tahoma"/>
              <a:cs typeface="Tahoma"/>
            </a:endParaRPr>
          </a:p>
        </p:txBody>
      </p:sp>
      <p:sp>
        <p:nvSpPr>
          <p:cNvPr id="31" name="object 45"/>
          <p:cNvSpPr txBox="1"/>
          <p:nvPr/>
        </p:nvSpPr>
        <p:spPr bwMode="auto">
          <a:xfrm>
            <a:off x="551070" y="4361601"/>
            <a:ext cx="3558360" cy="1132984"/>
          </a:xfrm>
          <a:prstGeom prst="rect">
            <a:avLst/>
          </a:prstGeom>
        </p:spPr>
        <p:txBody>
          <a:bodyPr vert="horz" wrap="square" lIns="0" tIns="70467" rIns="0" bIns="0" rtlCol="0">
            <a:spAutoFit/>
          </a:bodyPr>
          <a:lstStyle/>
          <a:p>
            <a:pPr marL="7701">
              <a:spcAft>
                <a:spcPts val="606"/>
              </a:spcAft>
              <a:buSzPct val="150000"/>
              <a:buFont typeface="Arial"/>
              <a:buChar char="•"/>
              <a:defRPr/>
            </a:pPr>
            <a:r>
              <a:rPr lang="ru-RU" sz="900" spc="-21" dirty="0">
                <a:solidFill>
                  <a:srgbClr val="031B83"/>
                </a:solidFill>
                <a:latin typeface="Tahoma"/>
                <a:cs typeface="Tahoma"/>
              </a:rPr>
              <a:t> наличие кабинета педагога-психолога для проведения коррекционно-развивающих занятий и проведения консультаций</a:t>
            </a:r>
            <a:endParaRPr dirty="0"/>
          </a:p>
          <a:p>
            <a:pPr marL="7701">
              <a:spcAft>
                <a:spcPts val="606"/>
              </a:spcAft>
              <a:buSzPct val="150000"/>
              <a:buFont typeface="Arial"/>
              <a:buChar char="•"/>
              <a:defRPr/>
            </a:pPr>
            <a:r>
              <a:rPr lang="ru-RU" sz="900" spc="-21" dirty="0">
                <a:solidFill>
                  <a:srgbClr val="031B83"/>
                </a:solidFill>
                <a:latin typeface="Tahoma"/>
                <a:cs typeface="Tahoma"/>
              </a:rPr>
              <a:t>Наличие автоматизированного рабочего места педагога-психолога и социального педагога</a:t>
            </a:r>
            <a:endParaRPr dirty="0"/>
          </a:p>
          <a:p>
            <a:pPr marL="7701">
              <a:spcAft>
                <a:spcPts val="606"/>
              </a:spcAft>
              <a:buSzPct val="150000"/>
              <a:buFont typeface="Arial"/>
              <a:buChar char="•"/>
              <a:defRPr/>
            </a:pPr>
            <a:endParaRPr lang="ru-RU" sz="900" spc="-21" dirty="0">
              <a:solidFill>
                <a:srgbClr val="031B83"/>
              </a:solidFill>
              <a:latin typeface="Tahoma"/>
              <a:cs typeface="Tahoma"/>
            </a:endParaRPr>
          </a:p>
          <a:p>
            <a:pPr marL="7701">
              <a:spcAft>
                <a:spcPts val="606"/>
              </a:spcAft>
              <a:buSzPct val="150000"/>
              <a:buFont typeface="Arial"/>
              <a:buChar char="•"/>
              <a:defRPr/>
            </a:pPr>
            <a:endParaRPr lang="en-US" sz="900" b="1" spc="-45" dirty="0">
              <a:solidFill>
                <a:srgbClr val="F44336"/>
              </a:solidFill>
              <a:latin typeface="Tahoma"/>
              <a:cs typeface="Tahoma"/>
            </a:endParaRPr>
          </a:p>
        </p:txBody>
      </p:sp>
      <p:grpSp>
        <p:nvGrpSpPr>
          <p:cNvPr id="32" name="Группа 55"/>
          <p:cNvGrpSpPr/>
          <p:nvPr/>
        </p:nvGrpSpPr>
        <p:grpSpPr bwMode="auto">
          <a:xfrm>
            <a:off x="7209352" y="887574"/>
            <a:ext cx="1659113" cy="123671"/>
            <a:chOff x="9465679" y="2607490"/>
            <a:chExt cx="2736000" cy="203942"/>
          </a:xfrm>
        </p:grpSpPr>
        <p:sp>
          <p:nvSpPr>
            <p:cNvPr id="33" name="object 25"/>
            <p:cNvSpPr/>
            <p:nvPr/>
          </p:nvSpPr>
          <p:spPr bwMode="auto">
            <a:xfrm>
              <a:off x="9465679" y="2811432"/>
              <a:ext cx="2736000" cy="0"/>
            </a:xfrm>
            <a:custGeom>
              <a:avLst/>
              <a:gdLst/>
              <a:ahLst/>
              <a:cxnLst/>
              <a:rect l="l" t="t" r="r" b="b"/>
              <a:pathLst>
                <a:path w="3560444" extrusionOk="0">
                  <a:moveTo>
                    <a:pt x="0" y="0"/>
                  </a:moveTo>
                  <a:lnTo>
                    <a:pt x="3560101" y="0"/>
                  </a:lnTo>
                </a:path>
              </a:pathLst>
            </a:custGeom>
            <a:grpFill/>
            <a:ln w="52354">
              <a:solidFill>
                <a:srgbClr val="F44336"/>
              </a:solidFill>
            </a:ln>
          </p:spPr>
          <p:txBody>
            <a:bodyPr wrap="square" lIns="0" tIns="0" rIns="0" bIns="0" rtlCol="0"/>
            <a:lstStyle/>
            <a:p>
              <a:pPr>
                <a:defRPr/>
              </a:pPr>
              <a:endParaRPr sz="1100">
                <a:solidFill>
                  <a:prstClr val="black"/>
                </a:solidFill>
              </a:endParaRPr>
            </a:p>
          </p:txBody>
        </p:sp>
        <p:sp>
          <p:nvSpPr>
            <p:cNvPr id="34" name="object 33"/>
            <p:cNvSpPr/>
            <p:nvPr/>
          </p:nvSpPr>
          <p:spPr bwMode="auto">
            <a:xfrm>
              <a:off x="10761078" y="2607490"/>
              <a:ext cx="177753" cy="177764"/>
            </a:xfrm>
            <a:prstGeom prst="rect">
              <a:avLst/>
            </a:prstGeom>
            <a:blipFill>
              <a:blip r:embed="rId2"/>
              <a:stretch/>
            </a:blipFill>
          </p:spPr>
          <p:txBody>
            <a:bodyPr wrap="square" lIns="0" tIns="0" rIns="0" bIns="0" rtlCol="0"/>
            <a:lstStyle/>
            <a:p>
              <a:pPr>
                <a:defRPr/>
              </a:pPr>
              <a:endParaRPr sz="1100">
                <a:solidFill>
                  <a:prstClr val="black"/>
                </a:solidFill>
              </a:endParaRPr>
            </a:p>
          </p:txBody>
        </p:sp>
      </p:grpSp>
      <p:grpSp>
        <p:nvGrpSpPr>
          <p:cNvPr id="35" name="Группа 55"/>
          <p:cNvGrpSpPr/>
          <p:nvPr/>
        </p:nvGrpSpPr>
        <p:grpSpPr bwMode="auto">
          <a:xfrm>
            <a:off x="4945172" y="887574"/>
            <a:ext cx="1659113" cy="123671"/>
            <a:chOff x="9465679" y="2607490"/>
            <a:chExt cx="2736000" cy="203942"/>
          </a:xfrm>
        </p:grpSpPr>
        <p:sp>
          <p:nvSpPr>
            <p:cNvPr id="36" name="object 25"/>
            <p:cNvSpPr/>
            <p:nvPr/>
          </p:nvSpPr>
          <p:spPr bwMode="auto">
            <a:xfrm>
              <a:off x="9465679" y="2811432"/>
              <a:ext cx="2736000" cy="0"/>
            </a:xfrm>
            <a:custGeom>
              <a:avLst/>
              <a:gdLst/>
              <a:ahLst/>
              <a:cxnLst/>
              <a:rect l="l" t="t" r="r" b="b"/>
              <a:pathLst>
                <a:path w="3560444" extrusionOk="0">
                  <a:moveTo>
                    <a:pt x="0" y="0"/>
                  </a:moveTo>
                  <a:lnTo>
                    <a:pt x="3560101" y="0"/>
                  </a:lnTo>
                </a:path>
              </a:pathLst>
            </a:custGeom>
            <a:grpFill/>
            <a:ln w="52354">
              <a:solidFill>
                <a:srgbClr val="F44336"/>
              </a:solidFill>
            </a:ln>
          </p:spPr>
          <p:txBody>
            <a:bodyPr wrap="square" lIns="0" tIns="0" rIns="0" bIns="0" rtlCol="0"/>
            <a:lstStyle/>
            <a:p>
              <a:pPr>
                <a:defRPr/>
              </a:pPr>
              <a:endParaRPr sz="1100">
                <a:solidFill>
                  <a:prstClr val="black"/>
                </a:solidFill>
              </a:endParaRPr>
            </a:p>
          </p:txBody>
        </p:sp>
        <p:sp>
          <p:nvSpPr>
            <p:cNvPr id="37" name="object 33"/>
            <p:cNvSpPr/>
            <p:nvPr/>
          </p:nvSpPr>
          <p:spPr bwMode="auto">
            <a:xfrm>
              <a:off x="9465679" y="2607490"/>
              <a:ext cx="177753" cy="177764"/>
            </a:xfrm>
            <a:prstGeom prst="rect">
              <a:avLst/>
            </a:prstGeom>
            <a:blipFill>
              <a:blip r:embed="rId2"/>
              <a:stretch/>
            </a:blipFill>
          </p:spPr>
          <p:txBody>
            <a:bodyPr wrap="square" lIns="0" tIns="0" rIns="0" bIns="0" rtlCol="0"/>
            <a:lstStyle/>
            <a:p>
              <a:pPr>
                <a:defRPr/>
              </a:pPr>
              <a:endParaRPr sz="1100">
                <a:solidFill>
                  <a:prstClr val="black"/>
                </a:solidFill>
              </a:endParaRPr>
            </a:p>
          </p:txBody>
        </p:sp>
      </p:grpSp>
      <p:sp>
        <p:nvSpPr>
          <p:cNvPr id="38" name="object 45"/>
          <p:cNvSpPr txBox="1"/>
          <p:nvPr/>
        </p:nvSpPr>
        <p:spPr bwMode="auto">
          <a:xfrm>
            <a:off x="580186" y="1709862"/>
            <a:ext cx="4158697" cy="1471539"/>
          </a:xfrm>
          <a:prstGeom prst="rect">
            <a:avLst/>
          </a:prstGeom>
        </p:spPr>
        <p:txBody>
          <a:bodyPr vert="horz" wrap="square" lIns="0" tIns="70467" rIns="0" bIns="0" rtlCol="0">
            <a:spAutoFit/>
          </a:bodyPr>
          <a:lstStyle/>
          <a:p>
            <a:pPr marL="7701">
              <a:buSzPct val="150000"/>
              <a:buFont typeface="Arial"/>
              <a:buChar char="•"/>
              <a:defRPr/>
            </a:pPr>
            <a:r>
              <a:rPr lang="ru-RU" sz="900" spc="-21" dirty="0">
                <a:solidFill>
                  <a:srgbClr val="031B83"/>
                </a:solidFill>
                <a:latin typeface="Tahoma"/>
                <a:cs typeface="Tahoma"/>
              </a:rPr>
              <a:t>Наличие локальных нормативных актов по организации психолого-педагогического сопровождения участников образовательных отношений</a:t>
            </a:r>
            <a:endParaRPr dirty="0"/>
          </a:p>
          <a:p>
            <a:pPr marL="7701">
              <a:buSzPct val="150000"/>
              <a:buFont typeface="Arial"/>
              <a:buChar char="•"/>
              <a:defRPr/>
            </a:pPr>
            <a:r>
              <a:rPr lang="ru-RU" sz="900" spc="-21" dirty="0">
                <a:solidFill>
                  <a:srgbClr val="031B83"/>
                </a:solidFill>
                <a:latin typeface="Tahoma"/>
                <a:cs typeface="Tahoma"/>
              </a:rPr>
              <a:t>Реализация деятельности педагога-психолога и социального педагога в соответствии с профессиональными стандартами</a:t>
            </a:r>
            <a:endParaRPr dirty="0"/>
          </a:p>
          <a:p>
            <a:pPr marL="7701">
              <a:buSzPct val="150000"/>
              <a:buFont typeface="Arial"/>
              <a:buChar char="•"/>
              <a:defRPr/>
            </a:pPr>
            <a:r>
              <a:rPr lang="ru-RU" sz="900" spc="-21" dirty="0">
                <a:solidFill>
                  <a:srgbClr val="031B83"/>
                </a:solidFill>
                <a:latin typeface="Tahoma"/>
                <a:cs typeface="Tahoma"/>
              </a:rPr>
              <a:t>Создание условий сопровождения в соответствии с Методическими рекомендациями по функционированию психологических служб в общеобразовательных организациях</a:t>
            </a:r>
          </a:p>
          <a:p>
            <a:pPr marL="7701">
              <a:buSzPct val="150000"/>
              <a:buFont typeface="Arial"/>
              <a:buChar char="•"/>
              <a:defRPr/>
            </a:pPr>
            <a:r>
              <a:rPr lang="ru-RU" sz="900" spc="-21" dirty="0">
                <a:solidFill>
                  <a:srgbClr val="031B83"/>
                </a:solidFill>
                <a:latin typeface="Tahoma"/>
                <a:cs typeface="Tahoma"/>
              </a:rPr>
              <a:t>Организация сопровождения в соответствии с Концепцией развития психологической службы в системе образования Российской Федерации на период до 2025 </a:t>
            </a:r>
            <a:r>
              <a:rPr lang="ru-RU" sz="900" spc="-21" dirty="0" smtClean="0">
                <a:solidFill>
                  <a:srgbClr val="031B83"/>
                </a:solidFill>
                <a:latin typeface="Tahoma"/>
                <a:cs typeface="Tahoma"/>
              </a:rPr>
              <a:t>года</a:t>
            </a:r>
            <a:r>
              <a:rPr lang="ru-RU" sz="1000" b="1" spc="-45" dirty="0" smtClean="0">
                <a:solidFill>
                  <a:srgbClr val="F44336"/>
                </a:solidFill>
                <a:latin typeface="Tahoma"/>
                <a:cs typeface="Tahoma"/>
              </a:rPr>
              <a:t> </a:t>
            </a:r>
            <a:endParaRPr sz="1000" dirty="0">
              <a:solidFill>
                <a:prstClr val="black"/>
              </a:solidFill>
              <a:latin typeface="Tahoma"/>
              <a:cs typeface="Tahoma"/>
            </a:endParaRPr>
          </a:p>
        </p:txBody>
      </p:sp>
      <p:sp>
        <p:nvSpPr>
          <p:cNvPr id="39" name="object 24"/>
          <p:cNvSpPr/>
          <p:nvPr/>
        </p:nvSpPr>
        <p:spPr bwMode="auto">
          <a:xfrm>
            <a:off x="635383" y="2306889"/>
            <a:ext cx="10527665" cy="0"/>
          </a:xfrm>
          <a:custGeom>
            <a:avLst/>
            <a:gdLst/>
            <a:ahLst/>
            <a:cxnLst/>
            <a:rect l="l" t="t" r="r" b="b"/>
            <a:pathLst>
              <a:path w="17360900" h="52704" extrusionOk="0">
                <a:moveTo>
                  <a:pt x="0" y="52354"/>
                </a:moveTo>
                <a:lnTo>
                  <a:pt x="17360727" y="52354"/>
                </a:lnTo>
                <a:lnTo>
                  <a:pt x="17360727" y="0"/>
                </a:lnTo>
                <a:lnTo>
                  <a:pt x="0" y="0"/>
                </a:lnTo>
                <a:lnTo>
                  <a:pt x="0" y="52354"/>
                </a:lnTo>
                <a:close/>
              </a:path>
            </a:pathLst>
          </a:custGeom>
          <a:solidFill>
            <a:srgbClr val="031B83"/>
          </a:solidFill>
        </p:spPr>
        <p:txBody>
          <a:bodyPr wrap="square" lIns="0" tIns="0" rIns="0" bIns="0" rtlCol="0"/>
          <a:lstStyle/>
          <a:p>
            <a:pPr>
              <a:defRPr/>
            </a:pPr>
            <a:endParaRPr sz="1100">
              <a:solidFill>
                <a:prstClr val="black"/>
              </a:solidFill>
            </a:endParaRPr>
          </a:p>
        </p:txBody>
      </p:sp>
      <p:sp>
        <p:nvSpPr>
          <p:cNvPr id="40" name="object 24"/>
          <p:cNvSpPr/>
          <p:nvPr/>
        </p:nvSpPr>
        <p:spPr bwMode="auto">
          <a:xfrm>
            <a:off x="635383" y="2168266"/>
            <a:ext cx="10522268" cy="0"/>
          </a:xfrm>
          <a:custGeom>
            <a:avLst/>
            <a:gdLst/>
            <a:ahLst/>
            <a:cxnLst/>
            <a:rect l="l" t="t" r="r" b="b"/>
            <a:pathLst>
              <a:path w="17360900" h="52704" extrusionOk="0">
                <a:moveTo>
                  <a:pt x="0" y="52354"/>
                </a:moveTo>
                <a:lnTo>
                  <a:pt x="17360727" y="52354"/>
                </a:lnTo>
                <a:lnTo>
                  <a:pt x="17360727" y="0"/>
                </a:lnTo>
                <a:lnTo>
                  <a:pt x="0" y="0"/>
                </a:lnTo>
                <a:lnTo>
                  <a:pt x="0" y="52354"/>
                </a:lnTo>
                <a:close/>
              </a:path>
            </a:pathLst>
          </a:custGeom>
          <a:solidFill>
            <a:srgbClr val="031B83"/>
          </a:solidFill>
        </p:spPr>
        <p:txBody>
          <a:bodyPr wrap="square" lIns="0" tIns="0" rIns="0" bIns="0" rtlCol="0"/>
          <a:lstStyle/>
          <a:p>
            <a:pPr>
              <a:defRPr/>
            </a:pPr>
            <a:endParaRPr sz="1100">
              <a:solidFill>
                <a:prstClr val="black"/>
              </a:solidFill>
            </a:endParaRPr>
          </a:p>
        </p:txBody>
      </p:sp>
      <p:sp>
        <p:nvSpPr>
          <p:cNvPr id="41" name="object 24"/>
          <p:cNvSpPr/>
          <p:nvPr/>
        </p:nvSpPr>
        <p:spPr bwMode="auto">
          <a:xfrm>
            <a:off x="551070" y="2491720"/>
            <a:ext cx="10522268" cy="0"/>
          </a:xfrm>
          <a:custGeom>
            <a:avLst/>
            <a:gdLst/>
            <a:ahLst/>
            <a:cxnLst/>
            <a:rect l="l" t="t" r="r" b="b"/>
            <a:pathLst>
              <a:path w="17360900" h="52704" extrusionOk="0">
                <a:moveTo>
                  <a:pt x="0" y="52354"/>
                </a:moveTo>
                <a:lnTo>
                  <a:pt x="17360727" y="52354"/>
                </a:lnTo>
                <a:lnTo>
                  <a:pt x="17360727" y="0"/>
                </a:lnTo>
                <a:lnTo>
                  <a:pt x="0" y="0"/>
                </a:lnTo>
                <a:lnTo>
                  <a:pt x="0" y="52354"/>
                </a:lnTo>
                <a:close/>
              </a:path>
            </a:pathLst>
          </a:custGeom>
          <a:solidFill>
            <a:srgbClr val="031B83"/>
          </a:solidFill>
        </p:spPr>
        <p:txBody>
          <a:bodyPr wrap="square" lIns="0" tIns="0" rIns="0" bIns="0" rtlCol="0"/>
          <a:lstStyle/>
          <a:p>
            <a:pPr>
              <a:defRPr/>
            </a:pPr>
            <a:endParaRPr sz="1100">
              <a:solidFill>
                <a:prstClr val="black"/>
              </a:solidFill>
            </a:endParaRPr>
          </a:p>
        </p:txBody>
      </p:sp>
      <p:sp>
        <p:nvSpPr>
          <p:cNvPr id="43" name="object 45"/>
          <p:cNvSpPr txBox="1"/>
          <p:nvPr/>
        </p:nvSpPr>
        <p:spPr bwMode="auto">
          <a:xfrm>
            <a:off x="7017232" y="2869383"/>
            <a:ext cx="1848311" cy="686708"/>
          </a:xfrm>
          <a:prstGeom prst="rect">
            <a:avLst/>
          </a:prstGeom>
        </p:spPr>
        <p:txBody>
          <a:bodyPr vert="horz" wrap="square" lIns="0" tIns="70467" rIns="0" bIns="0" rtlCol="0">
            <a:spAutoFit/>
          </a:bodyPr>
          <a:lstStyle/>
          <a:p>
            <a:pPr marL="7701">
              <a:spcAft>
                <a:spcPts val="606"/>
              </a:spcAft>
              <a:buSzPct val="150000"/>
              <a:buFont typeface="Wingdings"/>
              <a:buChar char="ü"/>
              <a:defRPr/>
            </a:pPr>
            <a:endParaRPr lang="ru-RU" sz="1000" spc="-21">
              <a:solidFill>
                <a:srgbClr val="031B83"/>
              </a:solidFill>
              <a:latin typeface="Tahoma"/>
              <a:cs typeface="Tahoma"/>
            </a:endParaRPr>
          </a:p>
          <a:p>
            <a:pPr marL="7701">
              <a:spcAft>
                <a:spcPts val="606"/>
              </a:spcAft>
              <a:buSzPct val="150000"/>
              <a:buFont typeface="Wingdings"/>
              <a:buChar char="ü"/>
              <a:defRPr/>
            </a:pPr>
            <a:endParaRPr lang="ru-RU" sz="1000" spc="-21">
              <a:solidFill>
                <a:srgbClr val="031B83"/>
              </a:solidFill>
              <a:latin typeface="Tahoma"/>
              <a:cs typeface="Tahoma"/>
            </a:endParaRPr>
          </a:p>
          <a:p>
            <a:pPr marL="7701">
              <a:spcAft>
                <a:spcPts val="910"/>
              </a:spcAft>
              <a:buSzPct val="150000"/>
              <a:buFont typeface="Wingdings"/>
              <a:buChar char="ü"/>
              <a:defRPr/>
            </a:pPr>
            <a:r>
              <a:rPr lang="ru-RU" sz="1000" spc="-21">
                <a:solidFill>
                  <a:srgbClr val="031B83"/>
                </a:solidFill>
                <a:latin typeface="Tahoma"/>
                <a:cs typeface="Tahoma"/>
              </a:rPr>
              <a:t> </a:t>
            </a:r>
            <a:endParaRPr/>
          </a:p>
        </p:txBody>
      </p:sp>
      <p:sp>
        <p:nvSpPr>
          <p:cNvPr id="44" name="object 45"/>
          <p:cNvSpPr txBox="1"/>
          <p:nvPr/>
        </p:nvSpPr>
        <p:spPr bwMode="auto">
          <a:xfrm>
            <a:off x="9298762" y="2863596"/>
            <a:ext cx="1848311" cy="686708"/>
          </a:xfrm>
          <a:prstGeom prst="rect">
            <a:avLst/>
          </a:prstGeom>
        </p:spPr>
        <p:txBody>
          <a:bodyPr vert="horz" wrap="square" lIns="0" tIns="70467" rIns="0" bIns="0" rtlCol="0">
            <a:spAutoFit/>
          </a:bodyPr>
          <a:lstStyle/>
          <a:p>
            <a:pPr marL="7701">
              <a:spcAft>
                <a:spcPts val="606"/>
              </a:spcAft>
              <a:buSzPct val="150000"/>
              <a:buFont typeface="Wingdings"/>
              <a:buChar char="ü"/>
              <a:defRPr/>
            </a:pPr>
            <a:endParaRPr lang="ru-RU" sz="1000" spc="-21">
              <a:solidFill>
                <a:srgbClr val="031B83"/>
              </a:solidFill>
              <a:latin typeface="Tahoma"/>
              <a:cs typeface="Tahoma"/>
            </a:endParaRPr>
          </a:p>
          <a:p>
            <a:pPr marL="7701">
              <a:spcAft>
                <a:spcPts val="606"/>
              </a:spcAft>
              <a:buSzPct val="150000"/>
              <a:buFont typeface="Wingdings"/>
              <a:buChar char="ü"/>
              <a:defRPr/>
            </a:pPr>
            <a:endParaRPr lang="ru-RU" sz="1000" spc="-21">
              <a:solidFill>
                <a:srgbClr val="031B83"/>
              </a:solidFill>
              <a:latin typeface="Tahoma"/>
              <a:cs typeface="Tahoma"/>
            </a:endParaRPr>
          </a:p>
          <a:p>
            <a:pPr marL="7701">
              <a:spcAft>
                <a:spcPts val="910"/>
              </a:spcAft>
              <a:buSzPct val="150000"/>
              <a:buFont typeface="Wingdings"/>
              <a:buChar char="ü"/>
              <a:defRPr/>
            </a:pPr>
            <a:r>
              <a:rPr lang="ru-RU" sz="1000" spc="-21">
                <a:solidFill>
                  <a:srgbClr val="031B83"/>
                </a:solidFill>
                <a:latin typeface="Tahoma"/>
                <a:cs typeface="Tahoma"/>
              </a:rPr>
              <a:t> </a:t>
            </a:r>
            <a:endParaRPr/>
          </a:p>
        </p:txBody>
      </p:sp>
      <p:sp>
        <p:nvSpPr>
          <p:cNvPr id="45" name="object 45"/>
          <p:cNvSpPr txBox="1"/>
          <p:nvPr/>
        </p:nvSpPr>
        <p:spPr bwMode="auto">
          <a:xfrm>
            <a:off x="7017232" y="4557044"/>
            <a:ext cx="2217972" cy="456132"/>
          </a:xfrm>
          <a:prstGeom prst="rect">
            <a:avLst/>
          </a:prstGeom>
        </p:spPr>
        <p:txBody>
          <a:bodyPr vert="horz" wrap="square" lIns="0" tIns="70467" rIns="0" bIns="0" rtlCol="0">
            <a:spAutoFit/>
          </a:bodyPr>
          <a:lstStyle/>
          <a:p>
            <a:pPr marL="7701">
              <a:spcAft>
                <a:spcPts val="606"/>
              </a:spcAft>
              <a:buSzPct val="150000"/>
              <a:buFont typeface="Wingdings"/>
              <a:buChar char="ü"/>
              <a:defRPr/>
            </a:pPr>
            <a:r>
              <a:rPr lang="ru-RU" sz="1000" spc="-21">
                <a:solidFill>
                  <a:srgbClr val="031B83"/>
                </a:solidFill>
                <a:latin typeface="Tahoma"/>
                <a:cs typeface="Tahoma"/>
              </a:rPr>
              <a:t> </a:t>
            </a:r>
            <a:endParaRPr lang="en-US" sz="1000" spc="-21">
              <a:solidFill>
                <a:srgbClr val="031B83"/>
              </a:solidFill>
              <a:latin typeface="Tahoma"/>
              <a:cs typeface="Tahoma"/>
            </a:endParaRPr>
          </a:p>
          <a:p>
            <a:pPr marL="7701">
              <a:spcAft>
                <a:spcPts val="910"/>
              </a:spcAft>
              <a:buSzPct val="150000"/>
              <a:buFont typeface="Wingdings"/>
              <a:buChar char="ü"/>
              <a:defRPr/>
            </a:pPr>
            <a:r>
              <a:rPr lang="ru-RU" sz="1000" spc="-21">
                <a:solidFill>
                  <a:srgbClr val="031B83"/>
                </a:solidFill>
                <a:latin typeface="Tahoma"/>
                <a:cs typeface="Tahoma"/>
              </a:rPr>
              <a:t> </a:t>
            </a:r>
            <a:endParaRPr/>
          </a:p>
        </p:txBody>
      </p:sp>
      <p:sp>
        <p:nvSpPr>
          <p:cNvPr id="46" name="object 45"/>
          <p:cNvSpPr txBox="1"/>
          <p:nvPr/>
        </p:nvSpPr>
        <p:spPr bwMode="auto">
          <a:xfrm>
            <a:off x="9298762" y="4500839"/>
            <a:ext cx="2217972" cy="456132"/>
          </a:xfrm>
          <a:prstGeom prst="rect">
            <a:avLst/>
          </a:prstGeom>
        </p:spPr>
        <p:txBody>
          <a:bodyPr vert="horz" wrap="square" lIns="0" tIns="70467" rIns="0" bIns="0" rtlCol="0">
            <a:spAutoFit/>
          </a:bodyPr>
          <a:lstStyle/>
          <a:p>
            <a:pPr marL="7701">
              <a:spcAft>
                <a:spcPts val="606"/>
              </a:spcAft>
              <a:buSzPct val="150000"/>
              <a:buFont typeface="Wingdings"/>
              <a:buChar char="ü"/>
              <a:defRPr/>
            </a:pPr>
            <a:r>
              <a:rPr lang="ru-RU" sz="1000" spc="-21">
                <a:solidFill>
                  <a:srgbClr val="031B83"/>
                </a:solidFill>
                <a:latin typeface="Tahoma"/>
                <a:cs typeface="Tahoma"/>
              </a:rPr>
              <a:t> </a:t>
            </a:r>
            <a:endParaRPr lang="en-US" sz="1000" spc="-21">
              <a:solidFill>
                <a:srgbClr val="031B83"/>
              </a:solidFill>
              <a:latin typeface="Tahoma"/>
              <a:cs typeface="Tahoma"/>
            </a:endParaRPr>
          </a:p>
          <a:p>
            <a:pPr marL="7701">
              <a:spcAft>
                <a:spcPts val="910"/>
              </a:spcAft>
              <a:buSzPct val="150000"/>
              <a:buFont typeface="Wingdings"/>
              <a:buChar char="ü"/>
              <a:defRPr/>
            </a:pPr>
            <a:r>
              <a:rPr lang="ru-RU" sz="1000" spc="-21">
                <a:solidFill>
                  <a:srgbClr val="031B83"/>
                </a:solidFill>
                <a:latin typeface="Tahoma"/>
                <a:cs typeface="Tahoma"/>
              </a:rPr>
              <a:t> </a:t>
            </a:r>
            <a:endParaRPr/>
          </a:p>
        </p:txBody>
      </p:sp>
      <p:sp>
        <p:nvSpPr>
          <p:cNvPr id="50" name="object 45"/>
          <p:cNvSpPr txBox="1"/>
          <p:nvPr/>
        </p:nvSpPr>
        <p:spPr bwMode="auto">
          <a:xfrm>
            <a:off x="585379" y="5153689"/>
            <a:ext cx="3558360" cy="363543"/>
          </a:xfrm>
          <a:prstGeom prst="rect">
            <a:avLst/>
          </a:prstGeom>
        </p:spPr>
        <p:txBody>
          <a:bodyPr vert="horz" wrap="square" lIns="0" tIns="70467" rIns="0" bIns="0" rtlCol="0">
            <a:spAutoFit/>
          </a:bodyPr>
          <a:lstStyle/>
          <a:p>
            <a:pPr marL="7701">
              <a:spcAft>
                <a:spcPts val="606"/>
              </a:spcAft>
              <a:buSzPct val="150000"/>
              <a:buFont typeface="Arial"/>
              <a:buChar char="•"/>
              <a:defRPr/>
            </a:pPr>
            <a:r>
              <a:rPr lang="ru-RU" sz="1000" spc="-21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lang="ru-RU" sz="900" spc="-21" dirty="0">
                <a:solidFill>
                  <a:srgbClr val="031B83"/>
                </a:solidFill>
                <a:latin typeface="Tahoma"/>
                <a:cs typeface="Tahoma"/>
              </a:rPr>
              <a:t>повышение квалификации штатных педагогов-психологов, социальных педагогов</a:t>
            </a:r>
            <a:endParaRPr dirty="0"/>
          </a:p>
        </p:txBody>
      </p:sp>
      <p:sp>
        <p:nvSpPr>
          <p:cNvPr id="52" name="object 45"/>
          <p:cNvSpPr txBox="1"/>
          <p:nvPr/>
        </p:nvSpPr>
        <p:spPr bwMode="auto">
          <a:xfrm>
            <a:off x="7017232" y="5175456"/>
            <a:ext cx="1848311" cy="225043"/>
          </a:xfrm>
          <a:prstGeom prst="rect">
            <a:avLst/>
          </a:prstGeom>
        </p:spPr>
        <p:txBody>
          <a:bodyPr vert="horz" wrap="square" lIns="0" tIns="70467" rIns="0" bIns="0" rtlCol="0">
            <a:spAutoFit/>
          </a:bodyPr>
          <a:lstStyle/>
          <a:p>
            <a:pPr marL="7701">
              <a:spcAft>
                <a:spcPts val="606"/>
              </a:spcAft>
              <a:buSzPct val="150000"/>
              <a:buFont typeface="Wingdings"/>
              <a:buChar char="ü"/>
              <a:defRPr/>
            </a:pPr>
            <a:r>
              <a:rPr lang="ru-RU" sz="1000" b="1" spc="-21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endParaRPr lang="en-US" sz="1000" b="1" spc="-45" dirty="0">
              <a:solidFill>
                <a:srgbClr val="F44336"/>
              </a:solidFill>
              <a:latin typeface="Tahoma"/>
              <a:cs typeface="Tahoma"/>
            </a:endParaRPr>
          </a:p>
        </p:txBody>
      </p:sp>
      <p:sp>
        <p:nvSpPr>
          <p:cNvPr id="53" name="object 45"/>
          <p:cNvSpPr txBox="1"/>
          <p:nvPr/>
        </p:nvSpPr>
        <p:spPr bwMode="auto">
          <a:xfrm>
            <a:off x="9298762" y="5186430"/>
            <a:ext cx="1848311" cy="225043"/>
          </a:xfrm>
          <a:prstGeom prst="rect">
            <a:avLst/>
          </a:prstGeom>
        </p:spPr>
        <p:txBody>
          <a:bodyPr vert="horz" wrap="square" lIns="0" tIns="70467" rIns="0" bIns="0" rtlCol="0">
            <a:spAutoFit/>
          </a:bodyPr>
          <a:lstStyle/>
          <a:p>
            <a:pPr marL="7701">
              <a:spcAft>
                <a:spcPts val="606"/>
              </a:spcAft>
              <a:buSzPct val="150000"/>
              <a:buFont typeface="Wingdings"/>
              <a:buChar char="ü"/>
              <a:defRPr/>
            </a:pPr>
            <a:r>
              <a:rPr lang="ru-RU" sz="1000" b="1" spc="-21">
                <a:solidFill>
                  <a:srgbClr val="031B83"/>
                </a:solidFill>
                <a:latin typeface="Tahoma"/>
                <a:cs typeface="Tahoma"/>
              </a:rPr>
              <a:t> </a:t>
            </a:r>
            <a:endParaRPr lang="en-US" sz="1000" b="1" spc="-45">
              <a:solidFill>
                <a:srgbClr val="F44336"/>
              </a:solidFill>
              <a:latin typeface="Tahoma"/>
              <a:cs typeface="Tahoma"/>
            </a:endParaRPr>
          </a:p>
        </p:txBody>
      </p:sp>
      <p:sp>
        <p:nvSpPr>
          <p:cNvPr id="54" name="object 45"/>
          <p:cNvSpPr txBox="1"/>
          <p:nvPr/>
        </p:nvSpPr>
        <p:spPr bwMode="auto">
          <a:xfrm>
            <a:off x="524871" y="3929553"/>
            <a:ext cx="4158697" cy="732875"/>
          </a:xfrm>
          <a:prstGeom prst="rect">
            <a:avLst/>
          </a:prstGeom>
        </p:spPr>
        <p:txBody>
          <a:bodyPr vert="horz" wrap="square" lIns="0" tIns="70467" rIns="0" bIns="0" rtlCol="0">
            <a:spAutoFit/>
          </a:bodyPr>
          <a:lstStyle/>
          <a:p>
            <a:pPr marL="7701">
              <a:buSzPct val="150000"/>
              <a:buFont typeface="Arial"/>
              <a:buChar char="•"/>
              <a:defRPr/>
            </a:pPr>
            <a:r>
              <a:rPr lang="ru-RU" sz="1000" spc="-21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lang="ru-RU" sz="900" spc="-21" dirty="0">
                <a:solidFill>
                  <a:srgbClr val="031B83"/>
                </a:solidFill>
                <a:latin typeface="Tahoma"/>
                <a:cs typeface="Tahoma"/>
              </a:rPr>
              <a:t>Наличие в организации социального педагога</a:t>
            </a:r>
            <a:endParaRPr dirty="0"/>
          </a:p>
          <a:p>
            <a:pPr marL="7701">
              <a:buSzPct val="150000"/>
              <a:buFont typeface="Arial"/>
              <a:buChar char="•"/>
              <a:defRPr/>
            </a:pPr>
            <a:r>
              <a:rPr lang="ru-RU" sz="900" spc="-21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lang="ru-RU" sz="900" spc="-21" dirty="0" smtClean="0">
                <a:solidFill>
                  <a:srgbClr val="031B83"/>
                </a:solidFill>
                <a:latin typeface="Tahoma"/>
                <a:cs typeface="Tahoma"/>
              </a:rPr>
              <a:t>Наличие психологической службы</a:t>
            </a:r>
          </a:p>
          <a:p>
            <a:pPr marL="7701">
              <a:buSzPct val="150000"/>
              <a:buFont typeface="Arial"/>
              <a:buChar char="•"/>
              <a:defRPr/>
            </a:pPr>
            <a:r>
              <a:rPr lang="ru-RU" sz="900" spc="-21" dirty="0" smtClean="0">
                <a:solidFill>
                  <a:srgbClr val="031B83"/>
                </a:solidFill>
                <a:latin typeface="Tahoma"/>
                <a:cs typeface="Tahoma"/>
              </a:rPr>
              <a:t>Наличие </a:t>
            </a:r>
            <a:r>
              <a:rPr lang="ru-RU" sz="900" spc="-21" dirty="0">
                <a:solidFill>
                  <a:srgbClr val="031B83"/>
                </a:solidFill>
                <a:latin typeface="Tahoma"/>
                <a:cs typeface="Tahoma"/>
              </a:rPr>
              <a:t>в организации педагога-психолога</a:t>
            </a:r>
            <a:endParaRPr dirty="0"/>
          </a:p>
          <a:p>
            <a:pPr marL="7701">
              <a:spcBef>
                <a:spcPts val="555"/>
              </a:spcBef>
              <a:defRPr/>
            </a:pPr>
            <a:r>
              <a:rPr lang="ru-RU" sz="1000" b="1" spc="-45" dirty="0">
                <a:solidFill>
                  <a:srgbClr val="F44336"/>
                </a:solidFill>
                <a:latin typeface="Tahoma"/>
                <a:cs typeface="Tahoma"/>
              </a:rPr>
              <a:t>  </a:t>
            </a:r>
            <a:endParaRPr sz="1000" dirty="0">
              <a:solidFill>
                <a:prstClr val="black"/>
              </a:solidFill>
              <a:latin typeface="Tahoma"/>
              <a:cs typeface="Tahoma"/>
            </a:endParaRPr>
          </a:p>
        </p:txBody>
      </p:sp>
      <p:sp>
        <p:nvSpPr>
          <p:cNvPr id="56" name="object 45"/>
          <p:cNvSpPr txBox="1"/>
          <p:nvPr/>
        </p:nvSpPr>
        <p:spPr bwMode="auto">
          <a:xfrm>
            <a:off x="7017232" y="3809954"/>
            <a:ext cx="2028173" cy="378932"/>
          </a:xfrm>
          <a:prstGeom prst="rect">
            <a:avLst/>
          </a:prstGeom>
        </p:spPr>
        <p:txBody>
          <a:bodyPr vert="horz" wrap="square" lIns="0" tIns="70467" rIns="0" bIns="0" rtlCol="0">
            <a:spAutoFit/>
          </a:bodyPr>
          <a:lstStyle/>
          <a:p>
            <a:pPr marL="7701">
              <a:buSzPct val="150000"/>
              <a:buFont typeface="Wingdings"/>
              <a:buChar char="ü"/>
              <a:defRPr/>
            </a:pPr>
            <a:r>
              <a:rPr lang="ru-RU" sz="1000" spc="-21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lang="ru-RU" sz="900" spc="-21">
                <a:solidFill>
                  <a:srgbClr val="031B83"/>
                </a:solidFill>
                <a:latin typeface="Tahoma"/>
                <a:cs typeface="Tahoma"/>
              </a:rPr>
              <a:t>Штатное расписание</a:t>
            </a:r>
            <a:endParaRPr/>
          </a:p>
          <a:p>
            <a:pPr marL="7701">
              <a:buSzPct val="150000"/>
              <a:buFont typeface="Wingdings"/>
              <a:buChar char="ü"/>
              <a:defRPr/>
            </a:pPr>
            <a:r>
              <a:rPr lang="ru-RU" sz="900" spc="-21">
                <a:solidFill>
                  <a:srgbClr val="031B83"/>
                </a:solidFill>
                <a:latin typeface="Tahoma"/>
                <a:cs typeface="Tahoma"/>
              </a:rPr>
              <a:t>Сетевая форма/штатное расписание</a:t>
            </a:r>
            <a:r>
              <a:rPr lang="ru-RU" sz="1000" b="1" spc="-21">
                <a:solidFill>
                  <a:srgbClr val="031B83"/>
                </a:solidFill>
                <a:latin typeface="Tahoma"/>
                <a:cs typeface="Tahoma"/>
              </a:rPr>
              <a:t> </a:t>
            </a:r>
            <a:endParaRPr lang="en-US" sz="1000" b="1" spc="-45">
              <a:solidFill>
                <a:srgbClr val="F44336"/>
              </a:solidFill>
              <a:latin typeface="Tahoma"/>
              <a:cs typeface="Tahoma"/>
            </a:endParaRPr>
          </a:p>
        </p:txBody>
      </p:sp>
      <p:sp>
        <p:nvSpPr>
          <p:cNvPr id="57" name="object 45"/>
          <p:cNvSpPr txBox="1"/>
          <p:nvPr/>
        </p:nvSpPr>
        <p:spPr bwMode="auto">
          <a:xfrm>
            <a:off x="9298762" y="3842156"/>
            <a:ext cx="2068513" cy="378932"/>
          </a:xfrm>
          <a:prstGeom prst="rect">
            <a:avLst/>
          </a:prstGeom>
        </p:spPr>
        <p:txBody>
          <a:bodyPr vert="horz" wrap="square" lIns="0" tIns="70467" rIns="0" bIns="0" rtlCol="0">
            <a:spAutoFit/>
          </a:bodyPr>
          <a:lstStyle/>
          <a:p>
            <a:pPr marL="7701">
              <a:buSzPct val="150000"/>
              <a:buFont typeface="Wingdings"/>
              <a:buChar char="ü"/>
              <a:defRPr/>
            </a:pPr>
            <a:r>
              <a:rPr lang="ru-RU" sz="1000" spc="-21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lang="ru-RU" sz="900" spc="-21">
                <a:solidFill>
                  <a:srgbClr val="031B83"/>
                </a:solidFill>
                <a:latin typeface="Tahoma"/>
                <a:cs typeface="Tahoma"/>
              </a:rPr>
              <a:t>Штатное расписание</a:t>
            </a:r>
            <a:endParaRPr/>
          </a:p>
          <a:p>
            <a:pPr marL="7701">
              <a:buSzPct val="150000"/>
              <a:buFont typeface="Wingdings"/>
              <a:buChar char="ü"/>
              <a:defRPr/>
            </a:pPr>
            <a:r>
              <a:rPr lang="ru-RU" sz="900" spc="-21">
                <a:solidFill>
                  <a:srgbClr val="031B83"/>
                </a:solidFill>
                <a:latin typeface="Tahoma"/>
                <a:cs typeface="Tahoma"/>
              </a:rPr>
              <a:t>Сетевая форма/штатное расписание </a:t>
            </a:r>
            <a:r>
              <a:rPr lang="ru-RU" sz="1000" b="1" spc="-21">
                <a:solidFill>
                  <a:srgbClr val="031B83"/>
                </a:solidFill>
                <a:latin typeface="Tahoma"/>
                <a:cs typeface="Tahoma"/>
              </a:rPr>
              <a:t> </a:t>
            </a:r>
            <a:endParaRPr lang="en-US" sz="1000" b="1" spc="-45">
              <a:solidFill>
                <a:srgbClr val="F44336"/>
              </a:solidFill>
              <a:latin typeface="Tahoma"/>
              <a:cs typeface="Tahoma"/>
            </a:endParaRPr>
          </a:p>
        </p:txBody>
      </p:sp>
      <p:sp>
        <p:nvSpPr>
          <p:cNvPr id="58" name="object 45"/>
          <p:cNvSpPr txBox="1"/>
          <p:nvPr/>
        </p:nvSpPr>
        <p:spPr bwMode="auto">
          <a:xfrm>
            <a:off x="4871864" y="1857333"/>
            <a:ext cx="1848311" cy="451852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wrap="square" lIns="0" tIns="70467" rIns="0" bIns="0" rtlCol="0">
            <a:spAutoFit/>
          </a:bodyPr>
          <a:lstStyle/>
          <a:p>
            <a:pPr marL="7701">
              <a:spcAft>
                <a:spcPts val="900"/>
              </a:spcAft>
              <a:buSzPct val="150000"/>
              <a:buFont typeface="Wingdings"/>
              <a:buChar char="ü"/>
              <a:defRPr/>
            </a:pPr>
            <a:r>
              <a:rPr lang="ru-RU" sz="950" b="1" spc="-21" dirty="0">
                <a:solidFill>
                  <a:srgbClr val="008000"/>
                </a:solidFill>
                <a:latin typeface="Tahoma"/>
                <a:cs typeface="Tahoma"/>
              </a:rPr>
              <a:t> </a:t>
            </a:r>
            <a:endParaRPr b="1" dirty="0">
              <a:solidFill>
                <a:srgbClr val="008000"/>
              </a:solidFill>
            </a:endParaRPr>
          </a:p>
          <a:p>
            <a:pPr marL="7701">
              <a:spcAft>
                <a:spcPts val="900"/>
              </a:spcAft>
              <a:buSzPct val="150000"/>
              <a:buFont typeface="Wingdings"/>
              <a:buChar char="ü"/>
              <a:defRPr/>
            </a:pPr>
            <a:r>
              <a:rPr lang="ru-RU" sz="950" b="1" spc="-21" dirty="0">
                <a:solidFill>
                  <a:srgbClr val="008000"/>
                </a:solidFill>
                <a:latin typeface="Tahoma"/>
                <a:cs typeface="Tahoma"/>
              </a:rPr>
              <a:t> </a:t>
            </a:r>
            <a:endParaRPr b="1" dirty="0">
              <a:solidFill>
                <a:srgbClr val="008000"/>
              </a:solidFill>
            </a:endParaRPr>
          </a:p>
          <a:p>
            <a:pPr marL="7701">
              <a:spcAft>
                <a:spcPts val="900"/>
              </a:spcAft>
              <a:buSzPct val="150000"/>
              <a:buFont typeface="Wingdings"/>
              <a:buChar char="ü"/>
              <a:defRPr/>
            </a:pPr>
            <a:r>
              <a:rPr lang="ru-RU" sz="1000" b="1" spc="-21" dirty="0">
                <a:solidFill>
                  <a:srgbClr val="008000"/>
                </a:solidFill>
                <a:latin typeface="Tahoma"/>
                <a:cs typeface="Tahoma"/>
              </a:rPr>
              <a:t> </a:t>
            </a:r>
          </a:p>
          <a:p>
            <a:pPr marL="7701">
              <a:spcAft>
                <a:spcPts val="900"/>
              </a:spcAft>
              <a:buSzPct val="150000"/>
              <a:buFont typeface="Wingdings"/>
              <a:buChar char="ü"/>
              <a:defRPr/>
            </a:pPr>
            <a:endParaRPr lang="ru-RU" sz="900" b="1" spc="-21" dirty="0">
              <a:solidFill>
                <a:srgbClr val="008000"/>
              </a:solidFill>
              <a:latin typeface="Tahoma"/>
              <a:cs typeface="Tahoma"/>
            </a:endParaRPr>
          </a:p>
          <a:p>
            <a:pPr marL="7701">
              <a:spcAft>
                <a:spcPts val="900"/>
              </a:spcAft>
              <a:buSzPct val="150000"/>
              <a:buFont typeface="Wingdings"/>
              <a:buChar char="ü"/>
              <a:defRPr/>
            </a:pPr>
            <a:r>
              <a:rPr lang="ru-RU" sz="950" b="1" spc="-21" dirty="0">
                <a:solidFill>
                  <a:srgbClr val="008000"/>
                </a:solidFill>
                <a:latin typeface="Tahoma"/>
                <a:cs typeface="Tahoma"/>
              </a:rPr>
              <a:t> </a:t>
            </a:r>
            <a:endParaRPr lang="ru-RU" sz="950" b="1" spc="-21" dirty="0" smtClean="0">
              <a:solidFill>
                <a:srgbClr val="008000"/>
              </a:solidFill>
              <a:latin typeface="Tahoma"/>
              <a:cs typeface="Tahoma"/>
            </a:endParaRPr>
          </a:p>
          <a:p>
            <a:pPr marL="7701">
              <a:spcAft>
                <a:spcPts val="900"/>
              </a:spcAft>
              <a:buSzPct val="150000"/>
              <a:buFont typeface="Wingdings"/>
              <a:buChar char="ü"/>
              <a:defRPr/>
            </a:pPr>
            <a:endParaRPr lang="ru-RU" sz="400" b="1" spc="-21" dirty="0">
              <a:solidFill>
                <a:srgbClr val="008000"/>
              </a:solidFill>
              <a:latin typeface="Tahoma"/>
              <a:cs typeface="Tahoma"/>
            </a:endParaRPr>
          </a:p>
          <a:p>
            <a:pPr marL="7701">
              <a:spcAft>
                <a:spcPts val="900"/>
              </a:spcAft>
              <a:buSzPct val="150000"/>
              <a:buFont typeface="Wingdings"/>
              <a:buChar char="ü"/>
              <a:defRPr/>
            </a:pPr>
            <a:r>
              <a:rPr lang="ru-RU" sz="950" b="1" spc="-21" dirty="0" smtClean="0">
                <a:solidFill>
                  <a:srgbClr val="008000"/>
                </a:solidFill>
                <a:latin typeface="Tahoma"/>
                <a:cs typeface="Tahoma"/>
              </a:rPr>
              <a:t> </a:t>
            </a:r>
          </a:p>
          <a:p>
            <a:pPr marL="7701">
              <a:spcAft>
                <a:spcPts val="900"/>
              </a:spcAft>
              <a:buSzPct val="150000"/>
              <a:buFont typeface="Wingdings"/>
              <a:buChar char="ü"/>
              <a:defRPr/>
            </a:pPr>
            <a:endParaRPr lang="ru-RU" sz="950" b="1" spc="-21" dirty="0">
              <a:solidFill>
                <a:srgbClr val="008000"/>
              </a:solidFill>
              <a:latin typeface="Tahoma"/>
              <a:cs typeface="Tahoma"/>
            </a:endParaRPr>
          </a:p>
          <a:p>
            <a:pPr marL="7701">
              <a:spcAft>
                <a:spcPts val="900"/>
              </a:spcAft>
              <a:buSzPct val="150000"/>
              <a:buFont typeface="Wingdings"/>
              <a:buChar char="ü"/>
              <a:defRPr/>
            </a:pPr>
            <a:r>
              <a:rPr lang="ru-RU" sz="800" b="1" spc="-21" dirty="0" smtClean="0">
                <a:solidFill>
                  <a:srgbClr val="008000"/>
                </a:solidFill>
                <a:latin typeface="Tahoma"/>
                <a:cs typeface="Tahoma"/>
              </a:rPr>
              <a:t> Штатное расписание</a:t>
            </a:r>
          </a:p>
          <a:p>
            <a:pPr marL="7701">
              <a:spcAft>
                <a:spcPts val="900"/>
              </a:spcAft>
              <a:buSzPct val="150000"/>
              <a:buFont typeface="Wingdings"/>
              <a:buChar char="ü"/>
              <a:defRPr/>
            </a:pPr>
            <a:r>
              <a:rPr lang="ru-RU" sz="800" b="1" spc="-21" dirty="0" smtClean="0">
                <a:solidFill>
                  <a:srgbClr val="008000"/>
                </a:solidFill>
                <a:latin typeface="Tahoma"/>
                <a:cs typeface="Tahoma"/>
              </a:rPr>
              <a:t>Сетевая форма/дистанционно </a:t>
            </a:r>
          </a:p>
          <a:p>
            <a:pPr marL="7701">
              <a:spcAft>
                <a:spcPts val="900"/>
              </a:spcAft>
              <a:buSzPct val="150000"/>
              <a:buFont typeface="Wingdings"/>
              <a:buChar char="ü"/>
              <a:defRPr/>
            </a:pPr>
            <a:r>
              <a:rPr lang="ru-RU" sz="950" b="1" spc="-21" dirty="0">
                <a:solidFill>
                  <a:srgbClr val="008000"/>
                </a:solidFill>
                <a:latin typeface="Tahoma"/>
                <a:cs typeface="Tahoma"/>
              </a:rPr>
              <a:t> </a:t>
            </a:r>
            <a:r>
              <a:rPr lang="ru-RU" sz="950" b="1" spc="-21" dirty="0" smtClean="0">
                <a:solidFill>
                  <a:srgbClr val="008000"/>
                </a:solidFill>
                <a:latin typeface="Tahoma"/>
                <a:cs typeface="Tahoma"/>
              </a:rPr>
              <a:t> </a:t>
            </a:r>
          </a:p>
          <a:p>
            <a:pPr marL="7701">
              <a:spcAft>
                <a:spcPts val="900"/>
              </a:spcAft>
              <a:buSzPct val="150000"/>
              <a:buFont typeface="Wingdings"/>
              <a:buChar char="ü"/>
              <a:defRPr/>
            </a:pPr>
            <a:r>
              <a:rPr lang="ru-RU" sz="950" b="1" spc="-21" dirty="0" smtClean="0">
                <a:solidFill>
                  <a:srgbClr val="008000"/>
                </a:solidFill>
                <a:latin typeface="Tahoma"/>
                <a:cs typeface="Tahoma"/>
              </a:rPr>
              <a:t>Рекомендовано</a:t>
            </a:r>
            <a:r>
              <a:rPr lang="ru-RU" sz="800" b="1" spc="-21" dirty="0" smtClean="0">
                <a:solidFill>
                  <a:srgbClr val="008000"/>
                </a:solidFill>
                <a:latin typeface="Tahoma"/>
                <a:cs typeface="Tahoma"/>
              </a:rPr>
              <a:t> </a:t>
            </a:r>
          </a:p>
          <a:p>
            <a:pPr marL="7701">
              <a:spcAft>
                <a:spcPts val="900"/>
              </a:spcAft>
              <a:buSzPct val="150000"/>
              <a:buFont typeface="Wingdings"/>
              <a:buChar char="ü"/>
              <a:defRPr/>
            </a:pPr>
            <a:r>
              <a:rPr lang="ru-RU" sz="800" b="1" spc="-21" dirty="0" smtClean="0">
                <a:solidFill>
                  <a:srgbClr val="008000"/>
                </a:solidFill>
                <a:latin typeface="Tahoma"/>
                <a:cs typeface="Tahoma"/>
              </a:rPr>
              <a:t>При наличии специалиста</a:t>
            </a:r>
          </a:p>
          <a:p>
            <a:pPr marL="7701">
              <a:spcAft>
                <a:spcPts val="900"/>
              </a:spcAft>
              <a:buSzPct val="150000"/>
              <a:buFont typeface="Wingdings"/>
              <a:buChar char="ü"/>
              <a:defRPr/>
            </a:pPr>
            <a:r>
              <a:rPr lang="ru-RU" sz="800" b="1" spc="-21" dirty="0">
                <a:solidFill>
                  <a:srgbClr val="008000"/>
                </a:solidFill>
                <a:latin typeface="Tahoma"/>
                <a:cs typeface="Tahoma"/>
              </a:rPr>
              <a:t> </a:t>
            </a:r>
            <a:endParaRPr lang="ru-RU" sz="800" b="1" spc="-21" dirty="0" smtClean="0">
              <a:solidFill>
                <a:srgbClr val="008000"/>
              </a:solidFill>
              <a:latin typeface="Tahoma"/>
              <a:cs typeface="Tahoma"/>
            </a:endParaRPr>
          </a:p>
          <a:p>
            <a:pPr marL="7701">
              <a:spcAft>
                <a:spcPts val="900"/>
              </a:spcAft>
              <a:buSzPct val="150000"/>
              <a:buFont typeface="Wingdings"/>
              <a:buChar char="ü"/>
              <a:defRPr/>
            </a:pPr>
            <a:r>
              <a:rPr lang="ru-RU" sz="800" b="1" spc="-21" dirty="0">
                <a:solidFill>
                  <a:srgbClr val="008000"/>
                </a:solidFill>
                <a:latin typeface="Tahoma"/>
                <a:cs typeface="Tahoma"/>
              </a:rPr>
              <a:t> </a:t>
            </a:r>
            <a:endParaRPr lang="ru-RU" sz="800" b="1" spc="-21" dirty="0" smtClean="0">
              <a:solidFill>
                <a:srgbClr val="008000"/>
              </a:solidFill>
              <a:latin typeface="Tahoma"/>
              <a:cs typeface="Tahoma"/>
            </a:endParaRPr>
          </a:p>
          <a:p>
            <a:pPr marL="7701">
              <a:spcAft>
                <a:spcPts val="900"/>
              </a:spcAft>
              <a:buSzPct val="150000"/>
              <a:buFont typeface="Wingdings"/>
              <a:buChar char="ü"/>
              <a:defRPr/>
            </a:pPr>
            <a:endParaRPr lang="ru-RU" sz="800" b="1" spc="-21" dirty="0">
              <a:solidFill>
                <a:srgbClr val="008000"/>
              </a:solidFill>
              <a:latin typeface="Tahoma"/>
              <a:cs typeface="Tahoma"/>
            </a:endParaRPr>
          </a:p>
          <a:p>
            <a:pPr marL="7701">
              <a:spcAft>
                <a:spcPts val="900"/>
              </a:spcAft>
              <a:buSzPct val="150000"/>
              <a:buFont typeface="Wingdings"/>
              <a:buChar char="ü"/>
              <a:defRPr/>
            </a:pPr>
            <a:endParaRPr lang="ru-RU" sz="800" b="1" spc="-21" dirty="0" smtClean="0">
              <a:solidFill>
                <a:srgbClr val="008000"/>
              </a:solidFill>
              <a:latin typeface="Tahoma"/>
              <a:cs typeface="Tahoma"/>
            </a:endParaRPr>
          </a:p>
          <a:p>
            <a:pPr marL="7701">
              <a:spcAft>
                <a:spcPts val="900"/>
              </a:spcAft>
              <a:buSzPct val="150000"/>
              <a:buFont typeface="Wingdings"/>
              <a:buChar char="ü"/>
              <a:defRPr/>
            </a:pPr>
            <a:endParaRPr lang="ru-RU" sz="1600" b="1" spc="-21" dirty="0">
              <a:solidFill>
                <a:srgbClr val="008000"/>
              </a:solidFill>
              <a:latin typeface="Tahoma"/>
              <a:cs typeface="Tahoma"/>
            </a:endParaRPr>
          </a:p>
        </p:txBody>
      </p:sp>
      <p:sp>
        <p:nvSpPr>
          <p:cNvPr id="59" name="object 45"/>
          <p:cNvSpPr txBox="1"/>
          <p:nvPr/>
        </p:nvSpPr>
        <p:spPr bwMode="auto">
          <a:xfrm>
            <a:off x="7017232" y="1866367"/>
            <a:ext cx="1848311" cy="1271484"/>
          </a:xfrm>
          <a:prstGeom prst="rect">
            <a:avLst/>
          </a:prstGeom>
        </p:spPr>
        <p:txBody>
          <a:bodyPr vert="horz" wrap="square" lIns="0" tIns="70467" rIns="0" bIns="0" rtlCol="0">
            <a:spAutoFit/>
          </a:bodyPr>
          <a:lstStyle/>
          <a:p>
            <a:pPr marL="7701">
              <a:spcAft>
                <a:spcPts val="900"/>
              </a:spcAft>
              <a:buSzPct val="150000"/>
              <a:buFont typeface="Wingdings"/>
              <a:buChar char="ü"/>
              <a:defRPr/>
            </a:pPr>
            <a:r>
              <a:rPr lang="ru-RU" sz="950" b="1" spc="-21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endParaRPr dirty="0"/>
          </a:p>
          <a:p>
            <a:pPr marL="7701">
              <a:spcAft>
                <a:spcPts val="900"/>
              </a:spcAft>
              <a:buSzPct val="150000"/>
              <a:buFont typeface="Wingdings"/>
              <a:buChar char="ü"/>
              <a:defRPr/>
            </a:pPr>
            <a:r>
              <a:rPr lang="ru-RU" sz="950" b="1" spc="-21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endParaRPr dirty="0"/>
          </a:p>
          <a:p>
            <a:pPr marL="7701">
              <a:spcAft>
                <a:spcPts val="900"/>
              </a:spcAft>
              <a:buSzPct val="150000"/>
              <a:buFont typeface="Wingdings"/>
              <a:buChar char="ü"/>
              <a:defRPr/>
            </a:pPr>
            <a:r>
              <a:rPr lang="ru-RU" sz="1000" spc="-21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</a:p>
          <a:p>
            <a:pPr marL="7701">
              <a:spcAft>
                <a:spcPts val="900"/>
              </a:spcAft>
              <a:buSzPct val="150000"/>
              <a:buFont typeface="Wingdings"/>
              <a:buChar char="ü"/>
              <a:defRPr/>
            </a:pPr>
            <a:endParaRPr lang="ru-RU" sz="900" spc="-21" dirty="0">
              <a:solidFill>
                <a:srgbClr val="031B83"/>
              </a:solidFill>
              <a:latin typeface="Tahoma"/>
              <a:cs typeface="Tahoma"/>
            </a:endParaRPr>
          </a:p>
          <a:p>
            <a:pPr marL="7701">
              <a:spcAft>
                <a:spcPts val="900"/>
              </a:spcAft>
              <a:buSzPct val="150000"/>
              <a:buFont typeface="Wingdings"/>
              <a:buChar char="ü"/>
              <a:defRPr/>
            </a:pPr>
            <a:r>
              <a:rPr lang="ru-RU" sz="950" b="1" spc="-21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endParaRPr dirty="0"/>
          </a:p>
        </p:txBody>
      </p:sp>
      <p:sp>
        <p:nvSpPr>
          <p:cNvPr id="60" name="object 45"/>
          <p:cNvSpPr txBox="1"/>
          <p:nvPr/>
        </p:nvSpPr>
        <p:spPr bwMode="auto">
          <a:xfrm>
            <a:off x="9298762" y="1892986"/>
            <a:ext cx="1848311" cy="1271484"/>
          </a:xfrm>
          <a:prstGeom prst="rect">
            <a:avLst/>
          </a:prstGeom>
        </p:spPr>
        <p:txBody>
          <a:bodyPr vert="horz" wrap="square" lIns="0" tIns="70467" rIns="0" bIns="0" rtlCol="0">
            <a:spAutoFit/>
          </a:bodyPr>
          <a:lstStyle/>
          <a:p>
            <a:pPr marL="7701">
              <a:spcAft>
                <a:spcPts val="900"/>
              </a:spcAft>
              <a:buSzPct val="150000"/>
              <a:buFont typeface="Wingdings"/>
              <a:buChar char="ü"/>
              <a:defRPr/>
            </a:pPr>
            <a:r>
              <a:rPr lang="ru-RU" sz="950" b="1" spc="-21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endParaRPr dirty="0"/>
          </a:p>
          <a:p>
            <a:pPr marL="7701">
              <a:spcAft>
                <a:spcPts val="900"/>
              </a:spcAft>
              <a:buSzPct val="150000"/>
              <a:buFont typeface="Wingdings"/>
              <a:buChar char="ü"/>
              <a:defRPr/>
            </a:pPr>
            <a:r>
              <a:rPr lang="ru-RU" sz="950" b="1" spc="-21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endParaRPr dirty="0"/>
          </a:p>
          <a:p>
            <a:pPr marL="7701">
              <a:spcAft>
                <a:spcPts val="900"/>
              </a:spcAft>
              <a:buSzPct val="150000"/>
              <a:buFont typeface="Wingdings"/>
              <a:buChar char="ü"/>
              <a:defRPr/>
            </a:pPr>
            <a:r>
              <a:rPr lang="ru-RU" sz="1000" spc="-21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</a:p>
          <a:p>
            <a:pPr marL="7701">
              <a:spcAft>
                <a:spcPts val="900"/>
              </a:spcAft>
              <a:buSzPct val="150000"/>
              <a:buFont typeface="Wingdings"/>
              <a:buChar char="ü"/>
              <a:defRPr/>
            </a:pPr>
            <a:endParaRPr lang="ru-RU" sz="900" spc="-21" dirty="0">
              <a:solidFill>
                <a:srgbClr val="031B83"/>
              </a:solidFill>
              <a:latin typeface="Tahoma"/>
              <a:cs typeface="Tahoma"/>
            </a:endParaRPr>
          </a:p>
          <a:p>
            <a:pPr marL="7701">
              <a:spcAft>
                <a:spcPts val="900"/>
              </a:spcAft>
              <a:buSzPct val="150000"/>
              <a:buFont typeface="Wingdings"/>
              <a:buChar char="ü"/>
              <a:defRPr/>
            </a:pPr>
            <a:r>
              <a:rPr lang="ru-RU" sz="950" b="1" spc="-21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endParaRPr dirty="0"/>
          </a:p>
        </p:txBody>
      </p:sp>
      <p:sp>
        <p:nvSpPr>
          <p:cNvPr id="48" name="object 12"/>
          <p:cNvSpPr txBox="1"/>
          <p:nvPr/>
        </p:nvSpPr>
        <p:spPr bwMode="auto">
          <a:xfrm>
            <a:off x="860037" y="600103"/>
            <a:ext cx="3910286" cy="378664"/>
          </a:xfrm>
          <a:prstGeom prst="rect">
            <a:avLst/>
          </a:prstGeom>
        </p:spPr>
        <p:txBody>
          <a:bodyPr vert="horz" wrap="square" lIns="0" tIns="9242" rIns="0" bIns="0" rtlCol="0">
            <a:spAutoFit/>
          </a:bodyPr>
          <a:lstStyle/>
          <a:p>
            <a:pPr marL="7701">
              <a:spcBef>
                <a:spcPts val="73"/>
              </a:spcBef>
            </a:pPr>
            <a:r>
              <a:rPr lang="ru-RU" sz="1200" spc="85" dirty="0">
                <a:solidFill>
                  <a:srgbClr val="031B83"/>
                </a:solidFill>
                <a:latin typeface="Tahoma"/>
                <a:cs typeface="Tahoma"/>
              </a:rPr>
              <a:t>Критерии единого образовательного пространства (разрабатываемые документы)</a:t>
            </a:r>
            <a:endParaRPr lang="ru-RU" sz="1200" b="1" dirty="0">
              <a:solidFill>
                <a:prstClr val="black"/>
              </a:solidFill>
              <a:latin typeface="Tahoma"/>
              <a:cs typeface="Tahoma"/>
            </a:endParaRPr>
          </a:p>
        </p:txBody>
      </p:sp>
      <p:sp>
        <p:nvSpPr>
          <p:cNvPr id="49" name="object 45"/>
          <p:cNvSpPr txBox="1"/>
          <p:nvPr/>
        </p:nvSpPr>
        <p:spPr bwMode="auto">
          <a:xfrm>
            <a:off x="585379" y="5598217"/>
            <a:ext cx="3558360" cy="225043"/>
          </a:xfrm>
          <a:prstGeom prst="rect">
            <a:avLst/>
          </a:prstGeom>
        </p:spPr>
        <p:txBody>
          <a:bodyPr vert="horz" wrap="square" lIns="0" tIns="70467" rIns="0" bIns="0" rtlCol="0">
            <a:spAutoFit/>
          </a:bodyPr>
          <a:lstStyle/>
          <a:p>
            <a:pPr marL="7701">
              <a:spcAft>
                <a:spcPts val="606"/>
              </a:spcAft>
              <a:buSzPct val="150000"/>
              <a:buFont typeface="Arial"/>
              <a:buChar char="•"/>
              <a:defRPr/>
            </a:pPr>
            <a:r>
              <a:rPr lang="ru-RU" sz="1000" spc="-21" dirty="0" smtClean="0">
                <a:solidFill>
                  <a:srgbClr val="002060"/>
                </a:solidFill>
                <a:latin typeface="Tahoma"/>
                <a:cs typeface="Tahoma"/>
              </a:rPr>
              <a:t> </a:t>
            </a:r>
            <a:r>
              <a:rPr lang="ru-RU" sz="900" spc="-21" dirty="0">
                <a:solidFill>
                  <a:srgbClr val="031B83"/>
                </a:solidFill>
                <a:latin typeface="Tahoma"/>
                <a:cs typeface="Tahoma"/>
              </a:rPr>
              <a:t>Антибуллинговые программы</a:t>
            </a:r>
            <a:endParaRPr sz="900" spc="-21" dirty="0">
              <a:solidFill>
                <a:srgbClr val="031B83"/>
              </a:solidFill>
              <a:latin typeface="Tahoma"/>
              <a:cs typeface="Tahoma"/>
            </a:endParaRPr>
          </a:p>
        </p:txBody>
      </p:sp>
      <p:sp>
        <p:nvSpPr>
          <p:cNvPr id="61" name="object 45"/>
          <p:cNvSpPr txBox="1"/>
          <p:nvPr/>
        </p:nvSpPr>
        <p:spPr bwMode="auto">
          <a:xfrm>
            <a:off x="604978" y="5949280"/>
            <a:ext cx="3558360" cy="209655"/>
          </a:xfrm>
          <a:prstGeom prst="rect">
            <a:avLst/>
          </a:prstGeom>
        </p:spPr>
        <p:txBody>
          <a:bodyPr vert="horz" wrap="square" lIns="0" tIns="70467" rIns="0" bIns="0" rtlCol="0">
            <a:spAutoFit/>
          </a:bodyPr>
          <a:lstStyle/>
          <a:p>
            <a:pPr marL="7701">
              <a:spcAft>
                <a:spcPts val="606"/>
              </a:spcAft>
              <a:buSzPct val="150000"/>
              <a:buFont typeface="Arial"/>
              <a:buChar char="•"/>
              <a:defRPr/>
            </a:pPr>
            <a:r>
              <a:rPr lang="ru-RU" sz="900" spc="-21" dirty="0">
                <a:solidFill>
                  <a:srgbClr val="002060"/>
                </a:solidFill>
                <a:latin typeface="Tahoma"/>
                <a:cs typeface="Tahoma"/>
              </a:rPr>
              <a:t> Зона </a:t>
            </a:r>
            <a:r>
              <a:rPr lang="ru-RU" sz="900" spc="-21" dirty="0">
                <a:solidFill>
                  <a:srgbClr val="031B83"/>
                </a:solidFill>
                <a:latin typeface="Tahoma"/>
                <a:cs typeface="Tahoma"/>
              </a:rPr>
              <a:t>отдыха</a:t>
            </a:r>
            <a:r>
              <a:rPr lang="ru-RU" sz="900" spc="-21" dirty="0">
                <a:solidFill>
                  <a:srgbClr val="002060"/>
                </a:solidFill>
                <a:latin typeface="Tahoma"/>
                <a:cs typeface="Tahoma"/>
              </a:rPr>
              <a:t> (школа полного дня)</a:t>
            </a:r>
          </a:p>
        </p:txBody>
      </p:sp>
      <p:sp>
        <p:nvSpPr>
          <p:cNvPr id="62" name="object 45"/>
          <p:cNvSpPr txBox="1"/>
          <p:nvPr/>
        </p:nvSpPr>
        <p:spPr bwMode="auto">
          <a:xfrm>
            <a:off x="593424" y="6279300"/>
            <a:ext cx="3558360" cy="225043"/>
          </a:xfrm>
          <a:prstGeom prst="rect">
            <a:avLst/>
          </a:prstGeom>
        </p:spPr>
        <p:txBody>
          <a:bodyPr vert="horz" wrap="square" lIns="0" tIns="70467" rIns="0" bIns="0" rtlCol="0">
            <a:spAutoFit/>
          </a:bodyPr>
          <a:lstStyle/>
          <a:p>
            <a:pPr marL="7701">
              <a:spcAft>
                <a:spcPts val="606"/>
              </a:spcAft>
              <a:buSzPct val="150000"/>
              <a:buFont typeface="Arial"/>
              <a:buChar char="•"/>
              <a:defRPr/>
            </a:pPr>
            <a:r>
              <a:rPr lang="ru-RU" sz="1000" spc="-21" dirty="0" smtClean="0">
                <a:solidFill>
                  <a:srgbClr val="002060"/>
                </a:solidFill>
                <a:latin typeface="Tahoma"/>
                <a:cs typeface="Tahoma"/>
              </a:rPr>
              <a:t> </a:t>
            </a:r>
            <a:r>
              <a:rPr lang="ru-RU" sz="900" spc="-21" dirty="0">
                <a:solidFill>
                  <a:srgbClr val="031B83"/>
                </a:solidFill>
                <a:latin typeface="Tahoma"/>
                <a:cs typeface="Tahoma"/>
              </a:rPr>
              <a:t>Креативное пространство (разгрузка, игры, общение)</a:t>
            </a:r>
          </a:p>
        </p:txBody>
      </p:sp>
      <p:sp>
        <p:nvSpPr>
          <p:cNvPr id="64" name="object 45"/>
          <p:cNvSpPr txBox="1"/>
          <p:nvPr/>
        </p:nvSpPr>
        <p:spPr bwMode="auto">
          <a:xfrm>
            <a:off x="7017232" y="5497239"/>
            <a:ext cx="1848311" cy="225043"/>
          </a:xfrm>
          <a:prstGeom prst="rect">
            <a:avLst/>
          </a:prstGeom>
        </p:spPr>
        <p:txBody>
          <a:bodyPr vert="horz" wrap="square" lIns="0" tIns="70467" rIns="0" bIns="0" rtlCol="0">
            <a:spAutoFit/>
          </a:bodyPr>
          <a:lstStyle/>
          <a:p>
            <a:pPr marL="7701">
              <a:spcAft>
                <a:spcPts val="606"/>
              </a:spcAft>
              <a:buSzPct val="150000"/>
              <a:buFont typeface="Wingdings"/>
              <a:buChar char="ü"/>
              <a:defRPr/>
            </a:pPr>
            <a:r>
              <a:rPr lang="ru-RU" sz="1000" b="1" spc="-21" dirty="0">
                <a:solidFill>
                  <a:srgbClr val="002060"/>
                </a:solidFill>
                <a:latin typeface="Tahoma"/>
                <a:cs typeface="Tahoma"/>
              </a:rPr>
              <a:t> </a:t>
            </a:r>
            <a:endParaRPr lang="en-US" sz="1000" b="1" spc="-45" dirty="0">
              <a:solidFill>
                <a:srgbClr val="002060"/>
              </a:solidFill>
              <a:latin typeface="Tahoma"/>
              <a:cs typeface="Tahoma"/>
            </a:endParaRPr>
          </a:p>
        </p:txBody>
      </p:sp>
      <p:sp>
        <p:nvSpPr>
          <p:cNvPr id="65" name="object 45"/>
          <p:cNvSpPr txBox="1"/>
          <p:nvPr/>
        </p:nvSpPr>
        <p:spPr bwMode="auto">
          <a:xfrm>
            <a:off x="9298762" y="5508213"/>
            <a:ext cx="1848311" cy="225043"/>
          </a:xfrm>
          <a:prstGeom prst="rect">
            <a:avLst/>
          </a:prstGeom>
        </p:spPr>
        <p:txBody>
          <a:bodyPr vert="horz" wrap="square" lIns="0" tIns="70467" rIns="0" bIns="0" rtlCol="0">
            <a:spAutoFit/>
          </a:bodyPr>
          <a:lstStyle/>
          <a:p>
            <a:pPr marL="7701">
              <a:spcAft>
                <a:spcPts val="606"/>
              </a:spcAft>
              <a:buSzPct val="150000"/>
              <a:buFont typeface="Wingdings"/>
              <a:buChar char="ü"/>
              <a:defRPr/>
            </a:pPr>
            <a:r>
              <a:rPr lang="ru-RU" sz="1000" b="1" spc="-21">
                <a:solidFill>
                  <a:srgbClr val="002060"/>
                </a:solidFill>
                <a:latin typeface="Tahoma"/>
                <a:cs typeface="Tahoma"/>
              </a:rPr>
              <a:t> </a:t>
            </a:r>
            <a:endParaRPr lang="en-US" sz="1000" b="1" spc="-45">
              <a:solidFill>
                <a:srgbClr val="002060"/>
              </a:solidFill>
              <a:latin typeface="Tahoma"/>
              <a:cs typeface="Tahoma"/>
            </a:endParaRPr>
          </a:p>
        </p:txBody>
      </p:sp>
      <p:sp>
        <p:nvSpPr>
          <p:cNvPr id="67" name="object 45"/>
          <p:cNvSpPr txBox="1"/>
          <p:nvPr/>
        </p:nvSpPr>
        <p:spPr bwMode="auto">
          <a:xfrm>
            <a:off x="7017232" y="5800678"/>
            <a:ext cx="1848311" cy="225043"/>
          </a:xfrm>
          <a:prstGeom prst="rect">
            <a:avLst/>
          </a:prstGeom>
        </p:spPr>
        <p:txBody>
          <a:bodyPr vert="horz" wrap="square" lIns="0" tIns="70467" rIns="0" bIns="0" rtlCol="0">
            <a:spAutoFit/>
          </a:bodyPr>
          <a:lstStyle/>
          <a:p>
            <a:pPr marL="7701">
              <a:spcAft>
                <a:spcPts val="606"/>
              </a:spcAft>
              <a:buSzPct val="150000"/>
              <a:buFont typeface="Wingdings"/>
              <a:buChar char="ü"/>
              <a:defRPr/>
            </a:pPr>
            <a:r>
              <a:rPr lang="ru-RU" sz="1000" b="1" spc="-21" dirty="0">
                <a:solidFill>
                  <a:srgbClr val="002060"/>
                </a:solidFill>
                <a:latin typeface="Tahoma"/>
                <a:cs typeface="Tahoma"/>
              </a:rPr>
              <a:t> </a:t>
            </a:r>
            <a:endParaRPr lang="en-US" sz="1000" b="1" spc="-45" dirty="0">
              <a:solidFill>
                <a:srgbClr val="002060"/>
              </a:solidFill>
              <a:latin typeface="Tahoma"/>
              <a:cs typeface="Tahoma"/>
            </a:endParaRPr>
          </a:p>
        </p:txBody>
      </p:sp>
      <p:sp>
        <p:nvSpPr>
          <p:cNvPr id="68" name="object 45"/>
          <p:cNvSpPr txBox="1"/>
          <p:nvPr/>
        </p:nvSpPr>
        <p:spPr bwMode="auto">
          <a:xfrm>
            <a:off x="9298762" y="5811652"/>
            <a:ext cx="1848311" cy="225043"/>
          </a:xfrm>
          <a:prstGeom prst="rect">
            <a:avLst/>
          </a:prstGeom>
        </p:spPr>
        <p:txBody>
          <a:bodyPr vert="horz" wrap="square" lIns="0" tIns="70467" rIns="0" bIns="0" rtlCol="0">
            <a:spAutoFit/>
          </a:bodyPr>
          <a:lstStyle/>
          <a:p>
            <a:pPr marL="7701">
              <a:spcAft>
                <a:spcPts val="606"/>
              </a:spcAft>
              <a:buSzPct val="150000"/>
              <a:buFont typeface="Wingdings"/>
              <a:buChar char="ü"/>
              <a:defRPr/>
            </a:pPr>
            <a:r>
              <a:rPr lang="ru-RU" sz="1000" b="1" spc="-21">
                <a:solidFill>
                  <a:srgbClr val="002060"/>
                </a:solidFill>
                <a:latin typeface="Tahoma"/>
                <a:cs typeface="Tahoma"/>
              </a:rPr>
              <a:t> </a:t>
            </a:r>
            <a:endParaRPr lang="en-US" sz="1000" b="1" spc="-45">
              <a:solidFill>
                <a:srgbClr val="002060"/>
              </a:solidFill>
              <a:latin typeface="Tahoma"/>
              <a:cs typeface="Tahoma"/>
            </a:endParaRPr>
          </a:p>
        </p:txBody>
      </p:sp>
      <p:sp>
        <p:nvSpPr>
          <p:cNvPr id="71" name="object 45"/>
          <p:cNvSpPr txBox="1"/>
          <p:nvPr/>
        </p:nvSpPr>
        <p:spPr bwMode="auto">
          <a:xfrm>
            <a:off x="9298762" y="6165627"/>
            <a:ext cx="1848311" cy="225043"/>
          </a:xfrm>
          <a:prstGeom prst="rect">
            <a:avLst/>
          </a:prstGeom>
        </p:spPr>
        <p:txBody>
          <a:bodyPr vert="horz" wrap="square" lIns="0" tIns="70467" rIns="0" bIns="0" rtlCol="0">
            <a:spAutoFit/>
          </a:bodyPr>
          <a:lstStyle/>
          <a:p>
            <a:pPr marL="7701">
              <a:spcAft>
                <a:spcPts val="606"/>
              </a:spcAft>
              <a:buSzPct val="150000"/>
              <a:buFont typeface="Wingdings"/>
              <a:buChar char="ü"/>
              <a:defRPr/>
            </a:pPr>
            <a:r>
              <a:rPr lang="ru-RU" sz="1000" b="1" spc="-21">
                <a:solidFill>
                  <a:srgbClr val="002060"/>
                </a:solidFill>
                <a:latin typeface="Tahoma"/>
                <a:cs typeface="Tahoma"/>
              </a:rPr>
              <a:t> </a:t>
            </a:r>
            <a:endParaRPr lang="en-US" sz="1000" b="1" spc="-45">
              <a:solidFill>
                <a:srgbClr val="002060"/>
              </a:solidFill>
              <a:latin typeface="Tahoma"/>
              <a:cs typeface="Tahoma"/>
            </a:endParaRPr>
          </a:p>
        </p:txBody>
      </p:sp>
      <p:sp>
        <p:nvSpPr>
          <p:cNvPr id="69" name="object 45"/>
          <p:cNvSpPr txBox="1"/>
          <p:nvPr/>
        </p:nvSpPr>
        <p:spPr bwMode="auto">
          <a:xfrm>
            <a:off x="7017232" y="4221088"/>
            <a:ext cx="1848311" cy="225043"/>
          </a:xfrm>
          <a:prstGeom prst="rect">
            <a:avLst/>
          </a:prstGeom>
        </p:spPr>
        <p:txBody>
          <a:bodyPr vert="horz" wrap="square" lIns="0" tIns="70467" rIns="0" bIns="0" rtlCol="0">
            <a:spAutoFit/>
          </a:bodyPr>
          <a:lstStyle/>
          <a:p>
            <a:pPr marL="7701">
              <a:spcAft>
                <a:spcPts val="606"/>
              </a:spcAft>
              <a:buSzPct val="150000"/>
              <a:buFont typeface="Wingdings"/>
              <a:buChar char="ü"/>
              <a:defRPr/>
            </a:pPr>
            <a:r>
              <a:rPr lang="ru-RU" sz="1000" b="1" spc="-21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endParaRPr lang="en-US" sz="1000" b="1" spc="-45" dirty="0">
              <a:solidFill>
                <a:srgbClr val="F44336"/>
              </a:solidFill>
              <a:latin typeface="Tahoma"/>
              <a:cs typeface="Tahoma"/>
            </a:endParaRPr>
          </a:p>
        </p:txBody>
      </p:sp>
      <p:sp>
        <p:nvSpPr>
          <p:cNvPr id="70" name="object 45"/>
          <p:cNvSpPr txBox="1"/>
          <p:nvPr/>
        </p:nvSpPr>
        <p:spPr bwMode="auto">
          <a:xfrm>
            <a:off x="9298762" y="4232062"/>
            <a:ext cx="1848311" cy="225043"/>
          </a:xfrm>
          <a:prstGeom prst="rect">
            <a:avLst/>
          </a:prstGeom>
        </p:spPr>
        <p:txBody>
          <a:bodyPr vert="horz" wrap="square" lIns="0" tIns="70467" rIns="0" bIns="0" rtlCol="0">
            <a:spAutoFit/>
          </a:bodyPr>
          <a:lstStyle/>
          <a:p>
            <a:pPr marL="7701">
              <a:spcAft>
                <a:spcPts val="606"/>
              </a:spcAft>
              <a:buSzPct val="150000"/>
              <a:buFont typeface="Wingdings"/>
              <a:buChar char="ü"/>
              <a:defRPr/>
            </a:pPr>
            <a:r>
              <a:rPr lang="ru-RU" sz="1000" b="1" spc="-21">
                <a:solidFill>
                  <a:srgbClr val="031B83"/>
                </a:solidFill>
                <a:latin typeface="Tahoma"/>
                <a:cs typeface="Tahoma"/>
              </a:rPr>
              <a:t> </a:t>
            </a:r>
            <a:endParaRPr lang="en-US" sz="1000" b="1" spc="-45">
              <a:solidFill>
                <a:srgbClr val="F44336"/>
              </a:solidFill>
              <a:latin typeface="Tahoma"/>
              <a:cs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3280867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object 3"/>
          <p:cNvSpPr/>
          <p:nvPr/>
        </p:nvSpPr>
        <p:spPr bwMode="auto">
          <a:xfrm>
            <a:off x="427" y="1"/>
            <a:ext cx="634971" cy="634971"/>
          </a:xfrm>
          <a:custGeom>
            <a:avLst/>
            <a:gdLst/>
            <a:ahLst/>
            <a:cxnLst/>
            <a:rect l="l" t="t" r="r" b="b"/>
            <a:pathLst>
              <a:path w="1047115" h="1047115" extrusionOk="0">
                <a:moveTo>
                  <a:pt x="0" y="1047088"/>
                </a:moveTo>
                <a:lnTo>
                  <a:pt x="1047088" y="1047088"/>
                </a:lnTo>
                <a:lnTo>
                  <a:pt x="1047088" y="0"/>
                </a:lnTo>
                <a:lnTo>
                  <a:pt x="0" y="0"/>
                </a:lnTo>
                <a:lnTo>
                  <a:pt x="0" y="1047088"/>
                </a:lnTo>
                <a:close/>
              </a:path>
            </a:pathLst>
          </a:custGeom>
          <a:solidFill>
            <a:srgbClr val="031B83"/>
          </a:solidFill>
        </p:spPr>
        <p:txBody>
          <a:bodyPr wrap="square" lIns="0" tIns="0" rIns="0" bIns="0" rtlCol="0"/>
          <a:lstStyle/>
          <a:p>
            <a:pPr>
              <a:defRPr/>
            </a:pPr>
            <a:endParaRPr sz="1100">
              <a:solidFill>
                <a:prstClr val="black"/>
              </a:solidFill>
            </a:endParaRPr>
          </a:p>
        </p:txBody>
      </p:sp>
      <p:sp>
        <p:nvSpPr>
          <p:cNvPr id="7" name="object 10"/>
          <p:cNvSpPr txBox="1">
            <a:spLocks noGrp="1"/>
          </p:cNvSpPr>
          <p:nvPr>
            <p:ph type="title"/>
          </p:nvPr>
        </p:nvSpPr>
        <p:spPr bwMode="auto">
          <a:xfrm>
            <a:off x="740970" y="44624"/>
            <a:ext cx="10170071" cy="340564"/>
          </a:xfrm>
          <a:prstGeom prst="rect">
            <a:avLst/>
          </a:prstGeom>
        </p:spPr>
        <p:txBody>
          <a:bodyPr vert="horz" wrap="square" lIns="0" tIns="8086" rIns="0" bIns="0" rtlCol="0">
            <a:spAutoFit/>
          </a:bodyPr>
          <a:lstStyle/>
          <a:p>
            <a:pPr marL="7701">
              <a:spcBef>
                <a:spcPts val="64"/>
              </a:spcBef>
              <a:defRPr/>
            </a:pPr>
            <a:r>
              <a:rPr lang="ru-RU" sz="2400" b="1" spc="45" dirty="0">
                <a:solidFill>
                  <a:srgbClr val="031B83"/>
                </a:solidFill>
                <a:latin typeface="Verdana"/>
                <a:cs typeface="Verdana"/>
              </a:rPr>
              <a:t>Образовательная среда, создание условий</a:t>
            </a:r>
          </a:p>
        </p:txBody>
      </p:sp>
      <p:sp>
        <p:nvSpPr>
          <p:cNvPr id="9" name="object 13"/>
          <p:cNvSpPr txBox="1"/>
          <p:nvPr/>
        </p:nvSpPr>
        <p:spPr bwMode="auto">
          <a:xfrm>
            <a:off x="4727848" y="692696"/>
            <a:ext cx="1828287" cy="192053"/>
          </a:xfrm>
          <a:prstGeom prst="rect">
            <a:avLst/>
          </a:prstGeom>
        </p:spPr>
        <p:txBody>
          <a:bodyPr vert="horz" wrap="square" lIns="0" tIns="7316" rIns="0" bIns="0" rtlCol="0">
            <a:spAutoFit/>
          </a:bodyPr>
          <a:lstStyle/>
          <a:p>
            <a:pPr marL="7701" marR="3081" algn="ctr">
              <a:spcBef>
                <a:spcPts val="58"/>
              </a:spcBef>
              <a:defRPr/>
            </a:pPr>
            <a:r>
              <a:rPr lang="ru-RU" sz="1200" b="1" spc="-21" dirty="0">
                <a:solidFill>
                  <a:srgbClr val="008000"/>
                </a:solidFill>
                <a:latin typeface="Tahoma"/>
                <a:cs typeface="Tahoma"/>
              </a:rPr>
              <a:t>БАЗОВЫЙ</a:t>
            </a:r>
            <a:endParaRPr lang="ru-RU" sz="1000" dirty="0">
              <a:solidFill>
                <a:srgbClr val="008000"/>
              </a:solidFill>
              <a:latin typeface="Tahoma"/>
              <a:cs typeface="Tahoma"/>
            </a:endParaRPr>
          </a:p>
        </p:txBody>
      </p:sp>
      <p:grpSp>
        <p:nvGrpSpPr>
          <p:cNvPr id="11" name="Группа 50"/>
          <p:cNvGrpSpPr/>
          <p:nvPr/>
        </p:nvGrpSpPr>
        <p:grpSpPr bwMode="auto">
          <a:xfrm>
            <a:off x="599189" y="900701"/>
            <a:ext cx="11002538" cy="218304"/>
            <a:chOff x="1047088" y="7559676"/>
            <a:chExt cx="17360900" cy="468000"/>
          </a:xfrm>
        </p:grpSpPr>
        <p:sp>
          <p:nvSpPr>
            <p:cNvPr id="12" name="object 17"/>
            <p:cNvSpPr/>
            <p:nvPr/>
          </p:nvSpPr>
          <p:spPr bwMode="auto">
            <a:xfrm>
              <a:off x="1047088" y="7559676"/>
              <a:ext cx="17360900" cy="468000"/>
            </a:xfrm>
            <a:custGeom>
              <a:avLst/>
              <a:gdLst/>
              <a:ahLst/>
              <a:cxnLst/>
              <a:rect l="l" t="t" r="r" b="b"/>
              <a:pathLst>
                <a:path w="17360900" h="890270" extrusionOk="0">
                  <a:moveTo>
                    <a:pt x="0" y="890025"/>
                  </a:moveTo>
                  <a:lnTo>
                    <a:pt x="17360727" y="890025"/>
                  </a:lnTo>
                  <a:lnTo>
                    <a:pt x="17360727" y="0"/>
                  </a:lnTo>
                  <a:lnTo>
                    <a:pt x="0" y="0"/>
                  </a:lnTo>
                  <a:lnTo>
                    <a:pt x="0" y="890025"/>
                  </a:lnTo>
                  <a:close/>
                </a:path>
              </a:pathLst>
            </a:custGeom>
            <a:solidFill>
              <a:srgbClr val="031B83"/>
            </a:solidFill>
          </p:spPr>
          <p:txBody>
            <a:bodyPr wrap="square" lIns="0" tIns="0" rIns="0" bIns="0" rtlCol="0"/>
            <a:lstStyle/>
            <a:p>
              <a:pPr>
                <a:defRPr/>
              </a:pPr>
              <a:endParaRPr sz="1100">
                <a:solidFill>
                  <a:prstClr val="black"/>
                </a:solidFill>
              </a:endParaRPr>
            </a:p>
          </p:txBody>
        </p:sp>
        <p:sp>
          <p:nvSpPr>
            <p:cNvPr id="13" name="object 18"/>
            <p:cNvSpPr txBox="1"/>
            <p:nvPr/>
          </p:nvSpPr>
          <p:spPr bwMode="auto">
            <a:xfrm>
              <a:off x="1060450" y="7635875"/>
              <a:ext cx="17221201" cy="345743"/>
            </a:xfrm>
            <a:prstGeom prst="rect">
              <a:avLst/>
            </a:prstGeom>
            <a:grpFill/>
          </p:spPr>
          <p:txBody>
            <a:bodyPr vert="horz" wrap="square" lIns="0" tIns="7316" rIns="0" bIns="0" rtlCol="0">
              <a:spAutoFit/>
            </a:bodyPr>
            <a:lstStyle/>
            <a:p>
              <a:pPr marL="289953" marR="3081" indent="-282637">
                <a:spcBef>
                  <a:spcPts val="58"/>
                </a:spcBef>
                <a:defRPr/>
              </a:pPr>
              <a:r>
                <a:rPr lang="ru-RU" sz="1000" b="1" spc="-23" dirty="0">
                  <a:solidFill>
                    <a:srgbClr val="FFFFFF"/>
                  </a:solidFill>
                  <a:latin typeface="Tahoma"/>
                  <a:cs typeface="Tahoma"/>
                </a:rPr>
                <a:t>Модернизация, развитие и обеспечение возможности дальнейшего внедрения и использования цифровой образовательной среды на постоянной основе</a:t>
              </a:r>
            </a:p>
          </p:txBody>
        </p:sp>
      </p:grpSp>
      <p:sp>
        <p:nvSpPr>
          <p:cNvPr id="14" name="object 20"/>
          <p:cNvSpPr txBox="1"/>
          <p:nvPr/>
        </p:nvSpPr>
        <p:spPr bwMode="auto">
          <a:xfrm>
            <a:off x="9394191" y="739425"/>
            <a:ext cx="2079349" cy="161276"/>
          </a:xfrm>
          <a:prstGeom prst="rect">
            <a:avLst/>
          </a:prstGeom>
        </p:spPr>
        <p:txBody>
          <a:bodyPr vert="horz" wrap="square" lIns="0" tIns="7316" rIns="0" bIns="0" rtlCol="0">
            <a:spAutoFit/>
          </a:bodyPr>
          <a:lstStyle/>
          <a:p>
            <a:pPr marL="7701">
              <a:lnSpc>
                <a:spcPts val="1201"/>
              </a:lnSpc>
              <a:spcBef>
                <a:spcPts val="58"/>
              </a:spcBef>
              <a:defRPr/>
            </a:pPr>
            <a:r>
              <a:rPr lang="ru-RU" sz="1000" b="1" spc="-27" dirty="0">
                <a:solidFill>
                  <a:srgbClr val="031B83"/>
                </a:solidFill>
                <a:latin typeface="Tahoma"/>
                <a:cs typeface="Tahoma"/>
              </a:rPr>
              <a:t>ПОЛНЫЙ</a:t>
            </a:r>
            <a:endParaRPr lang="ru-RU" sz="1000" dirty="0">
              <a:solidFill>
                <a:prstClr val="black"/>
              </a:solidFill>
              <a:latin typeface="Tahoma"/>
              <a:cs typeface="Tahoma"/>
            </a:endParaRPr>
          </a:p>
        </p:txBody>
      </p:sp>
      <p:sp>
        <p:nvSpPr>
          <p:cNvPr id="15" name="object 21"/>
          <p:cNvSpPr txBox="1"/>
          <p:nvPr/>
        </p:nvSpPr>
        <p:spPr bwMode="auto">
          <a:xfrm>
            <a:off x="7115087" y="724655"/>
            <a:ext cx="2127482" cy="161404"/>
          </a:xfrm>
          <a:prstGeom prst="rect">
            <a:avLst/>
          </a:prstGeom>
        </p:spPr>
        <p:txBody>
          <a:bodyPr vert="horz" wrap="square" lIns="0" tIns="7316" rIns="0" bIns="0" rtlCol="0">
            <a:spAutoFit/>
          </a:bodyPr>
          <a:lstStyle/>
          <a:p>
            <a:pPr marL="7701" marR="3081">
              <a:spcBef>
                <a:spcPts val="58"/>
              </a:spcBef>
              <a:defRPr/>
            </a:pPr>
            <a:r>
              <a:rPr lang="ru-RU" sz="1000" b="1" spc="-23" dirty="0">
                <a:solidFill>
                  <a:srgbClr val="031B83"/>
                </a:solidFill>
                <a:latin typeface="Tahoma"/>
                <a:cs typeface="Tahoma"/>
              </a:rPr>
              <a:t>СРЕДНИЙ</a:t>
            </a:r>
            <a:endParaRPr lang="ru-RU" sz="1000" dirty="0">
              <a:solidFill>
                <a:prstClr val="black"/>
              </a:solidFill>
              <a:latin typeface="Tahoma"/>
              <a:cs typeface="Tahoma"/>
            </a:endParaRPr>
          </a:p>
        </p:txBody>
      </p:sp>
      <p:grpSp>
        <p:nvGrpSpPr>
          <p:cNvPr id="16" name="Группа 55"/>
          <p:cNvGrpSpPr/>
          <p:nvPr/>
        </p:nvGrpSpPr>
        <p:grpSpPr bwMode="auto">
          <a:xfrm>
            <a:off x="9406158" y="476672"/>
            <a:ext cx="1659113" cy="123671"/>
            <a:chOff x="9465679" y="2607490"/>
            <a:chExt cx="2736000" cy="203942"/>
          </a:xfrm>
        </p:grpSpPr>
        <p:sp>
          <p:nvSpPr>
            <p:cNvPr id="17" name="object 25"/>
            <p:cNvSpPr/>
            <p:nvPr/>
          </p:nvSpPr>
          <p:spPr bwMode="auto">
            <a:xfrm>
              <a:off x="9465679" y="2811432"/>
              <a:ext cx="2736000" cy="0"/>
            </a:xfrm>
            <a:custGeom>
              <a:avLst/>
              <a:gdLst/>
              <a:ahLst/>
              <a:cxnLst/>
              <a:rect l="l" t="t" r="r" b="b"/>
              <a:pathLst>
                <a:path w="3560444" extrusionOk="0">
                  <a:moveTo>
                    <a:pt x="0" y="0"/>
                  </a:moveTo>
                  <a:lnTo>
                    <a:pt x="3560101" y="0"/>
                  </a:lnTo>
                </a:path>
              </a:pathLst>
            </a:custGeom>
            <a:grpFill/>
            <a:ln w="52354">
              <a:solidFill>
                <a:srgbClr val="F44336"/>
              </a:solidFill>
            </a:ln>
          </p:spPr>
          <p:txBody>
            <a:bodyPr wrap="square" lIns="0" tIns="0" rIns="0" bIns="0" rtlCol="0"/>
            <a:lstStyle/>
            <a:p>
              <a:pPr>
                <a:defRPr/>
              </a:pPr>
              <a:endParaRPr sz="1100">
                <a:solidFill>
                  <a:prstClr val="black"/>
                </a:solidFill>
              </a:endParaRPr>
            </a:p>
          </p:txBody>
        </p:sp>
        <p:sp>
          <p:nvSpPr>
            <p:cNvPr id="18" name="object 33"/>
            <p:cNvSpPr/>
            <p:nvPr/>
          </p:nvSpPr>
          <p:spPr bwMode="auto">
            <a:xfrm>
              <a:off x="11980279" y="2607490"/>
              <a:ext cx="177753" cy="177764"/>
            </a:xfrm>
            <a:prstGeom prst="rect">
              <a:avLst/>
            </a:prstGeom>
            <a:blipFill>
              <a:blip r:embed="rId2"/>
              <a:stretch/>
            </a:blipFill>
          </p:spPr>
          <p:txBody>
            <a:bodyPr wrap="square" lIns="0" tIns="0" rIns="0" bIns="0" rtlCol="0"/>
            <a:lstStyle/>
            <a:p>
              <a:pPr>
                <a:defRPr/>
              </a:pPr>
              <a:endParaRPr sz="1100">
                <a:solidFill>
                  <a:prstClr val="black"/>
                </a:solidFill>
              </a:endParaRPr>
            </a:p>
          </p:txBody>
        </p:sp>
      </p:grpSp>
      <p:pic>
        <p:nvPicPr>
          <p:cNvPr id="19" name="object 16"/>
          <p:cNvPicPr/>
          <p:nvPr/>
        </p:nvPicPr>
        <p:blipFill>
          <a:blip r:embed="rId3"/>
          <a:stretch/>
        </p:blipFill>
        <p:spPr bwMode="auto">
          <a:xfrm>
            <a:off x="71465" y="47740"/>
            <a:ext cx="492897" cy="539490"/>
          </a:xfrm>
          <a:prstGeom prst="rect">
            <a:avLst/>
          </a:prstGeom>
        </p:spPr>
      </p:pic>
      <p:sp>
        <p:nvSpPr>
          <p:cNvPr id="24" name="object 45"/>
          <p:cNvSpPr txBox="1"/>
          <p:nvPr/>
        </p:nvSpPr>
        <p:spPr bwMode="auto">
          <a:xfrm>
            <a:off x="4857155" y="2822272"/>
            <a:ext cx="1848311" cy="225043"/>
          </a:xfrm>
          <a:prstGeom prst="rect">
            <a:avLst/>
          </a:prstGeom>
        </p:spPr>
        <p:txBody>
          <a:bodyPr vert="horz" wrap="square" lIns="0" tIns="70467" rIns="0" bIns="0" rtlCol="0">
            <a:spAutoFit/>
          </a:bodyPr>
          <a:lstStyle/>
          <a:p>
            <a:pPr marL="7701">
              <a:spcAft>
                <a:spcPts val="910"/>
              </a:spcAft>
              <a:buSzPct val="150000"/>
              <a:defRPr/>
            </a:pPr>
            <a:r>
              <a:rPr lang="ru-RU" sz="1000" spc="-21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endParaRPr dirty="0"/>
          </a:p>
        </p:txBody>
      </p:sp>
      <p:grpSp>
        <p:nvGrpSpPr>
          <p:cNvPr id="33" name="Группа 55"/>
          <p:cNvGrpSpPr/>
          <p:nvPr/>
        </p:nvGrpSpPr>
        <p:grpSpPr bwMode="auto">
          <a:xfrm>
            <a:off x="7103747" y="479899"/>
            <a:ext cx="1659113" cy="123671"/>
            <a:chOff x="9465679" y="2607490"/>
            <a:chExt cx="2736000" cy="203942"/>
          </a:xfrm>
        </p:grpSpPr>
        <p:sp>
          <p:nvSpPr>
            <p:cNvPr id="34" name="object 25"/>
            <p:cNvSpPr/>
            <p:nvPr/>
          </p:nvSpPr>
          <p:spPr bwMode="auto">
            <a:xfrm>
              <a:off x="9465679" y="2811432"/>
              <a:ext cx="2736000" cy="0"/>
            </a:xfrm>
            <a:custGeom>
              <a:avLst/>
              <a:gdLst/>
              <a:ahLst/>
              <a:cxnLst/>
              <a:rect l="l" t="t" r="r" b="b"/>
              <a:pathLst>
                <a:path w="3560444" extrusionOk="0">
                  <a:moveTo>
                    <a:pt x="0" y="0"/>
                  </a:moveTo>
                  <a:lnTo>
                    <a:pt x="3560101" y="0"/>
                  </a:lnTo>
                </a:path>
              </a:pathLst>
            </a:custGeom>
            <a:grpFill/>
            <a:ln w="52354">
              <a:solidFill>
                <a:srgbClr val="F44336"/>
              </a:solidFill>
            </a:ln>
          </p:spPr>
          <p:txBody>
            <a:bodyPr wrap="square" lIns="0" tIns="0" rIns="0" bIns="0" rtlCol="0"/>
            <a:lstStyle/>
            <a:p>
              <a:pPr>
                <a:defRPr/>
              </a:pPr>
              <a:endParaRPr sz="1100">
                <a:solidFill>
                  <a:prstClr val="black"/>
                </a:solidFill>
              </a:endParaRPr>
            </a:p>
          </p:txBody>
        </p:sp>
        <p:sp>
          <p:nvSpPr>
            <p:cNvPr id="35" name="object 33"/>
            <p:cNvSpPr/>
            <p:nvPr/>
          </p:nvSpPr>
          <p:spPr bwMode="auto">
            <a:xfrm>
              <a:off x="10761078" y="2607490"/>
              <a:ext cx="177753" cy="177764"/>
            </a:xfrm>
            <a:prstGeom prst="rect">
              <a:avLst/>
            </a:prstGeom>
            <a:blipFill>
              <a:blip r:embed="rId2"/>
              <a:stretch/>
            </a:blipFill>
          </p:spPr>
          <p:txBody>
            <a:bodyPr wrap="square" lIns="0" tIns="0" rIns="0" bIns="0" rtlCol="0"/>
            <a:lstStyle/>
            <a:p>
              <a:pPr>
                <a:defRPr/>
              </a:pPr>
              <a:endParaRPr sz="1100">
                <a:solidFill>
                  <a:prstClr val="black"/>
                </a:solidFill>
              </a:endParaRPr>
            </a:p>
          </p:txBody>
        </p:sp>
      </p:grpSp>
      <p:grpSp>
        <p:nvGrpSpPr>
          <p:cNvPr id="36" name="Группа 55"/>
          <p:cNvGrpSpPr/>
          <p:nvPr/>
        </p:nvGrpSpPr>
        <p:grpSpPr bwMode="auto">
          <a:xfrm>
            <a:off x="4894599" y="492279"/>
            <a:ext cx="1659113" cy="123671"/>
            <a:chOff x="9465679" y="2607490"/>
            <a:chExt cx="2736000" cy="203942"/>
          </a:xfrm>
        </p:grpSpPr>
        <p:sp>
          <p:nvSpPr>
            <p:cNvPr id="37" name="object 25"/>
            <p:cNvSpPr/>
            <p:nvPr/>
          </p:nvSpPr>
          <p:spPr bwMode="auto">
            <a:xfrm>
              <a:off x="9465679" y="2811432"/>
              <a:ext cx="2736000" cy="0"/>
            </a:xfrm>
            <a:custGeom>
              <a:avLst/>
              <a:gdLst/>
              <a:ahLst/>
              <a:cxnLst/>
              <a:rect l="l" t="t" r="r" b="b"/>
              <a:pathLst>
                <a:path w="3560444" extrusionOk="0">
                  <a:moveTo>
                    <a:pt x="0" y="0"/>
                  </a:moveTo>
                  <a:lnTo>
                    <a:pt x="3560101" y="0"/>
                  </a:lnTo>
                </a:path>
              </a:pathLst>
            </a:custGeom>
            <a:grpFill/>
            <a:ln w="52354">
              <a:solidFill>
                <a:srgbClr val="F44336"/>
              </a:solidFill>
            </a:ln>
          </p:spPr>
          <p:txBody>
            <a:bodyPr wrap="square" lIns="0" tIns="0" rIns="0" bIns="0" rtlCol="0"/>
            <a:lstStyle/>
            <a:p>
              <a:pPr>
                <a:defRPr/>
              </a:pPr>
              <a:endParaRPr sz="1100">
                <a:solidFill>
                  <a:prstClr val="black"/>
                </a:solidFill>
              </a:endParaRPr>
            </a:p>
          </p:txBody>
        </p:sp>
        <p:sp>
          <p:nvSpPr>
            <p:cNvPr id="38" name="object 33"/>
            <p:cNvSpPr/>
            <p:nvPr/>
          </p:nvSpPr>
          <p:spPr bwMode="auto">
            <a:xfrm>
              <a:off x="9465679" y="2607490"/>
              <a:ext cx="177753" cy="177764"/>
            </a:xfrm>
            <a:prstGeom prst="rect">
              <a:avLst/>
            </a:prstGeom>
            <a:blipFill>
              <a:blip r:embed="rId2"/>
              <a:stretch/>
            </a:blipFill>
          </p:spPr>
          <p:txBody>
            <a:bodyPr wrap="square" lIns="0" tIns="0" rIns="0" bIns="0" rtlCol="0"/>
            <a:lstStyle/>
            <a:p>
              <a:pPr>
                <a:defRPr/>
              </a:pPr>
              <a:endParaRPr sz="1100">
                <a:solidFill>
                  <a:prstClr val="black"/>
                </a:solidFill>
              </a:endParaRPr>
            </a:p>
          </p:txBody>
        </p:sp>
      </p:grpSp>
      <p:sp>
        <p:nvSpPr>
          <p:cNvPr id="40" name="object 24"/>
          <p:cNvSpPr/>
          <p:nvPr/>
        </p:nvSpPr>
        <p:spPr bwMode="auto">
          <a:xfrm>
            <a:off x="635383" y="1950352"/>
            <a:ext cx="10527665" cy="0"/>
          </a:xfrm>
          <a:custGeom>
            <a:avLst/>
            <a:gdLst/>
            <a:ahLst/>
            <a:cxnLst/>
            <a:rect l="l" t="t" r="r" b="b"/>
            <a:pathLst>
              <a:path w="17360900" h="52704" extrusionOk="0">
                <a:moveTo>
                  <a:pt x="0" y="52354"/>
                </a:moveTo>
                <a:lnTo>
                  <a:pt x="17360727" y="52354"/>
                </a:lnTo>
                <a:lnTo>
                  <a:pt x="17360727" y="0"/>
                </a:lnTo>
                <a:lnTo>
                  <a:pt x="0" y="0"/>
                </a:lnTo>
                <a:lnTo>
                  <a:pt x="0" y="52354"/>
                </a:lnTo>
                <a:close/>
              </a:path>
            </a:pathLst>
          </a:custGeom>
          <a:solidFill>
            <a:srgbClr val="031B83"/>
          </a:solidFill>
        </p:spPr>
        <p:txBody>
          <a:bodyPr wrap="square" lIns="0" tIns="0" rIns="0" bIns="0" rtlCol="0"/>
          <a:lstStyle/>
          <a:p>
            <a:pPr>
              <a:defRPr/>
            </a:pPr>
            <a:endParaRPr sz="1100">
              <a:solidFill>
                <a:prstClr val="black"/>
              </a:solidFill>
            </a:endParaRPr>
          </a:p>
        </p:txBody>
      </p:sp>
      <p:sp>
        <p:nvSpPr>
          <p:cNvPr id="41" name="object 24"/>
          <p:cNvSpPr/>
          <p:nvPr/>
        </p:nvSpPr>
        <p:spPr bwMode="auto">
          <a:xfrm>
            <a:off x="635383" y="1811729"/>
            <a:ext cx="10522268" cy="0"/>
          </a:xfrm>
          <a:custGeom>
            <a:avLst/>
            <a:gdLst/>
            <a:ahLst/>
            <a:cxnLst/>
            <a:rect l="l" t="t" r="r" b="b"/>
            <a:pathLst>
              <a:path w="17360900" h="52704" extrusionOk="0">
                <a:moveTo>
                  <a:pt x="0" y="52354"/>
                </a:moveTo>
                <a:lnTo>
                  <a:pt x="17360727" y="52354"/>
                </a:lnTo>
                <a:lnTo>
                  <a:pt x="17360727" y="0"/>
                </a:lnTo>
                <a:lnTo>
                  <a:pt x="0" y="0"/>
                </a:lnTo>
                <a:lnTo>
                  <a:pt x="0" y="52354"/>
                </a:lnTo>
                <a:close/>
              </a:path>
            </a:pathLst>
          </a:custGeom>
          <a:solidFill>
            <a:srgbClr val="031B83"/>
          </a:solidFill>
        </p:spPr>
        <p:txBody>
          <a:bodyPr wrap="square" lIns="0" tIns="0" rIns="0" bIns="0" rtlCol="0"/>
          <a:lstStyle/>
          <a:p>
            <a:pPr>
              <a:defRPr/>
            </a:pPr>
            <a:endParaRPr sz="1100">
              <a:solidFill>
                <a:prstClr val="black"/>
              </a:solidFill>
            </a:endParaRPr>
          </a:p>
        </p:txBody>
      </p:sp>
      <p:sp>
        <p:nvSpPr>
          <p:cNvPr id="42" name="object 24"/>
          <p:cNvSpPr/>
          <p:nvPr/>
        </p:nvSpPr>
        <p:spPr bwMode="auto">
          <a:xfrm>
            <a:off x="551070" y="2135183"/>
            <a:ext cx="10522268" cy="0"/>
          </a:xfrm>
          <a:custGeom>
            <a:avLst/>
            <a:gdLst/>
            <a:ahLst/>
            <a:cxnLst/>
            <a:rect l="l" t="t" r="r" b="b"/>
            <a:pathLst>
              <a:path w="17360900" h="52704" extrusionOk="0">
                <a:moveTo>
                  <a:pt x="0" y="52354"/>
                </a:moveTo>
                <a:lnTo>
                  <a:pt x="17360727" y="52354"/>
                </a:lnTo>
                <a:lnTo>
                  <a:pt x="17360727" y="0"/>
                </a:lnTo>
                <a:lnTo>
                  <a:pt x="0" y="0"/>
                </a:lnTo>
                <a:lnTo>
                  <a:pt x="0" y="52354"/>
                </a:lnTo>
                <a:close/>
              </a:path>
            </a:pathLst>
          </a:custGeom>
          <a:solidFill>
            <a:srgbClr val="031B83"/>
          </a:solidFill>
        </p:spPr>
        <p:txBody>
          <a:bodyPr wrap="square" lIns="0" tIns="0" rIns="0" bIns="0" rtlCol="0"/>
          <a:lstStyle/>
          <a:p>
            <a:pPr>
              <a:defRPr/>
            </a:pPr>
            <a:endParaRPr sz="1100">
              <a:solidFill>
                <a:prstClr val="black"/>
              </a:solidFill>
            </a:endParaRPr>
          </a:p>
        </p:txBody>
      </p:sp>
      <p:sp>
        <p:nvSpPr>
          <p:cNvPr id="81" name="object 45"/>
          <p:cNvSpPr txBox="1"/>
          <p:nvPr/>
        </p:nvSpPr>
        <p:spPr bwMode="auto">
          <a:xfrm>
            <a:off x="535693" y="1148127"/>
            <a:ext cx="4158697" cy="5149725"/>
          </a:xfrm>
          <a:prstGeom prst="rect">
            <a:avLst/>
          </a:prstGeom>
        </p:spPr>
        <p:txBody>
          <a:bodyPr vert="horz" wrap="square" lIns="0" tIns="70467" rIns="0" bIns="0" rtlCol="0">
            <a:spAutoFit/>
          </a:bodyPr>
          <a:lstStyle/>
          <a:p>
            <a:pPr marL="179151" indent="-171450">
              <a:spcAft>
                <a:spcPts val="606"/>
              </a:spcAft>
              <a:buSzPct val="150000"/>
              <a:buFont typeface="Wingdings" pitchFamily="2" charset="2"/>
              <a:buChar char="§"/>
              <a:defRPr/>
            </a:pPr>
            <a:r>
              <a:rPr lang="ru-RU" sz="1000" spc="-21" dirty="0">
                <a:solidFill>
                  <a:srgbClr val="031B83"/>
                </a:solidFill>
                <a:latin typeface="Tahoma"/>
                <a:cs typeface="Tahoma"/>
              </a:rPr>
              <a:t>Использование ФГИС  </a:t>
            </a:r>
            <a:r>
              <a:rPr lang="ru-RU" sz="1000" spc="-21" dirty="0" smtClean="0">
                <a:solidFill>
                  <a:srgbClr val="031B83"/>
                </a:solidFill>
                <a:latin typeface="Tahoma"/>
                <a:cs typeface="Tahoma"/>
              </a:rPr>
              <a:t>«Моя школа» </a:t>
            </a:r>
            <a:endParaRPr lang="ru-RU" sz="1000" spc="-21" dirty="0">
              <a:solidFill>
                <a:srgbClr val="031B83"/>
              </a:solidFill>
              <a:latin typeface="Tahoma"/>
              <a:cs typeface="Tahoma"/>
            </a:endParaRPr>
          </a:p>
          <a:p>
            <a:pPr marL="179151" indent="-171450">
              <a:spcAft>
                <a:spcPts val="606"/>
              </a:spcAft>
              <a:buSzPct val="150000"/>
              <a:buFont typeface="Wingdings" pitchFamily="2" charset="2"/>
              <a:buChar char="§"/>
              <a:defRPr/>
            </a:pPr>
            <a:endParaRPr lang="ru-RU" sz="1000" spc="-21" dirty="0">
              <a:solidFill>
                <a:srgbClr val="031B83"/>
              </a:solidFill>
              <a:latin typeface="Tahoma"/>
              <a:cs typeface="Tahoma"/>
            </a:endParaRPr>
          </a:p>
          <a:p>
            <a:pPr marL="179151" indent="-171450">
              <a:spcAft>
                <a:spcPts val="606"/>
              </a:spcAft>
              <a:buSzPct val="150000"/>
              <a:buFont typeface="Wingdings" pitchFamily="2" charset="2"/>
              <a:buChar char="§"/>
              <a:defRPr/>
            </a:pPr>
            <a:r>
              <a:rPr lang="ru-RU" sz="1000" spc="-21" dirty="0">
                <a:solidFill>
                  <a:srgbClr val="031B83"/>
                </a:solidFill>
                <a:latin typeface="Tahoma"/>
                <a:cs typeface="Tahoma"/>
              </a:rPr>
              <a:t> Предоставление доступа к </a:t>
            </a:r>
            <a:r>
              <a:rPr lang="ru-RU" sz="1000" spc="-21" dirty="0" smtClean="0">
                <a:solidFill>
                  <a:srgbClr val="031B83"/>
                </a:solidFill>
                <a:latin typeface="Tahoma"/>
                <a:cs typeface="Tahoma"/>
              </a:rPr>
              <a:t>верифицированному </a:t>
            </a:r>
            <a:r>
              <a:rPr lang="ru-RU" sz="1000" spc="-21" dirty="0">
                <a:solidFill>
                  <a:srgbClr val="031B83"/>
                </a:solidFill>
                <a:latin typeface="Tahoma"/>
                <a:cs typeface="Tahoma"/>
              </a:rPr>
              <a:t>цифровому образовательному контенту, </a:t>
            </a:r>
            <a:r>
              <a:rPr lang="ru-RU" sz="1000" spc="-21" dirty="0" smtClean="0">
                <a:solidFill>
                  <a:srgbClr val="031B83"/>
                </a:solidFill>
                <a:latin typeface="Tahoma"/>
                <a:cs typeface="Tahoma"/>
              </a:rPr>
              <a:t>интернет </a:t>
            </a:r>
            <a:r>
              <a:rPr lang="ru-RU" sz="1000" spc="-21" dirty="0">
                <a:solidFill>
                  <a:srgbClr val="031B83"/>
                </a:solidFill>
                <a:latin typeface="Tahoma"/>
                <a:cs typeface="Tahoma"/>
              </a:rPr>
              <a:t>для школьников</a:t>
            </a:r>
          </a:p>
          <a:p>
            <a:pPr marL="179151" indent="-171450">
              <a:spcAft>
                <a:spcPts val="606"/>
              </a:spcAft>
              <a:buSzPct val="150000"/>
              <a:buFont typeface="Wingdings" pitchFamily="2" charset="2"/>
              <a:buChar char="§"/>
              <a:defRPr/>
            </a:pPr>
            <a:endParaRPr lang="ru-RU" sz="1000" spc="-21" dirty="0">
              <a:solidFill>
                <a:srgbClr val="031B83"/>
              </a:solidFill>
              <a:latin typeface="Tahoma"/>
              <a:cs typeface="Tahoma"/>
            </a:endParaRPr>
          </a:p>
          <a:p>
            <a:pPr marL="179151" indent="-171450">
              <a:spcAft>
                <a:spcPts val="606"/>
              </a:spcAft>
              <a:buSzPct val="150000"/>
              <a:buFont typeface="Wingdings" pitchFamily="2" charset="2"/>
              <a:buChar char="§"/>
              <a:defRPr/>
            </a:pPr>
            <a:r>
              <a:rPr lang="ru-RU" sz="1000" spc="-21" dirty="0" smtClean="0">
                <a:solidFill>
                  <a:srgbClr val="031B83"/>
                </a:solidFill>
                <a:latin typeface="Tahoma"/>
                <a:cs typeface="Tahoma"/>
              </a:rPr>
              <a:t>Оснащение </a:t>
            </a:r>
            <a:r>
              <a:rPr lang="en-US" sz="1000" spc="-21" dirty="0">
                <a:solidFill>
                  <a:srgbClr val="031B83"/>
                </a:solidFill>
                <a:latin typeface="Tahoma"/>
                <a:cs typeface="Tahoma"/>
              </a:rPr>
              <a:t>IT- </a:t>
            </a:r>
            <a:r>
              <a:rPr lang="ru-RU" sz="1000" spc="-21" dirty="0" smtClean="0">
                <a:solidFill>
                  <a:srgbClr val="031B83"/>
                </a:solidFill>
                <a:latin typeface="Tahoma"/>
                <a:cs typeface="Tahoma"/>
              </a:rPr>
              <a:t>оборудованием </a:t>
            </a:r>
            <a:r>
              <a:rPr lang="ru-RU" sz="1000" spc="-21" dirty="0">
                <a:solidFill>
                  <a:srgbClr val="031B83"/>
                </a:solidFill>
                <a:latin typeface="Tahoma"/>
                <a:cs typeface="Tahoma"/>
              </a:rPr>
              <a:t>в соответствии утвержденным Стандартом оснащения государственных и муниципальных общеобразовательных организаций, осуществляющих образовательную деятельность в субъектах Российской Федерации, компьютерным, мультимедийным, презентационным оборудованием и программным обеспечением»</a:t>
            </a:r>
          </a:p>
          <a:p>
            <a:pPr marL="7701">
              <a:spcAft>
                <a:spcPts val="606"/>
              </a:spcAft>
              <a:buSzPct val="150000"/>
              <a:defRPr/>
            </a:pPr>
            <a:endParaRPr lang="en-US" sz="1000" spc="-21" dirty="0">
              <a:solidFill>
                <a:srgbClr val="FF0000"/>
              </a:solidFill>
              <a:latin typeface="Tahoma"/>
              <a:cs typeface="Tahoma"/>
            </a:endParaRPr>
          </a:p>
          <a:p>
            <a:pPr marL="179151" indent="-171450">
              <a:spcAft>
                <a:spcPts val="606"/>
              </a:spcAft>
              <a:buSzPct val="150000"/>
              <a:buFont typeface="Wingdings" pitchFamily="2" charset="2"/>
              <a:buChar char="§"/>
              <a:defRPr/>
            </a:pPr>
            <a:r>
              <a:rPr lang="ru-RU" sz="1000" spc="-21" dirty="0" smtClean="0">
                <a:solidFill>
                  <a:srgbClr val="031B83"/>
                </a:solidFill>
                <a:latin typeface="Tahoma"/>
                <a:cs typeface="Tahoma"/>
              </a:rPr>
              <a:t>Эксплуатация </a:t>
            </a:r>
            <a:r>
              <a:rPr lang="ru-RU" sz="1000" spc="-21" dirty="0">
                <a:solidFill>
                  <a:srgbClr val="031B83"/>
                </a:solidFill>
                <a:latin typeface="Tahoma"/>
                <a:cs typeface="Tahoma"/>
              </a:rPr>
              <a:t>информационной системы управления образовательной </a:t>
            </a:r>
            <a:r>
              <a:rPr lang="ru-RU" sz="1000" spc="-21" dirty="0" smtClean="0">
                <a:solidFill>
                  <a:srgbClr val="031B83"/>
                </a:solidFill>
                <a:latin typeface="Tahoma"/>
                <a:cs typeface="Tahoma"/>
              </a:rPr>
              <a:t>организацией</a:t>
            </a:r>
            <a:endParaRPr lang="ru-RU" sz="1000" spc="-21" dirty="0">
              <a:solidFill>
                <a:srgbClr val="031B83"/>
              </a:solidFill>
              <a:latin typeface="Tahoma"/>
              <a:cs typeface="Tahoma"/>
            </a:endParaRPr>
          </a:p>
          <a:p>
            <a:pPr marL="179151" indent="-171450">
              <a:spcAft>
                <a:spcPts val="606"/>
              </a:spcAft>
              <a:buSzPct val="150000"/>
              <a:buFont typeface="Wingdings" pitchFamily="2" charset="2"/>
              <a:buChar char="§"/>
              <a:defRPr/>
            </a:pPr>
            <a:endParaRPr lang="ru-RU" sz="1000" spc="-21" dirty="0">
              <a:solidFill>
                <a:srgbClr val="031B83"/>
              </a:solidFill>
              <a:latin typeface="Tahoma"/>
              <a:cs typeface="Tahoma"/>
            </a:endParaRPr>
          </a:p>
          <a:p>
            <a:pPr marL="179151" indent="-171450">
              <a:spcAft>
                <a:spcPts val="606"/>
              </a:spcAft>
              <a:buSzPct val="150000"/>
              <a:buFont typeface="Wingdings" pitchFamily="2" charset="2"/>
              <a:buChar char="§"/>
              <a:defRPr/>
            </a:pPr>
            <a:r>
              <a:rPr lang="ru-RU" sz="1000" spc="-21" dirty="0">
                <a:solidFill>
                  <a:srgbClr val="031B83"/>
                </a:solidFill>
                <a:latin typeface="Tahoma"/>
                <a:cs typeface="Tahoma"/>
              </a:rPr>
              <a:t> Подключение образовательной организации к </a:t>
            </a:r>
            <a:r>
              <a:rPr lang="ru-RU" sz="1000" spc="-21" dirty="0" smtClean="0">
                <a:solidFill>
                  <a:srgbClr val="031B83"/>
                </a:solidFill>
                <a:latin typeface="Tahoma"/>
                <a:cs typeface="Tahoma"/>
              </a:rPr>
              <a:t/>
            </a:r>
            <a:br>
              <a:rPr lang="ru-RU" sz="1000" spc="-21" dirty="0" smtClean="0">
                <a:solidFill>
                  <a:srgbClr val="031B83"/>
                </a:solidFill>
                <a:latin typeface="Tahoma"/>
                <a:cs typeface="Tahoma"/>
              </a:rPr>
            </a:br>
            <a:r>
              <a:rPr lang="ru-RU" sz="1000" spc="-21" dirty="0" smtClean="0">
                <a:solidFill>
                  <a:srgbClr val="031B83"/>
                </a:solidFill>
                <a:latin typeface="Tahoma"/>
                <a:cs typeface="Tahoma"/>
              </a:rPr>
              <a:t>высокоскоростному </a:t>
            </a:r>
            <a:r>
              <a:rPr lang="ru-RU" sz="1000" spc="-21" dirty="0">
                <a:solidFill>
                  <a:srgbClr val="031B83"/>
                </a:solidFill>
                <a:latin typeface="Tahoma"/>
                <a:cs typeface="Tahoma"/>
              </a:rPr>
              <a:t>интернету с </a:t>
            </a:r>
            <a:r>
              <a:rPr lang="ru-RU" sz="1000" spc="-21" dirty="0" smtClean="0">
                <a:solidFill>
                  <a:srgbClr val="031B83"/>
                </a:solidFill>
                <a:latin typeface="Tahoma"/>
                <a:cs typeface="Tahoma"/>
              </a:rPr>
              <a:t>контент-фильтрацией</a:t>
            </a:r>
            <a:endParaRPr lang="ru-RU" sz="1000" spc="-21" dirty="0">
              <a:solidFill>
                <a:srgbClr val="031B83"/>
              </a:solidFill>
              <a:latin typeface="Tahoma"/>
              <a:cs typeface="Tahoma"/>
            </a:endParaRPr>
          </a:p>
          <a:p>
            <a:pPr marL="179151" indent="-171450">
              <a:spcAft>
                <a:spcPts val="606"/>
              </a:spcAft>
              <a:buSzPct val="150000"/>
              <a:buFont typeface="Wingdings" pitchFamily="2" charset="2"/>
              <a:buChar char="§"/>
              <a:defRPr/>
            </a:pPr>
            <a:endParaRPr lang="ru-RU" sz="1000" spc="-21" dirty="0">
              <a:solidFill>
                <a:srgbClr val="031B83"/>
              </a:solidFill>
              <a:latin typeface="Tahoma"/>
              <a:cs typeface="Tahoma"/>
            </a:endParaRPr>
          </a:p>
          <a:p>
            <a:pPr marL="179151" indent="-171450">
              <a:spcAft>
                <a:spcPts val="606"/>
              </a:spcAft>
              <a:buSzPct val="150000"/>
              <a:buFont typeface="Wingdings" pitchFamily="2" charset="2"/>
              <a:buChar char="§"/>
              <a:defRPr/>
            </a:pPr>
            <a:r>
              <a:rPr lang="ru-RU" sz="1000" spc="-21" dirty="0" smtClean="0">
                <a:solidFill>
                  <a:srgbClr val="031B83"/>
                </a:solidFill>
                <a:latin typeface="Tahoma"/>
                <a:cs typeface="Tahoma"/>
              </a:rPr>
              <a:t>Создание </a:t>
            </a:r>
            <a:r>
              <a:rPr lang="ru-RU" sz="1000" spc="-21" dirty="0">
                <a:solidFill>
                  <a:srgbClr val="031B83"/>
                </a:solidFill>
                <a:latin typeface="Tahoma"/>
                <a:cs typeface="Tahoma"/>
              </a:rPr>
              <a:t>на базе ИКОП </a:t>
            </a:r>
            <a:r>
              <a:rPr lang="ru-RU" sz="1000" spc="-21" dirty="0" smtClean="0">
                <a:solidFill>
                  <a:srgbClr val="031B83"/>
                </a:solidFill>
                <a:latin typeface="Tahoma"/>
                <a:cs typeface="Tahoma"/>
              </a:rPr>
              <a:t>(«Сферум») </a:t>
            </a:r>
            <a:r>
              <a:rPr lang="ru-RU" sz="1000" spc="-21" dirty="0">
                <a:solidFill>
                  <a:srgbClr val="031B83"/>
                </a:solidFill>
                <a:latin typeface="Tahoma"/>
                <a:cs typeface="Tahoma"/>
              </a:rPr>
              <a:t>профессиональных сообществ педагогов для обмена опытом и помощи начинающим </a:t>
            </a:r>
            <a:r>
              <a:rPr lang="ru-RU" sz="1000" spc="-21" dirty="0" smtClean="0">
                <a:solidFill>
                  <a:srgbClr val="031B83"/>
                </a:solidFill>
                <a:latin typeface="Tahoma"/>
                <a:cs typeface="Tahoma"/>
              </a:rPr>
              <a:t>учителям</a:t>
            </a:r>
          </a:p>
          <a:p>
            <a:pPr marL="179151" indent="-171450">
              <a:spcAft>
                <a:spcPts val="606"/>
              </a:spcAft>
              <a:buSzPct val="150000"/>
              <a:buFont typeface="Wingdings" pitchFamily="2" charset="2"/>
              <a:buChar char="§"/>
              <a:defRPr/>
            </a:pPr>
            <a:endParaRPr lang="ru-RU" sz="1000" b="1" spc="-45" dirty="0">
              <a:solidFill>
                <a:srgbClr val="F44336"/>
              </a:solidFill>
              <a:latin typeface="Tahoma"/>
              <a:cs typeface="Tahoma"/>
            </a:endParaRPr>
          </a:p>
          <a:p>
            <a:pPr marL="179151" indent="-171450">
              <a:spcAft>
                <a:spcPts val="606"/>
              </a:spcAft>
              <a:buSzPct val="150000"/>
              <a:buFont typeface="Wingdings" pitchFamily="2" charset="2"/>
              <a:buChar char="§"/>
              <a:defRPr/>
            </a:pPr>
            <a:r>
              <a:rPr lang="ru-RU" sz="1000" spc="-21" dirty="0" smtClean="0">
                <a:solidFill>
                  <a:srgbClr val="031B83"/>
                </a:solidFill>
                <a:latin typeface="Tahoma"/>
                <a:cs typeface="Tahoma"/>
              </a:rPr>
              <a:t>Государственно-общественное </a:t>
            </a:r>
            <a:r>
              <a:rPr lang="ru-RU" sz="1000" spc="-21" dirty="0">
                <a:solidFill>
                  <a:srgbClr val="031B83"/>
                </a:solidFill>
                <a:latin typeface="Tahoma"/>
                <a:cs typeface="Tahoma"/>
              </a:rPr>
              <a:t>управление</a:t>
            </a:r>
          </a:p>
          <a:p>
            <a:pPr marL="179151" indent="-171450">
              <a:spcBef>
                <a:spcPts val="555"/>
              </a:spcBef>
              <a:buFont typeface="Wingdings" pitchFamily="2" charset="2"/>
              <a:buChar char="§"/>
              <a:defRPr/>
            </a:pPr>
            <a:endParaRPr lang="ru-RU" sz="1000" b="1" spc="-45" dirty="0">
              <a:solidFill>
                <a:srgbClr val="F44336"/>
              </a:solidFill>
              <a:latin typeface="Tahoma"/>
              <a:cs typeface="Tahoma"/>
            </a:endParaRPr>
          </a:p>
          <a:p>
            <a:pPr marL="179151" indent="-171450">
              <a:spcBef>
                <a:spcPts val="555"/>
              </a:spcBef>
              <a:buFont typeface="Wingdings" pitchFamily="2" charset="2"/>
              <a:buChar char="§"/>
              <a:defRPr/>
            </a:pPr>
            <a:endParaRPr lang="ru-RU" sz="1001" spc="-21" dirty="0">
              <a:solidFill>
                <a:srgbClr val="031B83"/>
              </a:solidFill>
              <a:latin typeface="Tahoma"/>
              <a:cs typeface="Tahoma"/>
            </a:endParaRPr>
          </a:p>
          <a:p>
            <a:pPr marL="179151" indent="-171450">
              <a:spcBef>
                <a:spcPts val="555"/>
              </a:spcBef>
              <a:buFont typeface="Wingdings" pitchFamily="2" charset="2"/>
              <a:buChar char="§"/>
              <a:defRPr/>
            </a:pPr>
            <a:endParaRPr lang="ru-RU" sz="1001" spc="-21" dirty="0">
              <a:solidFill>
                <a:srgbClr val="031B83"/>
              </a:solidFill>
              <a:latin typeface="Tahoma"/>
              <a:cs typeface="Tahoma"/>
            </a:endParaRPr>
          </a:p>
        </p:txBody>
      </p:sp>
      <p:sp>
        <p:nvSpPr>
          <p:cNvPr id="82" name="object 45"/>
          <p:cNvSpPr txBox="1"/>
          <p:nvPr/>
        </p:nvSpPr>
        <p:spPr bwMode="auto">
          <a:xfrm>
            <a:off x="4794712" y="1196752"/>
            <a:ext cx="2093376" cy="456469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wrap="square" lIns="0" tIns="70467" rIns="0" bIns="0" rtlCol="0">
            <a:spAutoFit/>
          </a:bodyPr>
          <a:lstStyle/>
          <a:p>
            <a:pPr marL="7701">
              <a:spcAft>
                <a:spcPts val="606"/>
              </a:spcAft>
              <a:buSzPct val="150000"/>
              <a:buFont typeface="Wingdings"/>
              <a:buChar char="ü"/>
              <a:defRPr/>
            </a:pPr>
            <a:r>
              <a:rPr lang="ru-RU" sz="900" b="1" spc="-21" dirty="0" smtClean="0">
                <a:solidFill>
                  <a:srgbClr val="008000"/>
                </a:solidFill>
                <a:latin typeface="Tahoma"/>
                <a:cs typeface="Tahoma"/>
              </a:rPr>
              <a:t> </a:t>
            </a:r>
            <a:endParaRPr lang="ru-RU" sz="900" b="1" spc="-21" dirty="0">
              <a:solidFill>
                <a:srgbClr val="008000"/>
              </a:solidFill>
              <a:latin typeface="Tahoma"/>
              <a:cs typeface="Tahoma"/>
            </a:endParaRPr>
          </a:p>
          <a:p>
            <a:pPr marL="7701">
              <a:spcAft>
                <a:spcPts val="606"/>
              </a:spcAft>
              <a:buSzPct val="150000"/>
              <a:buFont typeface="Wingdings"/>
              <a:buChar char="ü"/>
              <a:defRPr/>
            </a:pPr>
            <a:endParaRPr lang="ru-RU" sz="900" b="1" spc="-21" dirty="0">
              <a:solidFill>
                <a:srgbClr val="008000"/>
              </a:solidFill>
              <a:latin typeface="Tahoma"/>
              <a:cs typeface="Tahoma"/>
            </a:endParaRPr>
          </a:p>
          <a:p>
            <a:pPr marL="7701">
              <a:spcAft>
                <a:spcPts val="606"/>
              </a:spcAft>
              <a:buSzPct val="150000"/>
              <a:buFont typeface="Wingdings"/>
              <a:buChar char="ü"/>
              <a:defRPr/>
            </a:pPr>
            <a:r>
              <a:rPr lang="ru-RU" sz="1000" b="1" spc="-21" dirty="0">
                <a:solidFill>
                  <a:srgbClr val="008000"/>
                </a:solidFill>
                <a:latin typeface="Tahoma"/>
                <a:cs typeface="Tahoma"/>
              </a:rPr>
              <a:t>  Доступ к оцифрованным </a:t>
            </a:r>
            <a:r>
              <a:rPr lang="ru-RU" sz="1000" b="1" spc="-21" dirty="0" smtClean="0">
                <a:solidFill>
                  <a:srgbClr val="008000"/>
                </a:solidFill>
                <a:latin typeface="Tahoma"/>
                <a:cs typeface="Tahoma"/>
              </a:rPr>
              <a:t>учебникам</a:t>
            </a:r>
          </a:p>
          <a:p>
            <a:pPr marL="7701">
              <a:spcAft>
                <a:spcPts val="606"/>
              </a:spcAft>
              <a:buSzPct val="150000"/>
              <a:buFont typeface="Wingdings"/>
              <a:buChar char="ü"/>
              <a:defRPr/>
            </a:pPr>
            <a:endParaRPr lang="ru-RU" sz="1000" b="1" spc="-21" dirty="0">
              <a:solidFill>
                <a:srgbClr val="008000"/>
              </a:solidFill>
              <a:latin typeface="Tahoma"/>
              <a:cs typeface="Tahoma"/>
            </a:endParaRPr>
          </a:p>
          <a:p>
            <a:pPr marL="7701">
              <a:spcAft>
                <a:spcPts val="606"/>
              </a:spcAft>
              <a:buSzPct val="150000"/>
              <a:buFont typeface="Wingdings"/>
              <a:buChar char="ü"/>
              <a:defRPr/>
            </a:pPr>
            <a:endParaRPr lang="ru-RU" sz="100" b="1" spc="-21" dirty="0">
              <a:solidFill>
                <a:srgbClr val="008000"/>
              </a:solidFill>
              <a:latin typeface="Tahoma"/>
              <a:cs typeface="Tahoma"/>
            </a:endParaRPr>
          </a:p>
          <a:p>
            <a:pPr marL="7701">
              <a:spcAft>
                <a:spcPts val="606"/>
              </a:spcAft>
              <a:buSzPct val="150000"/>
              <a:buFont typeface="Wingdings"/>
              <a:buChar char="ü"/>
              <a:defRPr/>
            </a:pPr>
            <a:r>
              <a:rPr lang="ru-RU" sz="1000" b="1" spc="-21" dirty="0" smtClean="0">
                <a:solidFill>
                  <a:srgbClr val="008000"/>
                </a:solidFill>
                <a:latin typeface="Tahoma"/>
                <a:cs typeface="Tahoma"/>
              </a:rPr>
              <a:t> Наличие </a:t>
            </a:r>
            <a:r>
              <a:rPr lang="ru-RU" sz="1000" b="1" spc="-21" dirty="0">
                <a:solidFill>
                  <a:srgbClr val="008000"/>
                </a:solidFill>
                <a:latin typeface="Tahoma"/>
                <a:cs typeface="Tahoma"/>
              </a:rPr>
              <a:t>мобильных цифровых </a:t>
            </a:r>
            <a:r>
              <a:rPr lang="ru-RU" sz="1000" b="1" spc="-21" dirty="0" smtClean="0">
                <a:solidFill>
                  <a:srgbClr val="008000"/>
                </a:solidFill>
                <a:latin typeface="Tahoma"/>
                <a:cs typeface="Tahoma"/>
              </a:rPr>
              <a:t>классов</a:t>
            </a:r>
          </a:p>
          <a:p>
            <a:pPr marL="7701">
              <a:spcAft>
                <a:spcPts val="606"/>
              </a:spcAft>
              <a:buSzPct val="150000"/>
              <a:buFont typeface="Wingdings"/>
              <a:buChar char="ü"/>
              <a:defRPr/>
            </a:pPr>
            <a:endParaRPr lang="ru-RU" sz="1000" b="1" spc="-21" dirty="0" smtClean="0">
              <a:solidFill>
                <a:srgbClr val="008000"/>
              </a:solidFill>
              <a:latin typeface="Tahoma"/>
              <a:cs typeface="Tahoma"/>
            </a:endParaRPr>
          </a:p>
          <a:p>
            <a:pPr marL="7701">
              <a:spcAft>
                <a:spcPts val="606"/>
              </a:spcAft>
              <a:buSzPct val="150000"/>
              <a:buFont typeface="Wingdings"/>
              <a:buChar char="ü"/>
              <a:defRPr/>
            </a:pPr>
            <a:endParaRPr lang="ru-RU" sz="1000" b="1" spc="-21" dirty="0">
              <a:solidFill>
                <a:srgbClr val="008000"/>
              </a:solidFill>
              <a:latin typeface="Tahoma"/>
              <a:cs typeface="Tahoma"/>
            </a:endParaRPr>
          </a:p>
          <a:p>
            <a:pPr marL="7701">
              <a:spcAft>
                <a:spcPts val="606"/>
              </a:spcAft>
              <a:buSzPct val="150000"/>
              <a:buFont typeface="Wingdings"/>
              <a:buChar char="ü"/>
              <a:defRPr/>
            </a:pPr>
            <a:endParaRPr lang="ru-RU" sz="1000" b="1" spc="-21" dirty="0">
              <a:solidFill>
                <a:srgbClr val="008000"/>
              </a:solidFill>
              <a:latin typeface="Tahoma"/>
              <a:cs typeface="Tahoma"/>
            </a:endParaRPr>
          </a:p>
          <a:p>
            <a:pPr marL="7701">
              <a:spcAft>
                <a:spcPts val="606"/>
              </a:spcAft>
              <a:buSzPct val="150000"/>
              <a:buFont typeface="Wingdings"/>
              <a:buChar char="ü"/>
              <a:defRPr/>
            </a:pPr>
            <a:r>
              <a:rPr lang="ru-RU" sz="1000" b="1" spc="-21" dirty="0">
                <a:solidFill>
                  <a:srgbClr val="008000"/>
                </a:solidFill>
                <a:latin typeface="Tahoma"/>
                <a:cs typeface="Tahoma"/>
              </a:rPr>
              <a:t> Ведение управления образовательной организацией в цифровом формате</a:t>
            </a:r>
          </a:p>
          <a:p>
            <a:pPr marL="7701">
              <a:spcAft>
                <a:spcPts val="606"/>
              </a:spcAft>
              <a:buSzPct val="150000"/>
              <a:defRPr/>
            </a:pPr>
            <a:endParaRPr lang="ru-RU" sz="1000" b="1" spc="-21" dirty="0">
              <a:solidFill>
                <a:srgbClr val="008000"/>
              </a:solidFill>
              <a:latin typeface="Tahoma"/>
              <a:cs typeface="Tahoma"/>
            </a:endParaRPr>
          </a:p>
          <a:p>
            <a:pPr marL="7701">
              <a:spcAft>
                <a:spcPts val="606"/>
              </a:spcAft>
              <a:buSzPct val="150000"/>
              <a:buFont typeface="Wingdings"/>
              <a:buChar char="ü"/>
              <a:defRPr/>
            </a:pPr>
            <a:r>
              <a:rPr lang="ru-RU" sz="1000" b="1" spc="-21" dirty="0">
                <a:solidFill>
                  <a:srgbClr val="008000"/>
                </a:solidFill>
                <a:latin typeface="Tahoma"/>
                <a:cs typeface="Tahoma"/>
              </a:rPr>
              <a:t> Подключение к высокоскоростному интернету с фильтрацией трафика</a:t>
            </a:r>
          </a:p>
          <a:p>
            <a:pPr marL="7701">
              <a:spcAft>
                <a:spcPts val="606"/>
              </a:spcAft>
              <a:buSzPct val="150000"/>
              <a:buFont typeface="Wingdings"/>
              <a:buChar char="ü"/>
              <a:defRPr/>
            </a:pPr>
            <a:r>
              <a:rPr lang="ru-RU" sz="1000" b="1" spc="-21" dirty="0" smtClean="0">
                <a:solidFill>
                  <a:srgbClr val="008000"/>
                </a:solidFill>
                <a:latin typeface="Tahoma"/>
                <a:cs typeface="Tahoma"/>
              </a:rPr>
              <a:t> Подключение </a:t>
            </a:r>
            <a:r>
              <a:rPr lang="ru-RU" sz="1000" b="1" spc="-21" dirty="0">
                <a:solidFill>
                  <a:srgbClr val="008000"/>
                </a:solidFill>
                <a:latin typeface="Tahoma"/>
                <a:cs typeface="Tahoma"/>
              </a:rPr>
              <a:t>к ИКОП</a:t>
            </a:r>
          </a:p>
          <a:p>
            <a:pPr marL="7701">
              <a:spcAft>
                <a:spcPts val="606"/>
              </a:spcAft>
              <a:buSzPct val="150000"/>
              <a:buFont typeface="Wingdings"/>
              <a:buChar char="ü"/>
              <a:defRPr/>
            </a:pPr>
            <a:endParaRPr lang="ru-RU" b="1" spc="-21" dirty="0">
              <a:solidFill>
                <a:srgbClr val="008000"/>
              </a:solidFill>
              <a:latin typeface="Tahoma"/>
              <a:cs typeface="Tahoma"/>
            </a:endParaRPr>
          </a:p>
          <a:p>
            <a:pPr marL="7701">
              <a:spcAft>
                <a:spcPts val="606"/>
              </a:spcAft>
              <a:buSzPct val="150000"/>
              <a:buFont typeface="Wingdings"/>
              <a:buChar char="ü"/>
              <a:defRPr/>
            </a:pPr>
            <a:r>
              <a:rPr lang="ru-RU" sz="1000" b="1" spc="-21" dirty="0">
                <a:solidFill>
                  <a:srgbClr val="008000"/>
                </a:solidFill>
                <a:latin typeface="Tahoma"/>
                <a:cs typeface="Tahoma"/>
              </a:rPr>
              <a:t>  Родительский комитет</a:t>
            </a:r>
          </a:p>
          <a:p>
            <a:pPr marL="7701">
              <a:spcAft>
                <a:spcPts val="606"/>
              </a:spcAft>
              <a:buSzPct val="150000"/>
              <a:buFont typeface="Wingdings"/>
              <a:buChar char="ü"/>
              <a:defRPr/>
            </a:pPr>
            <a:endParaRPr lang="ru-RU" sz="1000" b="1" spc="-21" dirty="0">
              <a:solidFill>
                <a:srgbClr val="008000"/>
              </a:solidFill>
              <a:latin typeface="Tahoma"/>
              <a:cs typeface="Tahoma"/>
            </a:endParaRPr>
          </a:p>
        </p:txBody>
      </p:sp>
      <p:sp>
        <p:nvSpPr>
          <p:cNvPr id="83" name="object 45"/>
          <p:cNvSpPr txBox="1"/>
          <p:nvPr/>
        </p:nvSpPr>
        <p:spPr bwMode="auto">
          <a:xfrm>
            <a:off x="7103747" y="908720"/>
            <a:ext cx="2216922" cy="2164036"/>
          </a:xfrm>
          <a:prstGeom prst="rect">
            <a:avLst/>
          </a:prstGeom>
        </p:spPr>
        <p:txBody>
          <a:bodyPr vert="horz" wrap="square" lIns="0" tIns="70467" rIns="0" bIns="0" rtlCol="0">
            <a:spAutoFit/>
          </a:bodyPr>
          <a:lstStyle/>
          <a:p>
            <a:pPr marL="7701">
              <a:spcAft>
                <a:spcPts val="606"/>
              </a:spcAft>
              <a:buSzPct val="150000"/>
              <a:defRPr/>
            </a:pPr>
            <a:endParaRPr lang="ru-RU" sz="1000" spc="-21" dirty="0">
              <a:solidFill>
                <a:srgbClr val="031B83"/>
              </a:solidFill>
              <a:latin typeface="Tahoma"/>
              <a:cs typeface="Tahoma"/>
            </a:endParaRPr>
          </a:p>
          <a:p>
            <a:pPr marL="7701">
              <a:spcAft>
                <a:spcPts val="606"/>
              </a:spcAft>
              <a:buSzPct val="150000"/>
              <a:buFont typeface="Wingdings"/>
              <a:buChar char="ü"/>
              <a:defRPr/>
            </a:pPr>
            <a:r>
              <a:rPr lang="ru-RU" sz="1000" spc="-21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</a:p>
          <a:p>
            <a:pPr marL="7701">
              <a:spcAft>
                <a:spcPts val="606"/>
              </a:spcAft>
              <a:buSzPct val="150000"/>
              <a:buFont typeface="Wingdings"/>
              <a:buChar char="ü"/>
              <a:defRPr/>
            </a:pPr>
            <a:endParaRPr lang="ru-RU" sz="1000" spc="-21" dirty="0">
              <a:solidFill>
                <a:srgbClr val="031B83"/>
              </a:solidFill>
              <a:latin typeface="Tahoma"/>
              <a:cs typeface="Tahoma"/>
            </a:endParaRPr>
          </a:p>
          <a:p>
            <a:pPr marL="7701">
              <a:spcAft>
                <a:spcPts val="606"/>
              </a:spcAft>
              <a:buSzPct val="150000"/>
              <a:buFont typeface="Wingdings"/>
              <a:buChar char="ü"/>
              <a:defRPr/>
            </a:pPr>
            <a:r>
              <a:rPr lang="ru-RU" sz="1000" spc="-21" dirty="0">
                <a:solidFill>
                  <a:srgbClr val="031B83"/>
                </a:solidFill>
                <a:latin typeface="Tahoma"/>
                <a:cs typeface="Tahoma"/>
              </a:rPr>
              <a:t> Доступ к оцифрованным учебникам, доступ к дополнительной литературе, всероссийским электронным библиотекам</a:t>
            </a:r>
          </a:p>
          <a:p>
            <a:pPr marL="7701">
              <a:spcAft>
                <a:spcPts val="606"/>
              </a:spcAft>
              <a:buSzPct val="150000"/>
              <a:buFont typeface="Wingdings"/>
              <a:buChar char="ü"/>
              <a:defRPr/>
            </a:pPr>
            <a:endParaRPr lang="ru-RU" sz="100" spc="-21" dirty="0">
              <a:solidFill>
                <a:srgbClr val="031B83"/>
              </a:solidFill>
              <a:latin typeface="Tahoma"/>
              <a:cs typeface="Tahoma"/>
            </a:endParaRPr>
          </a:p>
          <a:p>
            <a:pPr marL="7701">
              <a:spcAft>
                <a:spcPts val="606"/>
              </a:spcAft>
              <a:buSzPct val="150000"/>
              <a:buFont typeface="Wingdings"/>
              <a:buChar char="ü"/>
              <a:defRPr/>
            </a:pPr>
            <a:r>
              <a:rPr lang="ru-RU" sz="1000" spc="-21" dirty="0" smtClean="0">
                <a:solidFill>
                  <a:srgbClr val="031B83"/>
                </a:solidFill>
                <a:latin typeface="Tahoma"/>
                <a:cs typeface="Tahoma"/>
              </a:rPr>
              <a:t> Наличие </a:t>
            </a:r>
            <a:r>
              <a:rPr lang="ru-RU" sz="1000" spc="-21" dirty="0">
                <a:solidFill>
                  <a:srgbClr val="031B83"/>
                </a:solidFill>
                <a:latin typeface="Tahoma"/>
                <a:cs typeface="Tahoma"/>
              </a:rPr>
              <a:t>мобильных цифровых классов, оснащенность не менее 50% учебных классов  средствами отображения информации (СОИ)</a:t>
            </a:r>
            <a:endParaRPr sz="1000" spc="-21" dirty="0">
              <a:solidFill>
                <a:srgbClr val="031B83"/>
              </a:solidFill>
              <a:latin typeface="Tahoma"/>
              <a:cs typeface="Tahoma"/>
            </a:endParaRPr>
          </a:p>
        </p:txBody>
      </p:sp>
      <p:sp>
        <p:nvSpPr>
          <p:cNvPr id="84" name="object 45"/>
          <p:cNvSpPr txBox="1"/>
          <p:nvPr/>
        </p:nvSpPr>
        <p:spPr bwMode="auto">
          <a:xfrm>
            <a:off x="9406158" y="908720"/>
            <a:ext cx="2586146" cy="2333313"/>
          </a:xfrm>
          <a:prstGeom prst="rect">
            <a:avLst/>
          </a:prstGeom>
        </p:spPr>
        <p:txBody>
          <a:bodyPr vert="horz" wrap="square" lIns="0" tIns="70467" rIns="0" bIns="0" rtlCol="0">
            <a:spAutoFit/>
          </a:bodyPr>
          <a:lstStyle/>
          <a:p>
            <a:pPr marL="7701">
              <a:spcAft>
                <a:spcPts val="606"/>
              </a:spcAft>
              <a:buSzPct val="150000"/>
              <a:defRPr/>
            </a:pPr>
            <a:endParaRPr lang="ru-RU" sz="1000" spc="-21" dirty="0">
              <a:solidFill>
                <a:srgbClr val="031B83"/>
              </a:solidFill>
              <a:latin typeface="Tahoma"/>
              <a:cs typeface="Tahoma"/>
            </a:endParaRPr>
          </a:p>
          <a:p>
            <a:pPr marL="7701">
              <a:spcAft>
                <a:spcPts val="606"/>
              </a:spcAft>
              <a:buSzPct val="150000"/>
              <a:buFont typeface="Wingdings"/>
              <a:buChar char="ü"/>
              <a:defRPr/>
            </a:pPr>
            <a:r>
              <a:rPr lang="ru-RU" sz="1000" spc="-21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</a:p>
          <a:p>
            <a:pPr marL="7701">
              <a:spcAft>
                <a:spcPts val="606"/>
              </a:spcAft>
              <a:buSzPct val="150000"/>
              <a:buFont typeface="Wingdings"/>
              <a:buChar char="ü"/>
              <a:defRPr/>
            </a:pPr>
            <a:endParaRPr lang="ru-RU" sz="1000" spc="-21" dirty="0">
              <a:solidFill>
                <a:srgbClr val="031B83"/>
              </a:solidFill>
              <a:latin typeface="Tahoma"/>
              <a:cs typeface="Tahoma"/>
            </a:endParaRPr>
          </a:p>
          <a:p>
            <a:pPr marL="7701">
              <a:spcAft>
                <a:spcPts val="606"/>
              </a:spcAft>
              <a:buSzPct val="150000"/>
              <a:buFont typeface="Wingdings"/>
              <a:buChar char="ü"/>
              <a:defRPr/>
            </a:pPr>
            <a:r>
              <a:rPr lang="ru-RU" sz="1000" spc="-21" dirty="0" smtClean="0">
                <a:solidFill>
                  <a:srgbClr val="031B83"/>
                </a:solidFill>
                <a:latin typeface="Tahoma"/>
                <a:cs typeface="Tahoma"/>
              </a:rPr>
              <a:t> Возможность создания собственного ЦОК для демонстрации на уроках</a:t>
            </a:r>
          </a:p>
          <a:p>
            <a:pPr marL="7701">
              <a:spcAft>
                <a:spcPts val="606"/>
              </a:spcAft>
              <a:buSzPct val="150000"/>
              <a:buFont typeface="Wingdings"/>
              <a:buChar char="ü"/>
              <a:defRPr/>
            </a:pPr>
            <a:endParaRPr lang="ru-RU" sz="1100" spc="-21" dirty="0">
              <a:solidFill>
                <a:srgbClr val="031B83"/>
              </a:solidFill>
              <a:latin typeface="Tahoma"/>
              <a:cs typeface="Tahoma"/>
            </a:endParaRPr>
          </a:p>
          <a:p>
            <a:pPr marL="7701">
              <a:spcAft>
                <a:spcPts val="606"/>
              </a:spcAft>
              <a:buSzPct val="150000"/>
              <a:defRPr/>
            </a:pPr>
            <a:endParaRPr lang="ru-RU" sz="600" spc="-21" dirty="0" smtClean="0">
              <a:solidFill>
                <a:srgbClr val="031B83"/>
              </a:solidFill>
              <a:latin typeface="Tahoma"/>
              <a:cs typeface="Tahoma"/>
            </a:endParaRPr>
          </a:p>
          <a:p>
            <a:pPr marL="7701">
              <a:spcAft>
                <a:spcPts val="606"/>
              </a:spcAft>
              <a:buSzPct val="150000"/>
              <a:buFont typeface="Wingdings"/>
              <a:buChar char="ü"/>
              <a:defRPr/>
            </a:pPr>
            <a:r>
              <a:rPr lang="ru-RU" sz="1000" spc="-21" dirty="0" smtClean="0">
                <a:solidFill>
                  <a:srgbClr val="031B83"/>
                </a:solidFill>
                <a:latin typeface="Tahoma"/>
                <a:cs typeface="Tahoma"/>
              </a:rPr>
              <a:t> Наличие мобильных цифровых классов, оснащенность 100% </a:t>
            </a:r>
            <a:r>
              <a:rPr lang="ru-RU" sz="1000" spc="-21" dirty="0">
                <a:solidFill>
                  <a:srgbClr val="031B83"/>
                </a:solidFill>
                <a:latin typeface="Tahoma"/>
                <a:cs typeface="Tahoma"/>
              </a:rPr>
              <a:t>учебных классов СОИ</a:t>
            </a:r>
          </a:p>
          <a:p>
            <a:pPr marL="7701">
              <a:spcAft>
                <a:spcPts val="606"/>
              </a:spcAft>
              <a:buSzPct val="150000"/>
              <a:buFont typeface="Wingdings"/>
              <a:buChar char="ü"/>
              <a:defRPr/>
            </a:pPr>
            <a:endParaRPr lang="ru-RU" sz="1000" spc="-21" dirty="0">
              <a:solidFill>
                <a:srgbClr val="031B83"/>
              </a:solidFill>
              <a:latin typeface="Tahoma"/>
              <a:cs typeface="Tahoma"/>
            </a:endParaRPr>
          </a:p>
          <a:p>
            <a:pPr marL="7701">
              <a:spcAft>
                <a:spcPts val="606"/>
              </a:spcAft>
              <a:buSzPct val="150000"/>
              <a:buFont typeface="Wingdings"/>
              <a:buChar char="ü"/>
              <a:defRPr/>
            </a:pPr>
            <a:endParaRPr lang="ru-RU" sz="1000" spc="-21" dirty="0">
              <a:solidFill>
                <a:srgbClr val="031B83"/>
              </a:solidFill>
              <a:latin typeface="Tahoma"/>
              <a:cs typeface="Tahoma"/>
            </a:endParaRPr>
          </a:p>
        </p:txBody>
      </p:sp>
      <p:sp>
        <p:nvSpPr>
          <p:cNvPr id="88" name="object 45"/>
          <p:cNvSpPr txBox="1"/>
          <p:nvPr/>
        </p:nvSpPr>
        <p:spPr bwMode="auto">
          <a:xfrm>
            <a:off x="7104112" y="3140968"/>
            <a:ext cx="2255257" cy="763652"/>
          </a:xfrm>
          <a:prstGeom prst="rect">
            <a:avLst/>
          </a:prstGeom>
        </p:spPr>
        <p:txBody>
          <a:bodyPr vert="horz" wrap="square" lIns="0" tIns="70467" rIns="0" bIns="0" rtlCol="0">
            <a:spAutoFit/>
          </a:bodyPr>
          <a:lstStyle/>
          <a:p>
            <a:pPr marL="7701">
              <a:spcAft>
                <a:spcPts val="606"/>
              </a:spcAft>
              <a:buSzPct val="150000"/>
              <a:buFont typeface="Wingdings"/>
              <a:buChar char="ü"/>
              <a:defRPr/>
            </a:pPr>
            <a:endParaRPr lang="ru-RU" sz="1000" spc="-21" dirty="0" smtClean="0">
              <a:solidFill>
                <a:srgbClr val="031B83"/>
              </a:solidFill>
              <a:latin typeface="Tahoma"/>
              <a:cs typeface="Tahoma"/>
            </a:endParaRPr>
          </a:p>
          <a:p>
            <a:pPr marL="7701">
              <a:spcAft>
                <a:spcPts val="606"/>
              </a:spcAft>
              <a:buSzPct val="150000"/>
              <a:buFont typeface="Wingdings"/>
              <a:buChar char="ü"/>
              <a:defRPr/>
            </a:pPr>
            <a:r>
              <a:rPr lang="ru-RU" sz="1000" spc="-21" dirty="0" smtClean="0">
                <a:solidFill>
                  <a:srgbClr val="031B83"/>
                </a:solidFill>
                <a:latin typeface="Tahoma"/>
                <a:cs typeface="Tahoma"/>
              </a:rPr>
              <a:t> Интеграция </a:t>
            </a:r>
            <a:r>
              <a:rPr lang="ru-RU" sz="1000" spc="-21" dirty="0">
                <a:solidFill>
                  <a:srgbClr val="031B83"/>
                </a:solidFill>
                <a:latin typeface="Tahoma"/>
                <a:cs typeface="Tahoma"/>
              </a:rPr>
              <a:t>системы управления с региональными информационными системами</a:t>
            </a:r>
          </a:p>
        </p:txBody>
      </p:sp>
      <p:sp>
        <p:nvSpPr>
          <p:cNvPr id="95" name="object 45"/>
          <p:cNvSpPr txBox="1"/>
          <p:nvPr/>
        </p:nvSpPr>
        <p:spPr bwMode="auto">
          <a:xfrm>
            <a:off x="9324498" y="4663562"/>
            <a:ext cx="2093376" cy="194266"/>
          </a:xfrm>
          <a:prstGeom prst="rect">
            <a:avLst/>
          </a:prstGeom>
        </p:spPr>
        <p:txBody>
          <a:bodyPr vert="horz" wrap="square" lIns="0" tIns="70467" rIns="0" bIns="0" rtlCol="0">
            <a:spAutoFit/>
          </a:bodyPr>
          <a:lstStyle/>
          <a:p>
            <a:pPr marL="7701">
              <a:spcAft>
                <a:spcPts val="606"/>
              </a:spcAft>
              <a:buSzPct val="150000"/>
              <a:defRPr/>
            </a:pPr>
            <a:r>
              <a:rPr lang="ru-RU" sz="800" spc="-21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endParaRPr sz="800" dirty="0"/>
          </a:p>
        </p:txBody>
      </p:sp>
      <p:sp>
        <p:nvSpPr>
          <p:cNvPr id="101" name="object 45"/>
          <p:cNvSpPr txBox="1"/>
          <p:nvPr/>
        </p:nvSpPr>
        <p:spPr bwMode="auto">
          <a:xfrm>
            <a:off x="9569168" y="5031867"/>
            <a:ext cx="2503496" cy="548209"/>
          </a:xfrm>
          <a:prstGeom prst="rect">
            <a:avLst/>
          </a:prstGeom>
        </p:spPr>
        <p:txBody>
          <a:bodyPr vert="horz" wrap="square" lIns="0" tIns="70467" rIns="0" bIns="0" rtlCol="0">
            <a:spAutoFit/>
          </a:bodyPr>
          <a:lstStyle/>
          <a:p>
            <a:pPr marL="7701">
              <a:spcAft>
                <a:spcPts val="606"/>
              </a:spcAft>
              <a:buSzPct val="150000"/>
              <a:buFont typeface="Wingdings"/>
              <a:buChar char="ü"/>
              <a:defRPr/>
            </a:pPr>
            <a:endParaRPr lang="ru-RU" sz="1600" spc="-21" dirty="0">
              <a:solidFill>
                <a:srgbClr val="031B83"/>
              </a:solidFill>
              <a:latin typeface="Tahoma"/>
              <a:cs typeface="Tahoma"/>
            </a:endParaRPr>
          </a:p>
          <a:p>
            <a:pPr marL="7701">
              <a:spcAft>
                <a:spcPts val="606"/>
              </a:spcAft>
              <a:buSzPct val="150000"/>
              <a:defRPr/>
            </a:pPr>
            <a:endParaRPr lang="ru-RU" sz="1000" spc="-21" dirty="0">
              <a:solidFill>
                <a:srgbClr val="031B83"/>
              </a:solidFill>
              <a:latin typeface="Tahoma"/>
              <a:cs typeface="Tahoma"/>
            </a:endParaRPr>
          </a:p>
        </p:txBody>
      </p:sp>
      <p:sp>
        <p:nvSpPr>
          <p:cNvPr id="60" name="object 45"/>
          <p:cNvSpPr txBox="1"/>
          <p:nvPr/>
        </p:nvSpPr>
        <p:spPr bwMode="auto">
          <a:xfrm>
            <a:off x="9457779" y="3140968"/>
            <a:ext cx="2734221" cy="994485"/>
          </a:xfrm>
          <a:prstGeom prst="rect">
            <a:avLst/>
          </a:prstGeom>
        </p:spPr>
        <p:txBody>
          <a:bodyPr vert="horz" wrap="square" lIns="0" tIns="70467" rIns="0" bIns="0" rtlCol="0">
            <a:spAutoFit/>
          </a:bodyPr>
          <a:lstStyle/>
          <a:p>
            <a:pPr marL="7701">
              <a:spcAft>
                <a:spcPts val="606"/>
              </a:spcAft>
              <a:buSzPct val="150000"/>
              <a:buFont typeface="Wingdings"/>
              <a:buChar char="ü"/>
              <a:defRPr/>
            </a:pPr>
            <a:endParaRPr lang="ru-RU" sz="1000" spc="-21" dirty="0" smtClean="0">
              <a:solidFill>
                <a:srgbClr val="031B83"/>
              </a:solidFill>
              <a:latin typeface="Tahoma"/>
              <a:cs typeface="Tahoma"/>
            </a:endParaRPr>
          </a:p>
          <a:p>
            <a:pPr marL="7701">
              <a:spcAft>
                <a:spcPts val="606"/>
              </a:spcAft>
              <a:buSzPct val="150000"/>
              <a:buFont typeface="Wingdings"/>
              <a:buChar char="ü"/>
              <a:defRPr/>
            </a:pPr>
            <a:r>
              <a:rPr lang="ru-RU" sz="1000" spc="-21" dirty="0" smtClean="0">
                <a:solidFill>
                  <a:srgbClr val="031B83"/>
                </a:solidFill>
                <a:latin typeface="Tahoma"/>
                <a:cs typeface="Tahoma"/>
              </a:rPr>
              <a:t> Интеграция </a:t>
            </a:r>
            <a:r>
              <a:rPr lang="ru-RU" sz="1000" spc="-21" dirty="0">
                <a:solidFill>
                  <a:srgbClr val="031B83"/>
                </a:solidFill>
                <a:latin typeface="Tahoma"/>
                <a:cs typeface="Tahoma"/>
              </a:rPr>
              <a:t>системы управления с региональными информационными системами и федеральными информационными системами</a:t>
            </a:r>
          </a:p>
          <a:p>
            <a:pPr marL="7701">
              <a:spcAft>
                <a:spcPts val="606"/>
              </a:spcAft>
              <a:buSzPct val="150000"/>
              <a:defRPr/>
            </a:pPr>
            <a:endParaRPr lang="ru-RU" sz="1000" spc="-21" dirty="0">
              <a:solidFill>
                <a:srgbClr val="031B83"/>
              </a:solidFill>
              <a:latin typeface="Tahoma"/>
              <a:cs typeface="Tahoma"/>
            </a:endParaRPr>
          </a:p>
        </p:txBody>
      </p:sp>
      <p:sp>
        <p:nvSpPr>
          <p:cNvPr id="61" name="object 45"/>
          <p:cNvSpPr txBox="1"/>
          <p:nvPr/>
        </p:nvSpPr>
        <p:spPr bwMode="auto">
          <a:xfrm>
            <a:off x="7103747" y="4026529"/>
            <a:ext cx="2093376" cy="1994759"/>
          </a:xfrm>
          <a:prstGeom prst="rect">
            <a:avLst/>
          </a:prstGeom>
        </p:spPr>
        <p:txBody>
          <a:bodyPr vert="horz" wrap="square" lIns="0" tIns="70467" rIns="0" bIns="0" rtlCol="0">
            <a:spAutoFit/>
          </a:bodyPr>
          <a:lstStyle/>
          <a:p>
            <a:pPr marL="7701">
              <a:spcAft>
                <a:spcPts val="606"/>
              </a:spcAft>
              <a:buSzPct val="150000"/>
              <a:buFont typeface="Wingdings"/>
              <a:buChar char="ü"/>
              <a:defRPr/>
            </a:pPr>
            <a:r>
              <a:rPr lang="ru-RU" sz="1000" spc="-21" dirty="0" smtClean="0">
                <a:solidFill>
                  <a:srgbClr val="031B83"/>
                </a:solidFill>
                <a:latin typeface="Tahoma"/>
                <a:cs typeface="Tahoma"/>
              </a:rPr>
              <a:t> Обеспечение </a:t>
            </a:r>
            <a:r>
              <a:rPr lang="ru-RU" sz="1000" spc="-21" dirty="0">
                <a:solidFill>
                  <a:srgbClr val="031B83"/>
                </a:solidFill>
                <a:latin typeface="Tahoma"/>
                <a:cs typeface="Tahoma"/>
              </a:rPr>
              <a:t>беспроводного доступа на территории организации</a:t>
            </a:r>
          </a:p>
          <a:p>
            <a:pPr marL="7701">
              <a:spcAft>
                <a:spcPts val="606"/>
              </a:spcAft>
              <a:buSzPct val="150000"/>
              <a:buFont typeface="Wingdings"/>
              <a:buChar char="ü"/>
              <a:defRPr/>
            </a:pPr>
            <a:endParaRPr lang="ru-RU" sz="1000" spc="-21" dirty="0">
              <a:solidFill>
                <a:srgbClr val="031B83"/>
              </a:solidFill>
              <a:latin typeface="Tahoma"/>
              <a:cs typeface="Tahoma"/>
            </a:endParaRPr>
          </a:p>
          <a:p>
            <a:pPr marL="7701">
              <a:spcAft>
                <a:spcPts val="606"/>
              </a:spcAft>
              <a:buSzPct val="150000"/>
              <a:buFont typeface="Wingdings"/>
              <a:buChar char="ü"/>
              <a:defRPr/>
            </a:pPr>
            <a:r>
              <a:rPr lang="ru-RU" sz="1000" spc="-21" dirty="0" smtClean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lang="ru-RU" sz="1000" spc="-21" dirty="0">
                <a:solidFill>
                  <a:srgbClr val="031B83"/>
                </a:solidFill>
                <a:latin typeface="Tahoma"/>
                <a:cs typeface="Tahoma"/>
              </a:rPr>
              <a:t>Назначение Эксперта по цифровой трансформации в каждой школе, создание собственных </a:t>
            </a:r>
            <a:r>
              <a:rPr lang="ru-RU" sz="1000" spc="-21" dirty="0" smtClean="0">
                <a:solidFill>
                  <a:srgbClr val="031B83"/>
                </a:solidFill>
                <a:latin typeface="Tahoma"/>
                <a:cs typeface="Tahoma"/>
              </a:rPr>
              <a:t>сообществ</a:t>
            </a:r>
          </a:p>
          <a:p>
            <a:pPr marL="7701">
              <a:spcAft>
                <a:spcPts val="606"/>
              </a:spcAft>
              <a:buSzPct val="150000"/>
              <a:buFont typeface="Wingdings"/>
              <a:buChar char="ü"/>
              <a:defRPr/>
            </a:pPr>
            <a:r>
              <a:rPr lang="ru-RU" sz="1000" spc="-21" dirty="0" smtClean="0">
                <a:solidFill>
                  <a:srgbClr val="031B83"/>
                </a:solidFill>
                <a:latin typeface="Tahoma"/>
                <a:cs typeface="Tahoma"/>
              </a:rPr>
              <a:t> Управляющий совет</a:t>
            </a:r>
            <a:endParaRPr lang="ru-RU" sz="1000" strike="sngStrike" spc="-21" dirty="0">
              <a:solidFill>
                <a:srgbClr val="FF0000"/>
              </a:solidFill>
              <a:latin typeface="Tahoma"/>
              <a:cs typeface="Tahoma"/>
            </a:endParaRPr>
          </a:p>
          <a:p>
            <a:pPr marL="7701">
              <a:spcAft>
                <a:spcPts val="606"/>
              </a:spcAft>
              <a:buSzPct val="150000"/>
              <a:buFont typeface="Wingdings"/>
              <a:buChar char="ü"/>
              <a:defRPr/>
            </a:pPr>
            <a:endParaRPr lang="ru-RU" sz="1000" spc="-21" dirty="0">
              <a:solidFill>
                <a:srgbClr val="031B83"/>
              </a:solidFill>
              <a:latin typeface="Tahoma"/>
              <a:cs typeface="Tahoma"/>
            </a:endParaRPr>
          </a:p>
          <a:p>
            <a:pPr marL="7701">
              <a:spcAft>
                <a:spcPts val="606"/>
              </a:spcAft>
              <a:buSzPct val="150000"/>
              <a:buFont typeface="Wingdings"/>
              <a:buChar char="ü"/>
              <a:defRPr/>
            </a:pPr>
            <a:endParaRPr lang="ru-RU" sz="1000" spc="-21" dirty="0">
              <a:solidFill>
                <a:srgbClr val="031B83"/>
              </a:solidFill>
              <a:latin typeface="Tahoma"/>
              <a:cs typeface="Tahoma"/>
            </a:endParaRPr>
          </a:p>
        </p:txBody>
      </p:sp>
      <p:sp>
        <p:nvSpPr>
          <p:cNvPr id="62" name="object 45"/>
          <p:cNvSpPr txBox="1"/>
          <p:nvPr/>
        </p:nvSpPr>
        <p:spPr bwMode="auto">
          <a:xfrm>
            <a:off x="9480376" y="4057887"/>
            <a:ext cx="2093376" cy="2179425"/>
          </a:xfrm>
          <a:prstGeom prst="rect">
            <a:avLst/>
          </a:prstGeom>
        </p:spPr>
        <p:txBody>
          <a:bodyPr vert="horz" wrap="square" lIns="0" tIns="70467" rIns="0" bIns="0" rtlCol="0">
            <a:spAutoFit/>
          </a:bodyPr>
          <a:lstStyle/>
          <a:p>
            <a:pPr marL="7701">
              <a:spcAft>
                <a:spcPts val="606"/>
              </a:spcAft>
              <a:buSzPct val="150000"/>
              <a:buFont typeface="Wingdings"/>
              <a:buChar char="ü"/>
              <a:defRPr/>
            </a:pPr>
            <a:r>
              <a:rPr lang="ru-RU" sz="1000" spc="-21" dirty="0" smtClean="0">
                <a:solidFill>
                  <a:srgbClr val="031B83"/>
                </a:solidFill>
                <a:latin typeface="Tahoma"/>
                <a:cs typeface="Tahoma"/>
              </a:rPr>
              <a:t> Введение </a:t>
            </a:r>
            <a:r>
              <a:rPr lang="ru-RU" sz="1000" spc="-21" dirty="0">
                <a:solidFill>
                  <a:srgbClr val="031B83"/>
                </a:solidFill>
                <a:latin typeface="Tahoma"/>
                <a:cs typeface="Tahoma"/>
              </a:rPr>
              <a:t>собственных правил по использованию </a:t>
            </a:r>
            <a:r>
              <a:rPr lang="ru-RU" sz="1000" spc="-21" dirty="0" smtClean="0">
                <a:solidFill>
                  <a:srgbClr val="031B83"/>
                </a:solidFill>
                <a:latin typeface="Tahoma"/>
                <a:cs typeface="Tahoma"/>
              </a:rPr>
              <a:t>мобильными устройствами </a:t>
            </a:r>
            <a:r>
              <a:rPr lang="ru-RU" sz="1000" spc="-21" dirty="0">
                <a:solidFill>
                  <a:srgbClr val="031B83"/>
                </a:solidFill>
                <a:latin typeface="Tahoma"/>
                <a:cs typeface="Tahoma"/>
              </a:rPr>
              <a:t>и </a:t>
            </a:r>
            <a:r>
              <a:rPr lang="ru-RU" sz="1000" spc="-21" dirty="0" smtClean="0">
                <a:solidFill>
                  <a:srgbClr val="031B83"/>
                </a:solidFill>
                <a:latin typeface="Tahoma"/>
                <a:cs typeface="Tahoma"/>
              </a:rPr>
              <a:t>устройствами </a:t>
            </a:r>
            <a:r>
              <a:rPr lang="ru-RU" sz="1000" spc="-21" dirty="0">
                <a:solidFill>
                  <a:srgbClr val="031B83"/>
                </a:solidFill>
                <a:latin typeface="Tahoma"/>
                <a:cs typeface="Tahoma"/>
              </a:rPr>
              <a:t>связи</a:t>
            </a:r>
          </a:p>
          <a:p>
            <a:pPr marL="7701">
              <a:spcAft>
                <a:spcPts val="606"/>
              </a:spcAft>
              <a:buSzPct val="150000"/>
              <a:defRPr/>
            </a:pPr>
            <a:endParaRPr lang="ru-RU" sz="100" spc="-21" dirty="0">
              <a:solidFill>
                <a:srgbClr val="031B83"/>
              </a:solidFill>
              <a:latin typeface="Tahoma"/>
              <a:cs typeface="Tahoma"/>
            </a:endParaRPr>
          </a:p>
          <a:p>
            <a:pPr marL="7701">
              <a:spcAft>
                <a:spcPts val="606"/>
              </a:spcAft>
              <a:buSzPct val="150000"/>
              <a:buFont typeface="Wingdings"/>
              <a:buChar char="ü"/>
              <a:defRPr/>
            </a:pPr>
            <a:r>
              <a:rPr lang="ru-RU" sz="1000" spc="-21" dirty="0">
                <a:solidFill>
                  <a:srgbClr val="031B83"/>
                </a:solidFill>
                <a:latin typeface="Tahoma"/>
                <a:cs typeface="Tahoma"/>
              </a:rPr>
              <a:t> </a:t>
            </a:r>
            <a:r>
              <a:rPr lang="ru-RU" sz="1000" spc="-21" dirty="0" smtClean="0">
                <a:solidFill>
                  <a:srgbClr val="031B83"/>
                </a:solidFill>
                <a:latin typeface="Tahoma"/>
                <a:cs typeface="Tahoma"/>
              </a:rPr>
              <a:t>Возможность </a:t>
            </a:r>
            <a:r>
              <a:rPr lang="ru-RU" sz="1000" spc="-21" dirty="0">
                <a:solidFill>
                  <a:srgbClr val="031B83"/>
                </a:solidFill>
                <a:latin typeface="Tahoma"/>
                <a:cs typeface="Tahoma"/>
              </a:rPr>
              <a:t>проведения 100% уроков и внеклассных мероприятий с помощью ВКС </a:t>
            </a:r>
            <a:endParaRPr lang="ru-RU" sz="1000" spc="-21" dirty="0" smtClean="0">
              <a:solidFill>
                <a:srgbClr val="031B83"/>
              </a:solidFill>
              <a:latin typeface="Tahoma"/>
              <a:cs typeface="Tahoma"/>
            </a:endParaRPr>
          </a:p>
          <a:p>
            <a:pPr marL="7701">
              <a:spcAft>
                <a:spcPts val="606"/>
              </a:spcAft>
              <a:buSzPct val="150000"/>
              <a:buFont typeface="Wingdings"/>
              <a:buChar char="ü"/>
              <a:defRPr/>
            </a:pPr>
            <a:endParaRPr lang="ru-RU" sz="600" spc="-21" dirty="0" smtClean="0">
              <a:solidFill>
                <a:srgbClr val="031B83"/>
              </a:solidFill>
              <a:latin typeface="Tahoma"/>
              <a:cs typeface="Tahoma"/>
            </a:endParaRPr>
          </a:p>
          <a:p>
            <a:pPr marL="7701">
              <a:spcAft>
                <a:spcPts val="606"/>
              </a:spcAft>
              <a:buSzPct val="150000"/>
              <a:buFont typeface="Wingdings"/>
              <a:buChar char="ü"/>
              <a:defRPr/>
            </a:pPr>
            <a:r>
              <a:rPr lang="ru-RU" sz="1000" spc="-21" dirty="0" smtClean="0">
                <a:solidFill>
                  <a:srgbClr val="031B83"/>
                </a:solidFill>
                <a:latin typeface="Tahoma"/>
                <a:cs typeface="Tahoma"/>
              </a:rPr>
              <a:t> Управляющий </a:t>
            </a:r>
            <a:r>
              <a:rPr lang="ru-RU" sz="1000" spc="-21" dirty="0">
                <a:solidFill>
                  <a:srgbClr val="031B83"/>
                </a:solidFill>
                <a:latin typeface="Tahoma"/>
                <a:cs typeface="Tahoma"/>
              </a:rPr>
              <a:t>совет, ученическое </a:t>
            </a:r>
            <a:r>
              <a:rPr lang="ru-RU" sz="1000" spc="-21" dirty="0" smtClean="0">
                <a:solidFill>
                  <a:srgbClr val="031B83"/>
                </a:solidFill>
                <a:latin typeface="Tahoma"/>
                <a:cs typeface="Tahoma"/>
              </a:rPr>
              <a:t>самоуправление</a:t>
            </a:r>
            <a:endParaRPr lang="ru-RU" sz="1000" strike="sngStrike" spc="-21" dirty="0">
              <a:solidFill>
                <a:srgbClr val="FF0000"/>
              </a:solidFill>
              <a:latin typeface="Tahoma"/>
              <a:cs typeface="Tahoma"/>
            </a:endParaRPr>
          </a:p>
          <a:p>
            <a:pPr marL="7701">
              <a:spcAft>
                <a:spcPts val="606"/>
              </a:spcAft>
              <a:buSzPct val="150000"/>
              <a:defRPr/>
            </a:pPr>
            <a:endParaRPr lang="ru-RU" sz="1000" spc="-21" dirty="0">
              <a:solidFill>
                <a:srgbClr val="031B83"/>
              </a:solidFill>
              <a:latin typeface="Tahoma"/>
              <a:cs typeface="Tahoma"/>
            </a:endParaRPr>
          </a:p>
          <a:p>
            <a:pPr marL="7701">
              <a:spcAft>
                <a:spcPts val="606"/>
              </a:spcAft>
              <a:buSzPct val="150000"/>
              <a:buFont typeface="Wingdings"/>
              <a:buChar char="ü"/>
              <a:defRPr/>
            </a:pPr>
            <a:endParaRPr sz="1000" spc="-21" dirty="0">
              <a:solidFill>
                <a:srgbClr val="031B83"/>
              </a:solidFill>
              <a:latin typeface="Tahoma"/>
              <a:cs typeface="Tahoma"/>
            </a:endParaRPr>
          </a:p>
        </p:txBody>
      </p:sp>
      <p:sp>
        <p:nvSpPr>
          <p:cNvPr id="68" name="object 12"/>
          <p:cNvSpPr txBox="1"/>
          <p:nvPr/>
        </p:nvSpPr>
        <p:spPr bwMode="auto">
          <a:xfrm>
            <a:off x="677932" y="458357"/>
            <a:ext cx="4697988" cy="378664"/>
          </a:xfrm>
          <a:prstGeom prst="rect">
            <a:avLst/>
          </a:prstGeom>
        </p:spPr>
        <p:txBody>
          <a:bodyPr vert="horz" wrap="square" lIns="0" tIns="9242" rIns="0" bIns="0" rtlCol="0">
            <a:spAutoFit/>
          </a:bodyPr>
          <a:lstStyle/>
          <a:p>
            <a:pPr marL="7701">
              <a:spcBef>
                <a:spcPts val="73"/>
              </a:spcBef>
            </a:pPr>
            <a:r>
              <a:rPr lang="ru-RU" sz="1200" spc="85" dirty="0">
                <a:solidFill>
                  <a:srgbClr val="031B83"/>
                </a:solidFill>
                <a:latin typeface="Tahoma"/>
                <a:cs typeface="Tahoma"/>
              </a:rPr>
              <a:t>Критерии единого образовательного пространства (разрабатываемые документы)</a:t>
            </a:r>
            <a:endParaRPr lang="ru-RU" sz="1200" b="1" dirty="0">
              <a:solidFill>
                <a:prstClr val="black"/>
              </a:solidFill>
              <a:latin typeface="Tahoma"/>
              <a:cs typeface="Tahoma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2"/>
          </p:nvPr>
        </p:nvSpPr>
        <p:spPr>
          <a:xfrm>
            <a:off x="11017812" y="6361942"/>
            <a:ext cx="982844" cy="312906"/>
          </a:xfrm>
        </p:spPr>
        <p:txBody>
          <a:bodyPr/>
          <a:lstStyle/>
          <a:p>
            <a:pPr defTabSz="986912">
              <a:spcBef>
                <a:spcPts val="400"/>
              </a:spcBef>
            </a:pPr>
            <a:fld id="{86CB4B4D-7CA3-9044-876B-883B54F8677D}" type="slidenum">
              <a:rPr lang="ru-RU" sz="1700">
                <a:solidFill>
                  <a:srgbClr val="808080"/>
                </a:solidFill>
                <a:latin typeface="Arial"/>
                <a:ea typeface="Arial"/>
                <a:cs typeface="Arial"/>
                <a:sym typeface="Arial"/>
              </a:rPr>
              <a:pPr defTabSz="986912">
                <a:spcBef>
                  <a:spcPts val="400"/>
                </a:spcBef>
              </a:pPr>
              <a:t>14</a:t>
            </a:fld>
            <a:endParaRPr lang="ru-RU" sz="1700" dirty="0">
              <a:solidFill>
                <a:srgbClr val="80808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24023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Группа 9"/>
          <p:cNvGrpSpPr/>
          <p:nvPr/>
        </p:nvGrpSpPr>
        <p:grpSpPr>
          <a:xfrm>
            <a:off x="-107576" y="-251118"/>
            <a:ext cx="4688230" cy="4688230"/>
            <a:chOff x="0" y="-376918"/>
            <a:chExt cx="4688230" cy="4688230"/>
          </a:xfrm>
        </p:grpSpPr>
        <p:pic>
          <p:nvPicPr>
            <p:cNvPr id="4" name="Рисунок 3"/>
            <p:cNvPicPr>
              <a:picLocks noChangeAspect="1"/>
            </p:cNvPicPr>
            <p:nvPr/>
          </p:nvPicPr>
          <p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511429">
              <a:off x="0" y="-376918"/>
              <a:ext cx="4688230" cy="4688230"/>
            </a:xfrm>
            <a:prstGeom prst="rect">
              <a:avLst/>
            </a:prstGeom>
            <a:ln>
              <a:noFill/>
            </a:ln>
          </p:spPr>
        </p:pic>
        <p:pic>
          <p:nvPicPr>
            <p:cNvPr id="3" name="Рисунок 2"/>
            <p:cNvPicPr>
              <a:picLocks noChangeAspect="1"/>
            </p:cNvPicPr>
            <p:nvPr/>
          </p:nvPicPr>
          <p:blipFill rotWithShape="1"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 l="39067" t="36005" r="9723" b="14533"/>
            <a:stretch/>
          </p:blipFill>
          <p:spPr>
            <a:xfrm rot="409007">
              <a:off x="2703499" y="1269852"/>
              <a:ext cx="1014970" cy="551440"/>
            </a:xfrm>
            <a:prstGeom prst="rect">
              <a:avLst/>
            </a:prstGeom>
            <a:ln>
              <a:noFill/>
            </a:ln>
          </p:spPr>
        </p:pic>
        <p:sp>
          <p:nvSpPr>
            <p:cNvPr id="9" name="Прямоугольник 8"/>
            <p:cNvSpPr/>
            <p:nvPr/>
          </p:nvSpPr>
          <p:spPr>
            <a:xfrm rot="966158">
              <a:off x="1219030" y="1112712"/>
              <a:ext cx="1191352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hangingPunct="1"/>
              <a:r>
                <a:rPr lang="ru-RU" sz="1200" i="1" kern="1200" dirty="0">
                  <a:solidFill>
                    <a:srgbClr val="1F377B"/>
                  </a:solidFill>
                  <a:latin typeface="Book Antiqua" panose="02040602050305030304" pitchFamily="18" charset="0"/>
                  <a:ea typeface="Verdana" pitchFamily="34" charset="0"/>
                  <a:cs typeface="Verdana" pitchFamily="34" charset="0"/>
                </a:rPr>
                <a:t>Методические </a:t>
              </a:r>
            </a:p>
            <a:p>
              <a:pPr algn="ctr" hangingPunct="1"/>
              <a:r>
                <a:rPr lang="ru-RU" sz="1200" i="1" kern="1200" dirty="0">
                  <a:solidFill>
                    <a:srgbClr val="1F377B"/>
                  </a:solidFill>
                  <a:latin typeface="Book Antiqua" panose="02040602050305030304" pitchFamily="18" charset="0"/>
                  <a:ea typeface="Verdana" pitchFamily="34" charset="0"/>
                  <a:cs typeface="Verdana" pitchFamily="34" charset="0"/>
                </a:rPr>
                <a:t>рекомендации</a:t>
              </a:r>
              <a:endParaRPr lang="ru-RU" sz="1200" i="1" kern="1200" dirty="0">
                <a:solidFill>
                  <a:prstClr val="black"/>
                </a:solidFill>
                <a:latin typeface="Book Antiqua" panose="02040602050305030304" pitchFamily="18" charset="0"/>
                <a:ea typeface="+mn-ea"/>
                <a:cs typeface="+mn-cs"/>
              </a:endParaRPr>
            </a:p>
          </p:txBody>
        </p:sp>
      </p:grpSp>
      <p:sp>
        <p:nvSpPr>
          <p:cNvPr id="38" name="Прямоугольник 37"/>
          <p:cNvSpPr/>
          <p:nvPr/>
        </p:nvSpPr>
        <p:spPr>
          <a:xfrm>
            <a:off x="157028" y="44624"/>
            <a:ext cx="4826288" cy="648072"/>
          </a:xfrm>
          <a:prstGeom prst="rect">
            <a:avLst/>
          </a:prstGeom>
        </p:spPr>
        <p:txBody>
          <a:bodyPr vert="horz" lIns="98694" tIns="49348" rIns="98694" bIns="49348" rtlCol="0" anchor="t" anchorCtr="0">
            <a:normAutofit fontScale="77500" lnSpcReduction="20000"/>
          </a:bodyPr>
          <a:lstStyle/>
          <a:p>
            <a:pPr defTabSz="986855" hangingPunct="1">
              <a:spcBef>
                <a:spcPct val="0"/>
              </a:spcBef>
              <a:defRPr/>
            </a:pPr>
            <a:r>
              <a:rPr lang="ru-RU" sz="2800" b="1" kern="1200" dirty="0">
                <a:solidFill>
                  <a:srgbClr val="1F377B"/>
                </a:solidFill>
                <a:latin typeface="Arial Narrow" panose="020B0606020202030204" pitchFamily="34" charset="0"/>
                <a:ea typeface="Verdana" pitchFamily="34" charset="0"/>
                <a:cs typeface="Verdana" pitchFamily="34" charset="0"/>
              </a:rPr>
              <a:t>«Школа </a:t>
            </a:r>
            <a:r>
              <a:rPr lang="ru-RU" sz="2800" b="1" kern="1200" dirty="0" smtClean="0">
                <a:solidFill>
                  <a:srgbClr val="1F377B"/>
                </a:solidFill>
                <a:latin typeface="Arial Narrow" panose="020B0606020202030204" pitchFamily="34" charset="0"/>
                <a:ea typeface="Verdana" pitchFamily="34" charset="0"/>
                <a:cs typeface="Verdana" pitchFamily="34" charset="0"/>
              </a:rPr>
              <a:t>Минпросвещения России»: </a:t>
            </a:r>
          </a:p>
          <a:p>
            <a:pPr defTabSz="986855" hangingPunct="1">
              <a:spcBef>
                <a:spcPct val="0"/>
              </a:spcBef>
              <a:defRPr/>
            </a:pPr>
            <a:r>
              <a:rPr lang="ru-RU" sz="2800" b="1" kern="1200" dirty="0" smtClean="0">
                <a:solidFill>
                  <a:srgbClr val="1F377B"/>
                </a:solidFill>
                <a:latin typeface="Arial Narrow" panose="020B0606020202030204" pitchFamily="34" charset="0"/>
                <a:ea typeface="Verdana" pitchFamily="34" charset="0"/>
                <a:cs typeface="Verdana" pitchFamily="34" charset="0"/>
              </a:rPr>
              <a:t>методические </a:t>
            </a:r>
            <a:r>
              <a:rPr lang="ru-RU" sz="2800" b="1" kern="1200" dirty="0">
                <a:solidFill>
                  <a:srgbClr val="1F377B"/>
                </a:solidFill>
                <a:latin typeface="Arial Narrow" panose="020B0606020202030204" pitchFamily="34" charset="0"/>
                <a:ea typeface="Verdana" pitchFamily="34" charset="0"/>
                <a:cs typeface="Verdana" pitchFamily="34" charset="0"/>
              </a:rPr>
              <a:t>рекомендации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19223" y="3432924"/>
            <a:ext cx="4248472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hangingPunct="1"/>
            <a:r>
              <a:rPr lang="ru-RU" sz="1600" b="1" kern="1200" dirty="0">
                <a:solidFill>
                  <a:srgbClr val="0070C0"/>
                </a:solidFill>
                <a:latin typeface="Calibri" panose="020F0502020204030204"/>
                <a:ea typeface="+mn-ea"/>
                <a:cs typeface="+mn-cs"/>
              </a:rPr>
              <a:t>СОДЕРЖАНИЕ</a:t>
            </a:r>
          </a:p>
          <a:p>
            <a:pPr hangingPunct="1"/>
            <a:r>
              <a:rPr lang="ru-RU" sz="1600" b="1" kern="1200" dirty="0">
                <a:solidFill>
                  <a:srgbClr val="0070C0"/>
                </a:solidFill>
                <a:latin typeface="Calibri" panose="020F0502020204030204"/>
                <a:ea typeface="+mn-ea"/>
                <a:cs typeface="+mn-cs"/>
              </a:rPr>
              <a:t>Глава 1. </a:t>
            </a:r>
            <a:r>
              <a:rPr lang="ru-RU" sz="1600" b="1" kern="1200" dirty="0" smtClean="0">
                <a:solidFill>
                  <a:srgbClr val="0070C0"/>
                </a:solidFill>
                <a:latin typeface="Calibri" panose="020F0502020204030204"/>
                <a:ea typeface="+mn-ea"/>
                <a:cs typeface="+mn-cs"/>
              </a:rPr>
              <a:t>Философия образования: преемственность традиций.</a:t>
            </a:r>
            <a:endParaRPr lang="ru-RU" sz="1600" b="1" kern="1200" dirty="0">
              <a:solidFill>
                <a:srgbClr val="0070C0"/>
              </a:solidFill>
              <a:latin typeface="Calibri" panose="020F0502020204030204"/>
              <a:ea typeface="+mn-ea"/>
              <a:cs typeface="+mn-cs"/>
            </a:endParaRPr>
          </a:p>
          <a:p>
            <a:pPr hangingPunct="1"/>
            <a:r>
              <a:rPr lang="ru-RU" sz="1600" b="1" kern="1200" dirty="0">
                <a:solidFill>
                  <a:srgbClr val="0070C0"/>
                </a:solidFill>
                <a:latin typeface="Calibri" panose="020F0502020204030204"/>
                <a:ea typeface="+mn-ea"/>
                <a:cs typeface="+mn-cs"/>
              </a:rPr>
              <a:t>Глава 2. Содержание образования.</a:t>
            </a:r>
          </a:p>
          <a:p>
            <a:pPr hangingPunct="1"/>
            <a:r>
              <a:rPr lang="ru-RU" sz="1600" b="1" kern="1200" dirty="0">
                <a:solidFill>
                  <a:srgbClr val="0070C0"/>
                </a:solidFill>
                <a:latin typeface="Calibri" panose="020F0502020204030204"/>
              </a:rPr>
              <a:t>Глава 3.</a:t>
            </a:r>
            <a:r>
              <a:rPr lang="ru-RU" sz="1600" b="1" spc="45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ru-RU" sz="1600" b="1" kern="1200" dirty="0">
                <a:solidFill>
                  <a:srgbClr val="0070C0"/>
                </a:solidFill>
                <a:latin typeface="Calibri" panose="020F0502020204030204"/>
                <a:ea typeface="+mn-ea"/>
                <a:cs typeface="+mn-cs"/>
              </a:rPr>
              <a:t>Инклюзивное </a:t>
            </a:r>
            <a:r>
              <a:rPr lang="ru-RU" sz="1600" b="1" kern="1200" dirty="0" smtClean="0">
                <a:solidFill>
                  <a:srgbClr val="0070C0"/>
                </a:solidFill>
                <a:latin typeface="Calibri" panose="020F0502020204030204"/>
                <a:ea typeface="+mn-ea"/>
                <a:cs typeface="+mn-cs"/>
              </a:rPr>
              <a:t>образование.</a:t>
            </a:r>
            <a:endParaRPr lang="ru-RU" sz="1600" b="1" kern="1200" dirty="0">
              <a:solidFill>
                <a:srgbClr val="0070C0"/>
              </a:solidFill>
              <a:latin typeface="Calibri" panose="020F0502020204030204"/>
              <a:ea typeface="+mn-ea"/>
              <a:cs typeface="+mn-cs"/>
            </a:endParaRPr>
          </a:p>
          <a:p>
            <a:pPr hangingPunct="1"/>
            <a:r>
              <a:rPr lang="ru-RU" sz="1600" b="1" kern="1200" dirty="0">
                <a:solidFill>
                  <a:srgbClr val="0070C0"/>
                </a:solidFill>
                <a:latin typeface="Calibri" panose="020F0502020204030204"/>
                <a:ea typeface="+mn-ea"/>
                <a:cs typeface="+mn-cs"/>
              </a:rPr>
              <a:t>Глава 4. </a:t>
            </a:r>
            <a:r>
              <a:rPr lang="ru-RU" sz="1600" b="1" kern="1200" dirty="0">
                <a:solidFill>
                  <a:srgbClr val="0070C0"/>
                </a:solidFill>
                <a:latin typeface="Calibri" panose="020F0502020204030204"/>
              </a:rPr>
              <a:t>Воспитание</a:t>
            </a:r>
            <a:r>
              <a:rPr lang="ru-RU" sz="1600" b="1" kern="1200" dirty="0">
                <a:solidFill>
                  <a:srgbClr val="0070C0"/>
                </a:solidFill>
                <a:latin typeface="Calibri" panose="020F0502020204030204"/>
                <a:ea typeface="+mn-ea"/>
                <a:cs typeface="+mn-cs"/>
              </a:rPr>
              <a:t>.</a:t>
            </a:r>
          </a:p>
          <a:p>
            <a:pPr hangingPunct="1"/>
            <a:r>
              <a:rPr lang="ru-RU" sz="1600" b="1" kern="1200" dirty="0">
                <a:solidFill>
                  <a:srgbClr val="0070C0"/>
                </a:solidFill>
                <a:latin typeface="Calibri" panose="020F0502020204030204"/>
                <a:ea typeface="+mn-ea"/>
                <a:cs typeface="+mn-cs"/>
              </a:rPr>
              <a:t>Глава 5.</a:t>
            </a:r>
            <a:r>
              <a:rPr lang="ru-RU" sz="1600" b="1" kern="1200" dirty="0">
                <a:solidFill>
                  <a:srgbClr val="0070C0"/>
                </a:solidFill>
                <a:latin typeface="Calibri" panose="020F0502020204030204"/>
              </a:rPr>
              <a:t> Творчество</a:t>
            </a:r>
            <a:r>
              <a:rPr lang="ru-RU" sz="1600" b="1" kern="1200" dirty="0">
                <a:solidFill>
                  <a:srgbClr val="0070C0"/>
                </a:solidFill>
                <a:latin typeface="Calibri" panose="020F0502020204030204"/>
                <a:ea typeface="+mn-ea"/>
                <a:cs typeface="+mn-cs"/>
              </a:rPr>
              <a:t>.</a:t>
            </a:r>
          </a:p>
          <a:p>
            <a:pPr hangingPunct="1"/>
            <a:r>
              <a:rPr lang="ru-RU" sz="1600" b="1" kern="1200" dirty="0">
                <a:solidFill>
                  <a:srgbClr val="0070C0"/>
                </a:solidFill>
                <a:latin typeface="Calibri" panose="020F0502020204030204"/>
                <a:ea typeface="+mn-ea"/>
                <a:cs typeface="+mn-cs"/>
              </a:rPr>
              <a:t>Глава 6.</a:t>
            </a:r>
            <a:r>
              <a:rPr lang="ru-RU" sz="1600" b="1" kern="1200" dirty="0">
                <a:solidFill>
                  <a:srgbClr val="0070C0"/>
                </a:solidFill>
                <a:latin typeface="Calibri" panose="020F0502020204030204"/>
              </a:rPr>
              <a:t> Профориентация</a:t>
            </a:r>
            <a:r>
              <a:rPr lang="ru-RU" sz="1600" b="1" kern="1200" dirty="0">
                <a:solidFill>
                  <a:srgbClr val="0070C0"/>
                </a:solidFill>
                <a:latin typeface="Calibri" panose="020F0502020204030204"/>
                <a:ea typeface="+mn-ea"/>
                <a:cs typeface="+mn-cs"/>
              </a:rPr>
              <a:t>.</a:t>
            </a:r>
          </a:p>
          <a:p>
            <a:pPr hangingPunct="1"/>
            <a:r>
              <a:rPr lang="ru-RU" sz="1600" b="1" kern="1200" dirty="0">
                <a:solidFill>
                  <a:srgbClr val="0070C0"/>
                </a:solidFill>
                <a:latin typeface="Calibri" panose="020F0502020204030204"/>
                <a:ea typeface="+mn-ea"/>
                <a:cs typeface="+mn-cs"/>
              </a:rPr>
              <a:t>Глава 7.</a:t>
            </a:r>
            <a:r>
              <a:rPr lang="ru-RU" sz="1600" b="1" kern="1200" dirty="0">
                <a:solidFill>
                  <a:srgbClr val="0070C0"/>
                </a:solidFill>
                <a:latin typeface="Calibri" panose="020F0502020204030204"/>
              </a:rPr>
              <a:t> Здоровье</a:t>
            </a:r>
            <a:r>
              <a:rPr lang="ru-RU" sz="1600" b="1" kern="1200" dirty="0">
                <a:solidFill>
                  <a:srgbClr val="0070C0"/>
                </a:solidFill>
                <a:latin typeface="Calibri" panose="020F0502020204030204"/>
                <a:ea typeface="+mn-ea"/>
                <a:cs typeface="+mn-cs"/>
              </a:rPr>
              <a:t>.</a:t>
            </a:r>
          </a:p>
          <a:p>
            <a:pPr hangingPunct="1"/>
            <a:r>
              <a:rPr lang="ru-RU" sz="1600" b="1" kern="1200" dirty="0" smtClean="0">
                <a:solidFill>
                  <a:srgbClr val="0070C0"/>
                </a:solidFill>
                <a:latin typeface="Calibri" panose="020F0502020204030204"/>
                <a:ea typeface="+mn-ea"/>
                <a:cs typeface="+mn-cs"/>
              </a:rPr>
              <a:t>Глава 8. </a:t>
            </a:r>
            <a:r>
              <a:rPr lang="ru-RU" sz="1600" b="1" kern="1200" dirty="0">
                <a:solidFill>
                  <a:srgbClr val="0070C0"/>
                </a:solidFill>
                <a:latin typeface="Calibri" panose="020F0502020204030204"/>
              </a:rPr>
              <a:t>Учитель. Школьные команды.</a:t>
            </a:r>
          </a:p>
          <a:p>
            <a:pPr hangingPunct="1"/>
            <a:r>
              <a:rPr lang="ru-RU" sz="1600" b="1" kern="1200" dirty="0">
                <a:solidFill>
                  <a:srgbClr val="0070C0"/>
                </a:solidFill>
                <a:latin typeface="Calibri" panose="020F0502020204030204"/>
              </a:rPr>
              <a:t>Глава 9. </a:t>
            </a:r>
            <a:r>
              <a:rPr lang="ru-RU" sz="1600" b="1" kern="1200" dirty="0" smtClean="0">
                <a:solidFill>
                  <a:srgbClr val="0070C0"/>
                </a:solidFill>
                <a:latin typeface="Calibri" panose="020F0502020204030204"/>
                <a:ea typeface="+mn-ea"/>
                <a:cs typeface="+mn-cs"/>
              </a:rPr>
              <a:t>Школьный </a:t>
            </a:r>
            <a:r>
              <a:rPr lang="ru-RU" sz="1600" b="1" kern="1200" dirty="0">
                <a:solidFill>
                  <a:srgbClr val="0070C0"/>
                </a:solidFill>
                <a:latin typeface="Calibri" panose="020F0502020204030204"/>
                <a:ea typeface="+mn-ea"/>
                <a:cs typeface="+mn-cs"/>
              </a:rPr>
              <a:t>климат.</a:t>
            </a:r>
          </a:p>
          <a:p>
            <a:pPr hangingPunct="1"/>
            <a:r>
              <a:rPr lang="ru-RU" sz="1600" b="1" kern="1200" dirty="0" smtClean="0">
                <a:solidFill>
                  <a:srgbClr val="0070C0"/>
                </a:solidFill>
                <a:latin typeface="Calibri" panose="020F0502020204030204"/>
                <a:ea typeface="+mn-ea"/>
                <a:cs typeface="+mn-cs"/>
              </a:rPr>
              <a:t>Глава 10. </a:t>
            </a:r>
            <a:r>
              <a:rPr lang="ru-RU" sz="1600" b="1" kern="1200" dirty="0">
                <a:solidFill>
                  <a:srgbClr val="0070C0"/>
                </a:solidFill>
                <a:latin typeface="Calibri" panose="020F0502020204030204"/>
                <a:ea typeface="+mn-ea"/>
                <a:cs typeface="+mn-cs"/>
              </a:rPr>
              <a:t>Образовательная среда.</a:t>
            </a:r>
          </a:p>
          <a:p>
            <a:pPr hangingPunct="1"/>
            <a:endParaRPr lang="ru-RU" sz="1600" b="1" kern="1200" dirty="0">
              <a:solidFill>
                <a:srgbClr val="0070C0"/>
              </a:solidFill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4583832" y="116632"/>
            <a:ext cx="7608168" cy="68172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hangingPunct="1"/>
            <a:r>
              <a:rPr lang="ru-RU" sz="1400" b="1" i="1" kern="1200" dirty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Глава 1. </a:t>
            </a:r>
            <a:r>
              <a:rPr lang="ru-RU" sz="1400" b="1" i="1" kern="1200" dirty="0" smtClean="0">
                <a:solidFill>
                  <a:srgbClr val="C00000"/>
                </a:solidFill>
                <a:latin typeface="Calibri" panose="020F0502020204030204"/>
                <a:ea typeface="+mn-ea"/>
                <a:cs typeface="+mn-cs"/>
              </a:rPr>
              <a:t>Философия образования:  преемственность традиций.</a:t>
            </a:r>
            <a:endParaRPr lang="ru-RU" sz="1400" b="1" i="1" kern="1200" dirty="0">
              <a:solidFill>
                <a:srgbClr val="C00000"/>
              </a:solidFill>
              <a:latin typeface="Calibri" panose="020F0502020204030204"/>
              <a:ea typeface="+mn-ea"/>
              <a:cs typeface="+mn-cs"/>
            </a:endParaRPr>
          </a:p>
          <a:p>
            <a:pPr hangingPunct="1"/>
            <a:endParaRPr lang="ru-RU" sz="700" b="1" i="1" kern="120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endParaRPr>
          </a:p>
          <a:p>
            <a:pPr hangingPunct="1"/>
            <a:r>
              <a:rPr lang="ru-RU" sz="1400" b="1" i="1" kern="1200" dirty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Глава 2. </a:t>
            </a:r>
            <a:r>
              <a:rPr lang="ru-RU" sz="1400" b="1" i="1" kern="1200" dirty="0">
                <a:solidFill>
                  <a:prstClr val="black"/>
                </a:solidFill>
                <a:latin typeface="Calibri" panose="020F0502020204030204"/>
              </a:rPr>
              <a:t>Содержание образования</a:t>
            </a:r>
            <a:r>
              <a:rPr lang="ru-RU" sz="1400" b="1" i="1" kern="1200" dirty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.</a:t>
            </a:r>
          </a:p>
          <a:p>
            <a:pPr hangingPunct="1"/>
            <a:r>
              <a:rPr lang="ru-RU" sz="1200" i="1" kern="1200" dirty="0">
                <a:solidFill>
                  <a:prstClr val="black"/>
                </a:solidFill>
                <a:latin typeface="Calibri" panose="020F0502020204030204"/>
              </a:rPr>
              <a:t>§ 1. Рабочие программы по учебным предметам 1-11кл.</a:t>
            </a:r>
          </a:p>
          <a:p>
            <a:pPr hangingPunct="1"/>
            <a:r>
              <a:rPr lang="ru-RU" sz="1200" i="1" kern="1200" dirty="0">
                <a:solidFill>
                  <a:prstClr val="black"/>
                </a:solidFill>
                <a:latin typeface="Calibri" panose="020F0502020204030204"/>
              </a:rPr>
              <a:t>§ 2. Рабочие программы по учебным предметам для ООО и СОО (углубленный уровень).</a:t>
            </a:r>
          </a:p>
          <a:p>
            <a:pPr hangingPunct="1"/>
            <a:r>
              <a:rPr lang="ru-RU" sz="1200" i="1" kern="1200" dirty="0">
                <a:solidFill>
                  <a:prstClr val="black"/>
                </a:solidFill>
                <a:latin typeface="Calibri" panose="020F0502020204030204"/>
              </a:rPr>
              <a:t>§ 3. Методические рекомендации по разработке плана внеурочной деятельности.</a:t>
            </a:r>
          </a:p>
          <a:p>
            <a:pPr hangingPunct="1"/>
            <a:r>
              <a:rPr lang="ru-RU" sz="1200" i="1" kern="1200" dirty="0">
                <a:solidFill>
                  <a:prstClr val="black"/>
                </a:solidFill>
                <a:latin typeface="Calibri" panose="020F0502020204030204"/>
              </a:rPr>
              <a:t>§ 4. Рабочие программы по внеурочной деятельности.</a:t>
            </a:r>
          </a:p>
          <a:p>
            <a:pPr hangingPunct="1"/>
            <a:r>
              <a:rPr lang="ru-RU" sz="1200" i="1" kern="1200" dirty="0">
                <a:solidFill>
                  <a:prstClr val="black"/>
                </a:solidFill>
                <a:latin typeface="Calibri" panose="020F0502020204030204"/>
              </a:rPr>
              <a:t>§ 5. Методические рекомендации по разработке плана дополнительного образования.</a:t>
            </a:r>
          </a:p>
          <a:p>
            <a:pPr hangingPunct="1"/>
            <a:r>
              <a:rPr lang="ru-RU" sz="1200" i="1" kern="1200" dirty="0">
                <a:solidFill>
                  <a:prstClr val="black"/>
                </a:solidFill>
                <a:latin typeface="Calibri" panose="020F0502020204030204"/>
              </a:rPr>
              <a:t>§ 6. Рабочие программы дополнительного образования.</a:t>
            </a:r>
          </a:p>
          <a:p>
            <a:pPr hangingPunct="1"/>
            <a:r>
              <a:rPr lang="ru-RU" sz="1200" i="1" kern="1200" dirty="0">
                <a:solidFill>
                  <a:prstClr val="black"/>
                </a:solidFill>
                <a:latin typeface="Calibri" panose="020F0502020204030204"/>
              </a:rPr>
              <a:t>§ 7. Положение о внутренней системе оценки качества образования.</a:t>
            </a:r>
          </a:p>
          <a:p>
            <a:pPr hangingPunct="1"/>
            <a:r>
              <a:rPr lang="ru-RU" sz="1200" i="1" kern="1200" dirty="0">
                <a:solidFill>
                  <a:prstClr val="black"/>
                </a:solidFill>
                <a:latin typeface="Calibri" panose="020F0502020204030204"/>
              </a:rPr>
              <a:t>§ 8. Единые рекомендации по контрольным работам.</a:t>
            </a:r>
          </a:p>
          <a:p>
            <a:pPr hangingPunct="1"/>
            <a:r>
              <a:rPr lang="ru-RU" sz="1200" i="1" kern="1200" dirty="0">
                <a:solidFill>
                  <a:prstClr val="black"/>
                </a:solidFill>
                <a:latin typeface="Calibri" panose="020F0502020204030204"/>
              </a:rPr>
              <a:t>§ 9. Учебный план. Календарный учебный график.</a:t>
            </a:r>
          </a:p>
          <a:p>
            <a:pPr hangingPunct="1"/>
            <a:r>
              <a:rPr lang="ru-RU" sz="1200" i="1" kern="1200" dirty="0">
                <a:solidFill>
                  <a:prstClr val="black"/>
                </a:solidFill>
                <a:latin typeface="Calibri" panose="020F0502020204030204"/>
              </a:rPr>
              <a:t>§ 10. Единое расписание занятий (типовое).</a:t>
            </a:r>
          </a:p>
          <a:p>
            <a:pPr hangingPunct="1"/>
            <a:r>
              <a:rPr lang="ru-RU" sz="1200" i="1" kern="1200" dirty="0">
                <a:solidFill>
                  <a:prstClr val="black"/>
                </a:solidFill>
                <a:latin typeface="Calibri" panose="020F0502020204030204"/>
              </a:rPr>
              <a:t>§ 11. Единая линейка учебников  (базовый и углубленный уровни).</a:t>
            </a:r>
          </a:p>
          <a:p>
            <a:pPr hangingPunct="1"/>
            <a:endParaRPr lang="ru-RU" sz="700" b="1" i="1" kern="120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endParaRPr>
          </a:p>
          <a:p>
            <a:pPr hangingPunct="1"/>
            <a:r>
              <a:rPr lang="ru-RU" sz="1400" b="1" i="1" kern="1200" dirty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Глава 3.</a:t>
            </a:r>
            <a:r>
              <a:rPr lang="ru-RU" sz="1400" b="1" kern="1200" dirty="0">
                <a:solidFill>
                  <a:prstClr val="black"/>
                </a:solidFill>
                <a:latin typeface="Calibri" panose="020F0502020204030204"/>
              </a:rPr>
              <a:t> Инклюзивное образование.</a:t>
            </a:r>
          </a:p>
          <a:p>
            <a:pPr hangingPunct="1"/>
            <a:r>
              <a:rPr lang="ru-RU" sz="1200" i="1" kern="1200" dirty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§ 1. Программы по развитию инклюзивного </a:t>
            </a:r>
            <a:r>
              <a:rPr lang="ru-RU" sz="1200" i="1" kern="1200" dirty="0" smtClean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образования.</a:t>
            </a:r>
            <a:endParaRPr lang="ru-RU" sz="1200" i="1" kern="120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endParaRPr>
          </a:p>
          <a:p>
            <a:pPr hangingPunct="1"/>
            <a:r>
              <a:rPr lang="ru-RU" sz="1200" i="1" kern="1200" dirty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§ 2. Организация получения образования обучающимися с разными, в том числе особыми, </a:t>
            </a:r>
            <a:r>
              <a:rPr lang="ru-RU" sz="1200" i="1" kern="1200" dirty="0" smtClean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образовательными потребностями.</a:t>
            </a:r>
            <a:endParaRPr lang="ru-RU" sz="1200" i="1" kern="120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endParaRPr>
          </a:p>
          <a:p>
            <a:pPr hangingPunct="1"/>
            <a:r>
              <a:rPr lang="ru-RU" sz="1200" i="1" kern="1200" dirty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§ 3. Обеспечение доступности </a:t>
            </a:r>
            <a:r>
              <a:rPr lang="ru-RU" sz="1200" i="1" kern="1200" dirty="0" smtClean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образовательной среды.</a:t>
            </a:r>
            <a:endParaRPr lang="ru-RU" sz="1200" i="1" kern="120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endParaRPr>
          </a:p>
          <a:p>
            <a:pPr hangingPunct="1"/>
            <a:r>
              <a:rPr lang="ru-RU" sz="1200" i="1" kern="1200" dirty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§ 4</a:t>
            </a:r>
            <a:r>
              <a:rPr lang="ru-RU" sz="1200" i="1" kern="1200" dirty="0" smtClean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. Программы </a:t>
            </a:r>
            <a:r>
              <a:rPr lang="ru-RU" sz="1200" i="1" kern="1200" dirty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повышения квалификации, </a:t>
            </a:r>
            <a:r>
              <a:rPr lang="ru-RU" sz="1200" i="1" kern="1200" dirty="0" smtClean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профессиональной переподготовки педагогического коллектива.</a:t>
            </a:r>
            <a:endParaRPr lang="ru-RU" sz="1200" i="1" kern="120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endParaRPr>
          </a:p>
          <a:p>
            <a:pPr hangingPunct="1"/>
            <a:r>
              <a:rPr lang="ru-RU" sz="1200" i="1" kern="1200" dirty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§ 5. Подходы к проектированию индивидуальных, в том числе адаптированных, образовательных программ и учебных планов.</a:t>
            </a:r>
          </a:p>
          <a:p>
            <a:pPr hangingPunct="1"/>
            <a:r>
              <a:rPr lang="ru-RU" sz="1200" i="1" kern="1200" dirty="0" smtClean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§ 6 </a:t>
            </a:r>
            <a:r>
              <a:rPr lang="ru-RU" sz="1200" i="1" kern="1200" dirty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. Положение о внутренней системе оценки качества образования обучающихся с разными, в том числе особыми, образовательными </a:t>
            </a:r>
            <a:r>
              <a:rPr lang="ru-RU" sz="1200" i="1" kern="1200" dirty="0" smtClean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потребностями.</a:t>
            </a:r>
            <a:endParaRPr lang="ru-RU" sz="1200" i="1" kern="120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endParaRPr>
          </a:p>
          <a:p>
            <a:pPr hangingPunct="1"/>
            <a:r>
              <a:rPr lang="ru-RU" sz="1200" i="1" kern="1200" dirty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§ 8. Единые рекомендации по контрольным работам.</a:t>
            </a:r>
          </a:p>
          <a:p>
            <a:pPr hangingPunct="1"/>
            <a:r>
              <a:rPr lang="ru-RU" sz="1200" i="1" kern="1200" dirty="0" smtClean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§ 8. Варианты </a:t>
            </a:r>
            <a:r>
              <a:rPr lang="ru-RU" sz="1200" i="1" kern="1200" dirty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типовых учебных </a:t>
            </a:r>
            <a:r>
              <a:rPr lang="ru-RU" sz="1200" i="1" kern="1200" dirty="0" smtClean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расписаний.</a:t>
            </a:r>
            <a:endParaRPr lang="ru-RU" sz="1200" i="1" kern="120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endParaRPr>
          </a:p>
          <a:p>
            <a:pPr hangingPunct="1"/>
            <a:r>
              <a:rPr lang="ru-RU" sz="1200" i="1" kern="1200" dirty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§ </a:t>
            </a:r>
            <a:r>
              <a:rPr lang="ru-RU" sz="1200" i="1" kern="1200" dirty="0" smtClean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9. </a:t>
            </a:r>
            <a:r>
              <a:rPr lang="ru-RU" sz="1200" i="1" kern="1200" dirty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Единая линейка специальных учебников для каждой нозологической группы обучающихся с </a:t>
            </a:r>
            <a:r>
              <a:rPr lang="ru-RU" sz="1200" i="1" kern="1200" dirty="0" smtClean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ОВЗ.</a:t>
            </a:r>
            <a:endParaRPr lang="ru-RU" sz="1200" i="1" kern="120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endParaRPr>
          </a:p>
          <a:p>
            <a:pPr hangingPunct="1"/>
            <a:endParaRPr lang="ru-RU" sz="700" b="1" i="1" kern="120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endParaRPr>
          </a:p>
          <a:p>
            <a:pPr hangingPunct="1"/>
            <a:r>
              <a:rPr lang="ru-RU" sz="1400" b="1" i="1" kern="1200" dirty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Глава 4. </a:t>
            </a:r>
            <a:r>
              <a:rPr lang="ru-RU" sz="1400" b="1" i="1" kern="1200" dirty="0">
                <a:solidFill>
                  <a:prstClr val="black"/>
                </a:solidFill>
                <a:latin typeface="Calibri" panose="020F0502020204030204"/>
              </a:rPr>
              <a:t>Воспитание </a:t>
            </a:r>
            <a:r>
              <a:rPr lang="ru-RU" sz="1400" b="1" i="1" kern="1200" dirty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…</a:t>
            </a:r>
          </a:p>
          <a:p>
            <a:pPr hangingPunct="1"/>
            <a:r>
              <a:rPr lang="ru-RU" sz="1400" b="1" i="1" kern="1200" dirty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Глава 5. </a:t>
            </a:r>
            <a:r>
              <a:rPr lang="ru-RU" sz="1400" b="1" i="1" kern="1200" dirty="0">
                <a:solidFill>
                  <a:prstClr val="black"/>
                </a:solidFill>
                <a:latin typeface="Calibri" panose="020F0502020204030204"/>
              </a:rPr>
              <a:t>Творчество </a:t>
            </a:r>
            <a:r>
              <a:rPr lang="ru-RU" sz="1400" b="1" i="1" kern="1200" dirty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…</a:t>
            </a:r>
          </a:p>
          <a:p>
            <a:pPr hangingPunct="1"/>
            <a:r>
              <a:rPr lang="ru-RU" sz="1400" b="1" i="1" kern="1200" dirty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Глава 6. </a:t>
            </a:r>
            <a:r>
              <a:rPr lang="ru-RU" sz="1400" b="1" i="1" kern="1200" dirty="0">
                <a:solidFill>
                  <a:prstClr val="black"/>
                </a:solidFill>
                <a:latin typeface="Calibri" panose="020F0502020204030204"/>
              </a:rPr>
              <a:t>Профориентация</a:t>
            </a:r>
            <a:r>
              <a:rPr lang="ru-RU" sz="1400" b="1" i="1" kern="1200" dirty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…</a:t>
            </a:r>
          </a:p>
          <a:p>
            <a:pPr hangingPunct="1"/>
            <a:r>
              <a:rPr lang="ru-RU" sz="1400" b="1" i="1" kern="1200" dirty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Глава 7. </a:t>
            </a:r>
            <a:r>
              <a:rPr lang="ru-RU" sz="1400" b="1" i="1" kern="1200" dirty="0">
                <a:solidFill>
                  <a:prstClr val="black"/>
                </a:solidFill>
                <a:latin typeface="Calibri" panose="020F0502020204030204"/>
              </a:rPr>
              <a:t>Здоровье </a:t>
            </a:r>
            <a:r>
              <a:rPr lang="ru-RU" sz="1400" b="1" i="1" kern="1200" dirty="0" smtClean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…</a:t>
            </a:r>
          </a:p>
          <a:p>
            <a:pPr hangingPunct="1"/>
            <a:r>
              <a:rPr lang="ru-RU" sz="1400" b="1" i="1" kern="1200" dirty="0" smtClean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Глава 8. Школьный климат…</a:t>
            </a:r>
          </a:p>
          <a:p>
            <a:pPr hangingPunct="1"/>
            <a:r>
              <a:rPr lang="ru-RU" sz="1400" b="1" i="1" kern="1200" dirty="0" smtClean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Глава 9. Учитель. Школьные команды...</a:t>
            </a:r>
            <a:endParaRPr lang="ru-RU" sz="1400" b="1" i="1" kern="120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endParaRPr>
          </a:p>
          <a:p>
            <a:pPr hangingPunct="1"/>
            <a:r>
              <a:rPr lang="ru-RU" sz="1400" b="1" i="1" kern="1200" dirty="0" smtClean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Глава 10. Образовательная среда…</a:t>
            </a:r>
            <a:endParaRPr lang="ru-RU" sz="1400" b="1" i="1" kern="120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1005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428" y="1"/>
            <a:ext cx="634971" cy="634971"/>
          </a:xfrm>
          <a:custGeom>
            <a:avLst/>
            <a:gdLst/>
            <a:ahLst/>
            <a:cxnLst/>
            <a:rect l="l" t="t" r="r" b="b"/>
            <a:pathLst>
              <a:path w="1047115" h="1047115">
                <a:moveTo>
                  <a:pt x="0" y="1047088"/>
                </a:moveTo>
                <a:lnTo>
                  <a:pt x="1047088" y="1047088"/>
                </a:lnTo>
                <a:lnTo>
                  <a:pt x="1047088" y="0"/>
                </a:lnTo>
                <a:lnTo>
                  <a:pt x="0" y="0"/>
                </a:lnTo>
                <a:lnTo>
                  <a:pt x="0" y="1047088"/>
                </a:lnTo>
                <a:close/>
              </a:path>
            </a:pathLst>
          </a:custGeom>
          <a:solidFill>
            <a:srgbClr val="031B83"/>
          </a:solidFill>
        </p:spPr>
        <p:txBody>
          <a:bodyPr wrap="square" lIns="0" tIns="0" rIns="0" bIns="0" rtlCol="0"/>
          <a:lstStyle/>
          <a:p>
            <a:endParaRPr sz="1092">
              <a:solidFill>
                <a:prstClr val="black"/>
              </a:solidFill>
            </a:endParaRPr>
          </a:p>
        </p:txBody>
      </p:sp>
      <p:pic>
        <p:nvPicPr>
          <p:cNvPr id="52" name="object 1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1465" y="47740"/>
            <a:ext cx="492897" cy="539490"/>
          </a:xfrm>
          <a:prstGeom prst="rect">
            <a:avLst/>
          </a:prstGeom>
        </p:spPr>
      </p:pic>
      <p:sp>
        <p:nvSpPr>
          <p:cNvPr id="78" name="object 18"/>
          <p:cNvSpPr txBox="1"/>
          <p:nvPr/>
        </p:nvSpPr>
        <p:spPr>
          <a:xfrm>
            <a:off x="542788" y="5856442"/>
            <a:ext cx="10914003" cy="161404"/>
          </a:xfrm>
          <a:prstGeom prst="rect">
            <a:avLst/>
          </a:prstGeom>
        </p:spPr>
        <p:txBody>
          <a:bodyPr vert="horz" wrap="square" lIns="0" tIns="7316" rIns="0" bIns="0" rtlCol="0">
            <a:spAutoFit/>
          </a:bodyPr>
          <a:lstStyle/>
          <a:p>
            <a:pPr marL="289953" marR="3081" indent="-282637">
              <a:spcBef>
                <a:spcPts val="58"/>
              </a:spcBef>
            </a:pPr>
            <a:r>
              <a:rPr lang="ru-RU" sz="1001" b="1" spc="-24" dirty="0">
                <a:solidFill>
                  <a:srgbClr val="FFFFFF"/>
                </a:solidFill>
                <a:latin typeface="Tahoma"/>
                <a:cs typeface="Tahoma"/>
              </a:rPr>
              <a:t>Для школы, расположенной в сельской местности и малокомплектной школы, с количеством обучающихся менее 100 человек</a:t>
            </a:r>
            <a:endParaRPr lang="ru-RU" sz="849" dirty="0">
              <a:solidFill>
                <a:prstClr val="black"/>
              </a:solidFill>
              <a:latin typeface="Tahoma"/>
              <a:cs typeface="Tahoma"/>
            </a:endParaRPr>
          </a:p>
        </p:txBody>
      </p:sp>
      <p:sp>
        <p:nvSpPr>
          <p:cNvPr id="65" name="object 24"/>
          <p:cNvSpPr/>
          <p:nvPr/>
        </p:nvSpPr>
        <p:spPr>
          <a:xfrm>
            <a:off x="635383" y="1721752"/>
            <a:ext cx="10527665" cy="0"/>
          </a:xfrm>
          <a:custGeom>
            <a:avLst/>
            <a:gdLst/>
            <a:ahLst/>
            <a:cxnLst/>
            <a:rect l="l" t="t" r="r" b="b"/>
            <a:pathLst>
              <a:path w="17360900" h="52704">
                <a:moveTo>
                  <a:pt x="0" y="52354"/>
                </a:moveTo>
                <a:lnTo>
                  <a:pt x="17360727" y="52354"/>
                </a:lnTo>
                <a:lnTo>
                  <a:pt x="17360727" y="0"/>
                </a:lnTo>
                <a:lnTo>
                  <a:pt x="0" y="0"/>
                </a:lnTo>
                <a:lnTo>
                  <a:pt x="0" y="52354"/>
                </a:lnTo>
                <a:close/>
              </a:path>
            </a:pathLst>
          </a:custGeom>
          <a:solidFill>
            <a:srgbClr val="031B83"/>
          </a:solidFill>
        </p:spPr>
        <p:txBody>
          <a:bodyPr wrap="square" lIns="0" tIns="0" rIns="0" bIns="0" rtlCol="0"/>
          <a:lstStyle/>
          <a:p>
            <a:endParaRPr sz="1092">
              <a:solidFill>
                <a:prstClr val="black"/>
              </a:solidFill>
            </a:endParaRPr>
          </a:p>
        </p:txBody>
      </p:sp>
      <p:sp>
        <p:nvSpPr>
          <p:cNvPr id="66" name="object 24"/>
          <p:cNvSpPr/>
          <p:nvPr/>
        </p:nvSpPr>
        <p:spPr>
          <a:xfrm>
            <a:off x="635383" y="1583129"/>
            <a:ext cx="10522268" cy="0"/>
          </a:xfrm>
          <a:custGeom>
            <a:avLst/>
            <a:gdLst/>
            <a:ahLst/>
            <a:cxnLst/>
            <a:rect l="l" t="t" r="r" b="b"/>
            <a:pathLst>
              <a:path w="17360900" h="52704">
                <a:moveTo>
                  <a:pt x="0" y="52354"/>
                </a:moveTo>
                <a:lnTo>
                  <a:pt x="17360727" y="52354"/>
                </a:lnTo>
                <a:lnTo>
                  <a:pt x="17360727" y="0"/>
                </a:lnTo>
                <a:lnTo>
                  <a:pt x="0" y="0"/>
                </a:lnTo>
                <a:lnTo>
                  <a:pt x="0" y="52354"/>
                </a:lnTo>
                <a:close/>
              </a:path>
            </a:pathLst>
          </a:custGeom>
          <a:solidFill>
            <a:srgbClr val="031B83"/>
          </a:solidFill>
        </p:spPr>
        <p:txBody>
          <a:bodyPr wrap="square" lIns="0" tIns="0" rIns="0" bIns="0" rtlCol="0"/>
          <a:lstStyle/>
          <a:p>
            <a:endParaRPr sz="1092">
              <a:solidFill>
                <a:prstClr val="black"/>
              </a:solidFill>
            </a:endParaRPr>
          </a:p>
        </p:txBody>
      </p:sp>
      <p:sp>
        <p:nvSpPr>
          <p:cNvPr id="80" name="object 24"/>
          <p:cNvSpPr/>
          <p:nvPr/>
        </p:nvSpPr>
        <p:spPr>
          <a:xfrm>
            <a:off x="551070" y="1906583"/>
            <a:ext cx="10522268" cy="0"/>
          </a:xfrm>
          <a:custGeom>
            <a:avLst/>
            <a:gdLst/>
            <a:ahLst/>
            <a:cxnLst/>
            <a:rect l="l" t="t" r="r" b="b"/>
            <a:pathLst>
              <a:path w="17360900" h="52704">
                <a:moveTo>
                  <a:pt x="0" y="52354"/>
                </a:moveTo>
                <a:lnTo>
                  <a:pt x="17360727" y="52354"/>
                </a:lnTo>
                <a:lnTo>
                  <a:pt x="17360727" y="0"/>
                </a:lnTo>
                <a:lnTo>
                  <a:pt x="0" y="0"/>
                </a:lnTo>
                <a:lnTo>
                  <a:pt x="0" y="52354"/>
                </a:lnTo>
                <a:close/>
              </a:path>
            </a:pathLst>
          </a:custGeom>
          <a:solidFill>
            <a:srgbClr val="031B83"/>
          </a:solidFill>
        </p:spPr>
        <p:txBody>
          <a:bodyPr wrap="square" lIns="0" tIns="0" rIns="0" bIns="0" rtlCol="0"/>
          <a:lstStyle/>
          <a:p>
            <a:endParaRPr sz="1092">
              <a:solidFill>
                <a:prstClr val="black"/>
              </a:solidFill>
            </a:endParaRPr>
          </a:p>
        </p:txBody>
      </p:sp>
      <p:sp>
        <p:nvSpPr>
          <p:cNvPr id="42" name="Прямоугольник 41"/>
          <p:cNvSpPr/>
          <p:nvPr/>
        </p:nvSpPr>
        <p:spPr>
          <a:xfrm>
            <a:off x="5056878" y="1909386"/>
            <a:ext cx="397122" cy="36837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43" name="Прямоугольник 42"/>
          <p:cNvSpPr/>
          <p:nvPr/>
        </p:nvSpPr>
        <p:spPr>
          <a:xfrm>
            <a:off x="5005319" y="3831986"/>
            <a:ext cx="397122" cy="36837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44" name="Прямоугольник 43"/>
          <p:cNvSpPr/>
          <p:nvPr/>
        </p:nvSpPr>
        <p:spPr>
          <a:xfrm>
            <a:off x="5056878" y="5037151"/>
            <a:ext cx="397122" cy="36837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34" name="Прямоугольник 33">
            <a:extLst>
              <a:ext uri="{FF2B5EF4-FFF2-40B4-BE49-F238E27FC236}">
                <a16:creationId xmlns:a16="http://schemas.microsoft.com/office/drawing/2014/main" xmlns="" id="{184A8634-74C5-416A-BF76-A70A20BA029A}"/>
              </a:ext>
            </a:extLst>
          </p:cNvPr>
          <p:cNvSpPr/>
          <p:nvPr/>
        </p:nvSpPr>
        <p:spPr>
          <a:xfrm>
            <a:off x="722093" y="91146"/>
            <a:ext cx="10702499" cy="699309"/>
          </a:xfrm>
          <a:prstGeom prst="rect">
            <a:avLst/>
          </a:prstGeom>
        </p:spPr>
        <p:txBody>
          <a:bodyPr wrap="square" lIns="82945" tIns="41473" rIns="82945" bIns="41473">
            <a:spAutoFit/>
          </a:bodyPr>
          <a:lstStyle/>
          <a:p>
            <a:r>
              <a:rPr lang="ru-RU" sz="2000" b="1" spc="72" dirty="0">
                <a:solidFill>
                  <a:srgbClr val="31356E"/>
                </a:solidFill>
              </a:rPr>
              <a:t>ФОРМИРОВАНИЕ СИСТЕМЫ УПРАВЛЕНИЯ КАЧЕСТВОМ ОБРАЗОВАНИЯ В ШКОЛАХ МИНПРОСВЕЩЕНИЯ РОССИИ</a:t>
            </a:r>
          </a:p>
        </p:txBody>
      </p:sp>
      <p:graphicFrame>
        <p:nvGraphicFramePr>
          <p:cNvPr id="41" name="Схема 40">
            <a:extLst>
              <a:ext uri="{FF2B5EF4-FFF2-40B4-BE49-F238E27FC236}">
                <a16:creationId xmlns:a16="http://schemas.microsoft.com/office/drawing/2014/main" xmlns="" id="{E0EC76D5-9FA4-40C8-910D-E3B35475B69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19109566"/>
              </p:ext>
            </p:extLst>
          </p:nvPr>
        </p:nvGraphicFramePr>
        <p:xfrm>
          <a:off x="385009" y="3788667"/>
          <a:ext cx="11687655" cy="29724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aphicFrame>
        <p:nvGraphicFramePr>
          <p:cNvPr id="45" name="Схема 44">
            <a:extLst>
              <a:ext uri="{FF2B5EF4-FFF2-40B4-BE49-F238E27FC236}">
                <a16:creationId xmlns:a16="http://schemas.microsoft.com/office/drawing/2014/main" xmlns="" id="{5DF8C510-3715-48F1-BDE1-AE4632759A5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07343348"/>
              </p:ext>
            </p:extLst>
          </p:nvPr>
        </p:nvGraphicFramePr>
        <p:xfrm>
          <a:off x="385009" y="1635385"/>
          <a:ext cx="11687655" cy="18298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E713018E-A833-4F68-9F1C-822031B7A287}"/>
              </a:ext>
            </a:extLst>
          </p:cNvPr>
          <p:cNvSpPr txBox="1"/>
          <p:nvPr/>
        </p:nvSpPr>
        <p:spPr>
          <a:xfrm>
            <a:off x="272209" y="1206093"/>
            <a:ext cx="10457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hangingPunct="1">
              <a:defRPr/>
            </a:pPr>
            <a:r>
              <a:rPr lang="ru-RU" sz="3200" b="1" kern="1200" dirty="0">
                <a:solidFill>
                  <a:srgbClr val="5B9BD5">
                    <a:lumMod val="60000"/>
                    <a:lumOff val="40000"/>
                  </a:srgbClr>
                </a:solidFill>
                <a:latin typeface="Calibri" panose="020F0502020204030204"/>
              </a:rPr>
              <a:t>2022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B9E3F508-54B9-48C6-8364-2F1E2DA0BB2D}"/>
              </a:ext>
            </a:extLst>
          </p:cNvPr>
          <p:cNvSpPr txBox="1"/>
          <p:nvPr/>
        </p:nvSpPr>
        <p:spPr>
          <a:xfrm>
            <a:off x="11108081" y="1205375"/>
            <a:ext cx="10457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hangingPunct="1">
              <a:defRPr/>
            </a:pPr>
            <a:r>
              <a:rPr lang="ru-RU" sz="3200" b="1" kern="1200" dirty="0">
                <a:solidFill>
                  <a:srgbClr val="002060"/>
                </a:solidFill>
                <a:latin typeface="Calibri" panose="020F0502020204030204"/>
              </a:rPr>
              <a:t>2023</a:t>
            </a:r>
          </a:p>
        </p:txBody>
      </p:sp>
      <p:cxnSp>
        <p:nvCxnSpPr>
          <p:cNvPr id="21" name="Прямая соединительная линия 20">
            <a:extLst>
              <a:ext uri="{FF2B5EF4-FFF2-40B4-BE49-F238E27FC236}">
                <a16:creationId xmlns:a16="http://schemas.microsoft.com/office/drawing/2014/main" xmlns="" id="{10CC47BC-EB79-4A24-BC90-8EE7F7486952}"/>
              </a:ext>
            </a:extLst>
          </p:cNvPr>
          <p:cNvCxnSpPr>
            <a:cxnSpLocks/>
            <a:stCxn id="19" idx="3"/>
            <a:endCxn id="20" idx="1"/>
          </p:cNvCxnSpPr>
          <p:nvPr/>
        </p:nvCxnSpPr>
        <p:spPr>
          <a:xfrm flipV="1">
            <a:off x="1317918" y="1497763"/>
            <a:ext cx="9790163" cy="718"/>
          </a:xfrm>
          <a:prstGeom prst="line">
            <a:avLst/>
          </a:prstGeom>
          <a:ln w="85725">
            <a:gradFill flip="none" rotWithShape="1">
              <a:gsLst>
                <a:gs pos="0">
                  <a:schemeClr val="accent1">
                    <a:lumMod val="60000"/>
                    <a:lumOff val="40000"/>
                  </a:schemeClr>
                </a:gs>
                <a:gs pos="100000">
                  <a:srgbClr val="002060"/>
                </a:gs>
              </a:gsLst>
              <a:lin ang="0" scaled="1"/>
              <a:tileRect/>
            </a:gra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BEF2CBDF-58EB-48C2-93A8-613CC0A000DA}"/>
              </a:ext>
            </a:extLst>
          </p:cNvPr>
          <p:cNvSpPr txBox="1"/>
          <p:nvPr/>
        </p:nvSpPr>
        <p:spPr>
          <a:xfrm>
            <a:off x="1127448" y="2383612"/>
            <a:ext cx="156324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>
                <a:latin typeface="Calibri" panose="020F0502020204030204"/>
              </a:rPr>
              <a:t>Самодиагностика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xmlns="" id="{D2061E48-3620-4FA6-A8D2-3EBB6199A98C}"/>
              </a:ext>
            </a:extLst>
          </p:cNvPr>
          <p:cNvSpPr txBox="1"/>
          <p:nvPr/>
        </p:nvSpPr>
        <p:spPr>
          <a:xfrm>
            <a:off x="3575720" y="2381021"/>
            <a:ext cx="97815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>
                <a:latin typeface="Calibri" panose="020F0502020204030204"/>
              </a:rPr>
              <a:t>Методика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xmlns="" id="{1C68F1F0-E2E5-445A-B635-0B43FD9670F3}"/>
              </a:ext>
            </a:extLst>
          </p:cNvPr>
          <p:cNvSpPr txBox="1"/>
          <p:nvPr/>
        </p:nvSpPr>
        <p:spPr>
          <a:xfrm>
            <a:off x="5831641" y="2381021"/>
            <a:ext cx="105670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>
                <a:latin typeface="Calibri" panose="020F0502020204030204"/>
              </a:rPr>
              <a:t>Апробация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xmlns="" id="{7546BAE3-B12E-4214-AC2A-7D1058870AD4}"/>
              </a:ext>
            </a:extLst>
          </p:cNvPr>
          <p:cNvSpPr txBox="1"/>
          <p:nvPr/>
        </p:nvSpPr>
        <p:spPr>
          <a:xfrm>
            <a:off x="8256240" y="2381021"/>
            <a:ext cx="105028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>
                <a:latin typeface="Calibri" panose="020F0502020204030204"/>
              </a:rPr>
              <a:t>Внедрение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xmlns="" id="{EAB97B2C-3C80-47D6-913B-9E8AF47473FA}"/>
              </a:ext>
            </a:extLst>
          </p:cNvPr>
          <p:cNvSpPr txBox="1"/>
          <p:nvPr/>
        </p:nvSpPr>
        <p:spPr>
          <a:xfrm>
            <a:off x="10400072" y="2283948"/>
            <a:ext cx="13789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>
                <a:latin typeface="Calibri" panose="020F0502020204030204"/>
              </a:rPr>
              <a:t>Корректировка</a:t>
            </a:r>
          </a:p>
          <a:p>
            <a:r>
              <a:rPr lang="ru-RU" sz="1400" b="1" dirty="0">
                <a:latin typeface="Calibri" panose="020F0502020204030204"/>
              </a:rPr>
              <a:t>дефицитов</a:t>
            </a:r>
          </a:p>
        </p:txBody>
      </p:sp>
      <p:pic>
        <p:nvPicPr>
          <p:cNvPr id="23" name="Рисунок 34">
            <a:extLst>
              <a:ext uri="{FF2B5EF4-FFF2-40B4-BE49-F238E27FC236}">
                <a16:creationId xmlns:a16="http://schemas.microsoft.com/office/drawing/2014/main" xmlns="" id="{6023194C-3157-394D-B1A6-01E0D42781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974" t="46906" r="10715" b="24762"/>
          <a:stretch>
            <a:fillRect/>
          </a:stretch>
        </p:blipFill>
        <p:spPr bwMode="auto">
          <a:xfrm rot="12484798">
            <a:off x="9889905" y="5233799"/>
            <a:ext cx="1252726" cy="8295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5267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2670" y="188640"/>
            <a:ext cx="4576849" cy="2171267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solidFill>
                  <a:srgbClr val="20377B"/>
                </a:solidFill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ИТОГИ ОБЩЕСТВЕННО-ПРОФЕССИОНАЛЬНОГО  ОБСУЖДЕНИЯ ПРОЕКТА «ШКОЛА МИНПРОСВЕЩЕНИЯ РОССИИ»</a:t>
            </a:r>
            <a:r>
              <a:rPr lang="ru-RU" sz="2000" b="1" dirty="0">
                <a:solidFill>
                  <a:srgbClr val="20377B"/>
                </a:solidFill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/>
            </a:r>
            <a:br>
              <a:rPr lang="ru-RU" sz="2000" b="1" dirty="0">
                <a:solidFill>
                  <a:srgbClr val="20377B"/>
                </a:solidFill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</a:br>
            <a:r>
              <a:rPr lang="ru-RU" sz="2000" dirty="0" smtClean="0">
                <a:solidFill>
                  <a:srgbClr val="20377B"/>
                </a:solidFill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80 СУБЪЕКТОВ РФ</a:t>
            </a:r>
            <a:endParaRPr lang="ru-RU" sz="1600" b="1" dirty="0">
              <a:solidFill>
                <a:srgbClr val="20377B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93916" y="2600324"/>
            <a:ext cx="2631671" cy="1260724"/>
          </a:xfrm>
          <a:prstGeom prst="rect">
            <a:avLst/>
          </a:prstGeom>
          <a:solidFill>
            <a:srgbClr val="20377B"/>
          </a:solidFill>
          <a:ln/>
          <a:effectLst>
            <a:outerShdw blurRad="381000" dist="165100" dir="5220000" sx="74000" sy="74000" algn="ctr" rotWithShape="0">
              <a:schemeClr val="bg1">
                <a:lumMod val="50000"/>
              </a:schemeClr>
            </a:outerShdw>
          </a:effectLst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 hangingPunct="1"/>
            <a:r>
              <a:rPr lang="ru-RU" sz="4000" b="1" kern="1200" dirty="0" smtClean="0">
                <a:solidFill>
                  <a:prstClr val="white"/>
                </a:solidFill>
                <a:latin typeface="Arial Narrow" panose="020B0606020202030204" pitchFamily="34" charset="0"/>
              </a:rPr>
              <a:t>5041</a:t>
            </a:r>
            <a:endParaRPr lang="ru-RU" sz="2400" b="1" kern="1200" dirty="0" smtClean="0">
              <a:solidFill>
                <a:prstClr val="white"/>
              </a:solidFill>
              <a:latin typeface="Arial Narrow" panose="020B0606020202030204" pitchFamily="34" charset="0"/>
            </a:endParaRPr>
          </a:p>
          <a:p>
            <a:pPr algn="ctr" hangingPunct="1"/>
            <a:r>
              <a:rPr lang="ru-RU" sz="2400" b="1" kern="1200" dirty="0" smtClean="0">
                <a:solidFill>
                  <a:prstClr val="white"/>
                </a:solidFill>
                <a:latin typeface="Arial Narrow" panose="020B0606020202030204" pitchFamily="34" charset="0"/>
              </a:rPr>
              <a:t>респондент</a:t>
            </a:r>
            <a:endParaRPr lang="ru-RU" sz="2400" b="1" kern="1200" dirty="0">
              <a:ln w="0"/>
              <a:solidFill>
                <a:prstClr val="white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356267" y="2600324"/>
            <a:ext cx="2631671" cy="1260724"/>
          </a:xfrm>
          <a:prstGeom prst="rect">
            <a:avLst/>
          </a:prstGeom>
          <a:solidFill>
            <a:srgbClr val="338C2C"/>
          </a:solidFill>
          <a:ln/>
          <a:effectLst>
            <a:outerShdw blurRad="381000" dist="165100" dir="5220000" sx="74000" sy="74000" algn="ctr" rotWithShape="0">
              <a:schemeClr val="bg1">
                <a:lumMod val="50000"/>
              </a:schemeClr>
            </a:outerShdw>
          </a:effectLst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 hangingPunct="1"/>
            <a:r>
              <a:rPr lang="ru-RU" sz="4000" b="1" kern="1200" dirty="0" smtClean="0">
                <a:solidFill>
                  <a:prstClr val="white"/>
                </a:solidFill>
                <a:latin typeface="Arial Narrow" panose="020B0606020202030204" pitchFamily="34" charset="0"/>
              </a:rPr>
              <a:t>565</a:t>
            </a:r>
            <a:endParaRPr lang="ru-RU" sz="3600" b="1" kern="1200" dirty="0" smtClean="0">
              <a:solidFill>
                <a:prstClr val="white"/>
              </a:solidFill>
              <a:latin typeface="Arial Narrow" panose="020B0606020202030204" pitchFamily="34" charset="0"/>
            </a:endParaRPr>
          </a:p>
          <a:p>
            <a:pPr algn="ctr" hangingPunct="1"/>
            <a:r>
              <a:rPr lang="ru-RU" sz="2400" b="1" kern="1200" dirty="0" smtClean="0">
                <a:solidFill>
                  <a:prstClr val="white"/>
                </a:solidFill>
                <a:latin typeface="Arial Narrow" panose="020B0606020202030204" pitchFamily="34" charset="0"/>
              </a:rPr>
              <a:t>управленцев</a:t>
            </a:r>
            <a:endParaRPr lang="ru-RU" sz="2400" b="1" kern="1200" dirty="0">
              <a:solidFill>
                <a:prstClr val="white"/>
              </a:solidFill>
              <a:latin typeface="Arial Narrow" panose="020B0606020202030204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6218617" y="2600324"/>
            <a:ext cx="2631671" cy="1260724"/>
          </a:xfrm>
          <a:prstGeom prst="rect">
            <a:avLst/>
          </a:prstGeom>
          <a:solidFill>
            <a:srgbClr val="DCBA28"/>
          </a:solidFill>
          <a:ln/>
          <a:effectLst>
            <a:outerShdw blurRad="381000" dist="165100" dir="5220000" sx="74000" sy="74000" algn="ctr" rotWithShape="0">
              <a:schemeClr val="bg1">
                <a:lumMod val="50000"/>
              </a:schemeClr>
            </a:outerShdw>
          </a:effectLst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 hangingPunct="1"/>
            <a:r>
              <a:rPr lang="ru-RU" sz="4000" b="1" kern="1200" dirty="0" smtClean="0">
                <a:solidFill>
                  <a:prstClr val="white"/>
                </a:solidFill>
                <a:latin typeface="Arial Narrow" panose="020B0606020202030204" pitchFamily="34" charset="0"/>
              </a:rPr>
              <a:t>3006</a:t>
            </a:r>
            <a:endParaRPr lang="ru-RU" sz="4000" b="1" kern="1200" dirty="0" smtClean="0">
              <a:solidFill>
                <a:srgbClr val="A27B00"/>
              </a:solidFill>
              <a:latin typeface="Arial Narrow" pitchFamily="34" charset="0"/>
              <a:ea typeface="Calibri" pitchFamily="34" charset="0"/>
              <a:cs typeface="Times New Roman" pitchFamily="18" charset="0"/>
            </a:endParaRPr>
          </a:p>
          <a:p>
            <a:pPr algn="ctr" hangingPunct="1"/>
            <a:r>
              <a:rPr lang="ru-RU" sz="2400" b="1" kern="1200" dirty="0" smtClean="0">
                <a:solidFill>
                  <a:prstClr val="white"/>
                </a:solidFill>
                <a:latin typeface="Arial Narrow" panose="020B0606020202030204" pitchFamily="34" charset="0"/>
              </a:rPr>
              <a:t>педагогов</a:t>
            </a:r>
            <a:endParaRPr lang="ru-RU" sz="2400" b="1" kern="1200" dirty="0">
              <a:solidFill>
                <a:prstClr val="white"/>
              </a:solidFill>
              <a:latin typeface="Arial Narrow" panose="020B060602020203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9080966" y="2600324"/>
            <a:ext cx="2631671" cy="1260724"/>
          </a:xfrm>
          <a:prstGeom prst="rect">
            <a:avLst/>
          </a:prstGeom>
          <a:solidFill>
            <a:srgbClr val="C00000"/>
          </a:solidFill>
          <a:ln/>
          <a:effectLst>
            <a:outerShdw blurRad="381000" dist="165100" dir="5220000" sx="74000" sy="74000" algn="ctr" rotWithShape="0">
              <a:schemeClr val="bg1">
                <a:lumMod val="50000"/>
              </a:schemeClr>
            </a:outerShdw>
          </a:effectLst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 hangingPunct="1"/>
            <a:r>
              <a:rPr lang="ru-RU" sz="4000" b="1" kern="1200" dirty="0" smtClean="0">
                <a:solidFill>
                  <a:prstClr val="white"/>
                </a:solidFill>
                <a:latin typeface="Arial Narrow" panose="020B0606020202030204" pitchFamily="34" charset="0"/>
              </a:rPr>
              <a:t>1470</a:t>
            </a:r>
            <a:endParaRPr lang="ru-RU" sz="4000" b="1" kern="1200" dirty="0" smtClean="0">
              <a:solidFill>
                <a:srgbClr val="C00000"/>
              </a:solidFill>
              <a:latin typeface="Arial Narrow" panose="020B0606020202030204" pitchFamily="34" charset="0"/>
            </a:endParaRPr>
          </a:p>
          <a:p>
            <a:pPr algn="ctr" hangingPunct="1"/>
            <a:r>
              <a:rPr lang="ru-RU" sz="2400" b="1" kern="1200" dirty="0" smtClean="0">
                <a:solidFill>
                  <a:prstClr val="white"/>
                </a:solidFill>
                <a:latin typeface="Arial Narrow" panose="020B0606020202030204" pitchFamily="34" charset="0"/>
              </a:rPr>
              <a:t>родителей </a:t>
            </a:r>
            <a:br>
              <a:rPr lang="ru-RU" sz="2400" b="1" kern="1200" dirty="0" smtClean="0">
                <a:solidFill>
                  <a:prstClr val="white"/>
                </a:solidFill>
                <a:latin typeface="Arial Narrow" panose="020B0606020202030204" pitchFamily="34" charset="0"/>
              </a:rPr>
            </a:br>
            <a:r>
              <a:rPr lang="ru-RU" sz="2400" b="1" kern="1200" dirty="0" smtClean="0">
                <a:solidFill>
                  <a:prstClr val="white"/>
                </a:solidFill>
                <a:latin typeface="Arial Narrow" panose="020B0606020202030204" pitchFamily="34" charset="0"/>
              </a:rPr>
              <a:t>и учеников</a:t>
            </a:r>
            <a:endParaRPr lang="ru-RU" sz="2400" b="1" kern="1200" dirty="0">
              <a:solidFill>
                <a:prstClr val="white"/>
              </a:solidFill>
              <a:latin typeface="Arial Narrow" panose="020B0606020202030204" pitchFamily="34" charset="0"/>
            </a:endParaRPr>
          </a:p>
        </p:txBody>
      </p:sp>
      <p:pic>
        <p:nvPicPr>
          <p:cNvPr id="19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476" t="14409" r="48333" b="31270"/>
          <a:stretch/>
        </p:blipFill>
        <p:spPr bwMode="auto">
          <a:xfrm>
            <a:off x="153093" y="3986761"/>
            <a:ext cx="1661297" cy="23955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4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714" t="39383" r="48254" b="26190"/>
          <a:stretch/>
        </p:blipFill>
        <p:spPr bwMode="auto">
          <a:xfrm>
            <a:off x="695400" y="5022034"/>
            <a:ext cx="1717331" cy="15812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950" t="23986" r="47222" b="16896"/>
          <a:stretch/>
        </p:blipFill>
        <p:spPr bwMode="auto">
          <a:xfrm>
            <a:off x="2261491" y="3903194"/>
            <a:ext cx="1728191" cy="25174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5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318" t="14973" r="47857" b="31000"/>
          <a:stretch/>
        </p:blipFill>
        <p:spPr bwMode="auto">
          <a:xfrm>
            <a:off x="3447298" y="4301457"/>
            <a:ext cx="1526493" cy="21254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6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190" t="20758" r="48016" b="23086"/>
          <a:stretch/>
        </p:blipFill>
        <p:spPr bwMode="auto">
          <a:xfrm>
            <a:off x="4568108" y="4615541"/>
            <a:ext cx="1476191" cy="2242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7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746" t="38677" r="47857" b="19418"/>
          <a:stretch/>
        </p:blipFill>
        <p:spPr bwMode="auto">
          <a:xfrm>
            <a:off x="5519936" y="5022034"/>
            <a:ext cx="1588698" cy="18359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67" t="13139" r="62540" b="75574"/>
          <a:stretch/>
        </p:blipFill>
        <p:spPr bwMode="auto">
          <a:xfrm>
            <a:off x="9272670" y="5897810"/>
            <a:ext cx="2734204" cy="9594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56" t="13578" r="58181" b="76051"/>
          <a:stretch/>
        </p:blipFill>
        <p:spPr bwMode="auto">
          <a:xfrm>
            <a:off x="9272670" y="4175029"/>
            <a:ext cx="2938578" cy="8810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27" t="11853" r="64981" b="77962"/>
          <a:stretch/>
        </p:blipFill>
        <p:spPr bwMode="auto">
          <a:xfrm>
            <a:off x="7392144" y="5503355"/>
            <a:ext cx="1754230" cy="1047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437" t="11296" r="15208" b="77407"/>
          <a:stretch/>
        </p:blipFill>
        <p:spPr bwMode="auto">
          <a:xfrm>
            <a:off x="6888087" y="4006555"/>
            <a:ext cx="850911" cy="8509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AutoShape 8" descr="Академия Минпросвещения России - Home | Faceboo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10" descr="Академия Минпросвещения России - Home | Facebook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59" name="Picture 11"/>
          <p:cNvPicPr>
            <a:picLocks noChangeAspect="1" noChangeArrowheads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4" t="16931" r="89365" b="66561"/>
          <a:stretch/>
        </p:blipFill>
        <p:spPr bwMode="auto">
          <a:xfrm>
            <a:off x="8048560" y="4090257"/>
            <a:ext cx="1012686" cy="10505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1" name="Picture 13" descr="ФГБНУ &quot;Институт стратегии развития образования РАО&quot;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5161930"/>
            <a:ext cx="2670514" cy="7027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6888087" y="4779054"/>
            <a:ext cx="850911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kern="1200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ИВФ РАО</a:t>
            </a:r>
            <a:endParaRPr lang="ru-RU" sz="1200" b="1" dirty="0">
              <a:solidFill>
                <a:srgbClr val="4472C4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463505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000FF"/>
      </a:hlink>
      <a:folHlink>
        <a:srgbClr val="FF00FF"/>
      </a:folHlink>
    </a:clrScheme>
    <a:fontScheme name="Тема Office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5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4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7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Презентация2" id="{E658B182-3643-46B8-B954-EA25486B287F}" vid="{385A4F90-856A-4E3E-955A-06042EB5E332}"/>
    </a:ext>
  </a:extLst>
</a:theme>
</file>

<file path=ppt/theme/theme7.xml><?xml version="1.0" encoding="utf-8"?>
<a:theme xmlns:a="http://schemas.openxmlformats.org/drawingml/2006/main" name="Тема Office">
  <a:themeElements>
    <a:clrScheme name="Тема Offic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000FF"/>
      </a:hlink>
      <a:folHlink>
        <a:srgbClr val="FF00FF"/>
      </a:folHlink>
    </a:clrScheme>
    <a:fontScheme name="Тема Office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2403</TotalTime>
  <Words>3348</Words>
  <Application>Microsoft Office PowerPoint</Application>
  <PresentationFormat>Произвольный</PresentationFormat>
  <Paragraphs>838</Paragraphs>
  <Slides>17</Slides>
  <Notes>12</Notes>
  <HiddenSlides>0</HiddenSlides>
  <MMClips>0</MMClips>
  <ScaleCrop>false</ScaleCrop>
  <HeadingPairs>
    <vt:vector size="4" baseType="variant">
      <vt:variant>
        <vt:lpstr>Тема</vt:lpstr>
      </vt:variant>
      <vt:variant>
        <vt:i4>6</vt:i4>
      </vt:variant>
      <vt:variant>
        <vt:lpstr>Заголовки слайдов</vt:lpstr>
      </vt:variant>
      <vt:variant>
        <vt:i4>17</vt:i4>
      </vt:variant>
    </vt:vector>
  </HeadingPairs>
  <TitlesOfParts>
    <vt:vector size="23" baseType="lpstr">
      <vt:lpstr>Тема Office</vt:lpstr>
      <vt:lpstr>3_Тема Office</vt:lpstr>
      <vt:lpstr>2_Тема Office</vt:lpstr>
      <vt:lpstr>5_Тема Office</vt:lpstr>
      <vt:lpstr>4_Тема Office</vt:lpstr>
      <vt:lpstr>7_Тема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Знание: качество и объективность</vt:lpstr>
      <vt:lpstr>Инклюзивное образовательное пространство</vt:lpstr>
      <vt:lpstr>Воспитание</vt:lpstr>
      <vt:lpstr>Творчество</vt:lpstr>
      <vt:lpstr>Профориентация </vt:lpstr>
      <vt:lpstr>Здоровье</vt:lpstr>
      <vt:lpstr>Учитель. Школьные команды</vt:lpstr>
      <vt:lpstr>Школьный климат</vt:lpstr>
      <vt:lpstr>Образовательная среда, создание условий</vt:lpstr>
      <vt:lpstr>Презентация PowerPoint</vt:lpstr>
      <vt:lpstr>Презентация PowerPoint</vt:lpstr>
      <vt:lpstr>ИТОГИ ОБЩЕСТВЕННО-ПРОФЕССИОНАЛЬНОГО  ОБСУЖДЕНИЯ ПРОЕКТА «ШКОЛА МИНПРОСВЕЩЕНИЯ РОССИИ» 80 СУБЪЕКТОВ РФ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Виктория Баировна Гыргешкинова</cp:lastModifiedBy>
  <cp:revision>457</cp:revision>
  <cp:lastPrinted>2022-04-05T15:36:41Z</cp:lastPrinted>
  <dcterms:modified xsi:type="dcterms:W3CDTF">2022-07-07T00:13:33Z</dcterms:modified>
</cp:coreProperties>
</file>