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2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8" d="100"/>
          <a:sy n="88" d="100"/>
        </p:scale>
        <p:origin x="22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D6C8CDD-FB0B-4820-8A7F-BEE9107435D9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E6FEBC1C-C096-440A-AECE-CB41801CE705}">
      <dgm:prSet phldrT="[Текст]"/>
      <dgm:spPr/>
      <dgm:t>
        <a:bodyPr/>
        <a:lstStyle/>
        <a:p>
          <a:r>
            <a:rPr lang="ru-RU" dirty="0" smtClean="0"/>
            <a:t>Обеспечение  качественного углубленного,  </a:t>
          </a:r>
          <a:r>
            <a:rPr lang="ru-RU" dirty="0" err="1" smtClean="0"/>
            <a:t>предпрофильного</a:t>
          </a:r>
          <a:r>
            <a:rPr lang="ru-RU" dirty="0" smtClean="0"/>
            <a:t> и профильного обучения</a:t>
          </a:r>
          <a:endParaRPr lang="ru-RU" dirty="0"/>
        </a:p>
      </dgm:t>
    </dgm:pt>
    <dgm:pt modelId="{D742D863-AF22-40D4-87CA-EAC17FF6C735}" type="parTrans" cxnId="{2E5427F7-DFCB-4064-B3D9-544F646182C7}">
      <dgm:prSet/>
      <dgm:spPr/>
      <dgm:t>
        <a:bodyPr/>
        <a:lstStyle/>
        <a:p>
          <a:endParaRPr lang="ru-RU"/>
        </a:p>
      </dgm:t>
    </dgm:pt>
    <dgm:pt modelId="{552C0514-B7DD-4044-BDAE-7F3297CE0F8C}" type="sibTrans" cxnId="{2E5427F7-DFCB-4064-B3D9-544F646182C7}">
      <dgm:prSet/>
      <dgm:spPr/>
      <dgm:t>
        <a:bodyPr/>
        <a:lstStyle/>
        <a:p>
          <a:endParaRPr lang="ru-RU"/>
        </a:p>
      </dgm:t>
    </dgm:pt>
    <dgm:pt modelId="{52D5FFAD-6B32-4C18-8032-937EA5CE16EE}">
      <dgm:prSet phldrT="[Текст]"/>
      <dgm:spPr/>
      <dgm:t>
        <a:bodyPr/>
        <a:lstStyle/>
        <a:p>
          <a:r>
            <a:rPr lang="ru-RU" dirty="0" smtClean="0"/>
            <a:t>Решение проблемы кадрового дефицита</a:t>
          </a:r>
          <a:endParaRPr lang="ru-RU" dirty="0"/>
        </a:p>
      </dgm:t>
    </dgm:pt>
    <dgm:pt modelId="{0F11E31E-A7F7-40CD-B6BF-1AC146F0932D}" type="parTrans" cxnId="{8345265B-86E0-43CE-9843-111518F098DE}">
      <dgm:prSet/>
      <dgm:spPr/>
      <dgm:t>
        <a:bodyPr/>
        <a:lstStyle/>
        <a:p>
          <a:endParaRPr lang="ru-RU"/>
        </a:p>
      </dgm:t>
    </dgm:pt>
    <dgm:pt modelId="{3FE5518A-E88F-4ADD-9391-CCD057A15C1B}" type="sibTrans" cxnId="{8345265B-86E0-43CE-9843-111518F098DE}">
      <dgm:prSet/>
      <dgm:spPr/>
      <dgm:t>
        <a:bodyPr/>
        <a:lstStyle/>
        <a:p>
          <a:endParaRPr lang="ru-RU"/>
        </a:p>
      </dgm:t>
    </dgm:pt>
    <dgm:pt modelId="{C5D2A155-2706-4775-99CC-EF3F37C08026}">
      <dgm:prSet phldrT="[Текст]"/>
      <dgm:spPr/>
      <dgm:t>
        <a:bodyPr/>
        <a:lstStyle/>
        <a:p>
          <a:r>
            <a:rPr lang="ru-RU" dirty="0" smtClean="0"/>
            <a:t>Создание условий для обеспечения равных образовательных возможностей</a:t>
          </a:r>
          <a:endParaRPr lang="ru-RU" dirty="0"/>
        </a:p>
      </dgm:t>
    </dgm:pt>
    <dgm:pt modelId="{AE284059-4110-423B-ACC8-D43090AABE4A}" type="parTrans" cxnId="{C93CF55F-6AE8-4828-A899-130410C72F64}">
      <dgm:prSet/>
      <dgm:spPr/>
      <dgm:t>
        <a:bodyPr/>
        <a:lstStyle/>
        <a:p>
          <a:endParaRPr lang="ru-RU"/>
        </a:p>
      </dgm:t>
    </dgm:pt>
    <dgm:pt modelId="{9AAAEB14-D53F-4FFA-A92B-7262B8A2A34C}" type="sibTrans" cxnId="{C93CF55F-6AE8-4828-A899-130410C72F64}">
      <dgm:prSet/>
      <dgm:spPr/>
      <dgm:t>
        <a:bodyPr/>
        <a:lstStyle/>
        <a:p>
          <a:endParaRPr lang="ru-RU"/>
        </a:p>
      </dgm:t>
    </dgm:pt>
    <dgm:pt modelId="{B109AB76-E32A-4723-BF8C-447087945002}">
      <dgm:prSet/>
      <dgm:spPr/>
      <dgm:t>
        <a:bodyPr/>
        <a:lstStyle/>
        <a:p>
          <a:r>
            <a:rPr lang="ru-RU" dirty="0" smtClean="0"/>
            <a:t>Повышение уровня удовлетворенности родителей и  учащихся качеством предоставляемых услуг</a:t>
          </a:r>
          <a:endParaRPr lang="ru-RU" dirty="0"/>
        </a:p>
      </dgm:t>
    </dgm:pt>
    <dgm:pt modelId="{36B2775D-A039-4956-B577-A6698904D7D6}" type="parTrans" cxnId="{F11F2E91-338A-4073-A4B7-E2AFFE662826}">
      <dgm:prSet/>
      <dgm:spPr/>
      <dgm:t>
        <a:bodyPr/>
        <a:lstStyle/>
        <a:p>
          <a:endParaRPr lang="ru-RU"/>
        </a:p>
      </dgm:t>
    </dgm:pt>
    <dgm:pt modelId="{3DDD7909-E8D9-4540-8A89-D63AC77E0F77}" type="sibTrans" cxnId="{F11F2E91-338A-4073-A4B7-E2AFFE662826}">
      <dgm:prSet/>
      <dgm:spPr/>
      <dgm:t>
        <a:bodyPr/>
        <a:lstStyle/>
        <a:p>
          <a:endParaRPr lang="ru-RU"/>
        </a:p>
      </dgm:t>
    </dgm:pt>
    <dgm:pt modelId="{0C5BC1A6-1E08-463E-B97C-ABDA4FE8E704}" type="pres">
      <dgm:prSet presAssocID="{BD6C8CDD-FB0B-4820-8A7F-BEE9107435D9}" presName="linearFlow" presStyleCnt="0">
        <dgm:presLayoutVars>
          <dgm:dir/>
          <dgm:resizeHandles val="exact"/>
        </dgm:presLayoutVars>
      </dgm:prSet>
      <dgm:spPr/>
    </dgm:pt>
    <dgm:pt modelId="{39954CE3-8A80-463B-89B9-AD43B79ABCA4}" type="pres">
      <dgm:prSet presAssocID="{E6FEBC1C-C096-440A-AECE-CB41801CE705}" presName="composite" presStyleCnt="0"/>
      <dgm:spPr/>
    </dgm:pt>
    <dgm:pt modelId="{BCB241AD-8E30-46B7-98BC-FB1938C5CC35}" type="pres">
      <dgm:prSet presAssocID="{E6FEBC1C-C096-440A-AECE-CB41801CE705}" presName="imgShp" presStyleLbl="fgImgPlace1" presStyleIdx="0" presStyleCnt="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6583619B-35EE-4740-AE57-35E88C11ECB0}" type="pres">
      <dgm:prSet presAssocID="{E6FEBC1C-C096-440A-AECE-CB41801CE705}" presName="tx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66B066-33B7-4C6B-A1FB-E0260FF52C2C}" type="pres">
      <dgm:prSet presAssocID="{552C0514-B7DD-4044-BDAE-7F3297CE0F8C}" presName="spacing" presStyleCnt="0"/>
      <dgm:spPr/>
    </dgm:pt>
    <dgm:pt modelId="{7DBE3D42-BDAA-440B-850D-184DD4B1EE03}" type="pres">
      <dgm:prSet presAssocID="{52D5FFAD-6B32-4C18-8032-937EA5CE16EE}" presName="composite" presStyleCnt="0"/>
      <dgm:spPr/>
    </dgm:pt>
    <dgm:pt modelId="{722FBC21-165F-4692-9DA9-7B71665EAE3F}" type="pres">
      <dgm:prSet presAssocID="{52D5FFAD-6B32-4C18-8032-937EA5CE16EE}" presName="imgShp" presStyleLbl="fgImgPlace1" presStyleIdx="1" presStyleCnt="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E272DE7C-5FBF-4B00-8F78-A2A2E38FD0C9}" type="pres">
      <dgm:prSet presAssocID="{52D5FFAD-6B32-4C18-8032-937EA5CE16EE}" presName="tx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9A2153-27C4-4818-91AB-ACD0D04476F5}" type="pres">
      <dgm:prSet presAssocID="{3FE5518A-E88F-4ADD-9391-CCD057A15C1B}" presName="spacing" presStyleCnt="0"/>
      <dgm:spPr/>
    </dgm:pt>
    <dgm:pt modelId="{C6EACC77-E0C6-4245-93FE-2E63F58B54E9}" type="pres">
      <dgm:prSet presAssocID="{C5D2A155-2706-4775-99CC-EF3F37C08026}" presName="composite" presStyleCnt="0"/>
      <dgm:spPr/>
    </dgm:pt>
    <dgm:pt modelId="{EBA74763-07D5-4A59-AFB3-509AC7C3F675}" type="pres">
      <dgm:prSet presAssocID="{C5D2A155-2706-4775-99CC-EF3F37C08026}" presName="imgShp" presStyleLbl="fgImgPlace1" presStyleIdx="2" presStyleCnt="4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F4D92F0A-C224-425D-ABEA-F3CCE7F264BE}" type="pres">
      <dgm:prSet presAssocID="{C5D2A155-2706-4775-99CC-EF3F37C08026}" presName="tx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44B7EB-6BA4-44EB-AB84-83854D1B2CA3}" type="pres">
      <dgm:prSet presAssocID="{9AAAEB14-D53F-4FFA-A92B-7262B8A2A34C}" presName="spacing" presStyleCnt="0"/>
      <dgm:spPr/>
    </dgm:pt>
    <dgm:pt modelId="{7F760B97-E36C-4236-8FD0-BB1F93EB1CAF}" type="pres">
      <dgm:prSet presAssocID="{B109AB76-E32A-4723-BF8C-447087945002}" presName="composite" presStyleCnt="0"/>
      <dgm:spPr/>
    </dgm:pt>
    <dgm:pt modelId="{E217441E-CE0D-404F-A8B9-86FF60600D2B}" type="pres">
      <dgm:prSet presAssocID="{B109AB76-E32A-4723-BF8C-447087945002}" presName="imgShp" presStyleLbl="fgImgPlace1" presStyleIdx="3" presStyleCnt="4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  <dgm:pt modelId="{B2A697A0-112F-4438-BC55-861ABC2490A6}" type="pres">
      <dgm:prSet presAssocID="{B109AB76-E32A-4723-BF8C-447087945002}" presName="tx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93CF55F-6AE8-4828-A899-130410C72F64}" srcId="{BD6C8CDD-FB0B-4820-8A7F-BEE9107435D9}" destId="{C5D2A155-2706-4775-99CC-EF3F37C08026}" srcOrd="2" destOrd="0" parTransId="{AE284059-4110-423B-ACC8-D43090AABE4A}" sibTransId="{9AAAEB14-D53F-4FFA-A92B-7262B8A2A34C}"/>
    <dgm:cxn modelId="{C163B3AE-162F-4EFF-A38E-2F5591F60F9C}" type="presOf" srcId="{52D5FFAD-6B32-4C18-8032-937EA5CE16EE}" destId="{E272DE7C-5FBF-4B00-8F78-A2A2E38FD0C9}" srcOrd="0" destOrd="0" presId="urn:microsoft.com/office/officeart/2005/8/layout/vList3"/>
    <dgm:cxn modelId="{2E5427F7-DFCB-4064-B3D9-544F646182C7}" srcId="{BD6C8CDD-FB0B-4820-8A7F-BEE9107435D9}" destId="{E6FEBC1C-C096-440A-AECE-CB41801CE705}" srcOrd="0" destOrd="0" parTransId="{D742D863-AF22-40D4-87CA-EAC17FF6C735}" sibTransId="{552C0514-B7DD-4044-BDAE-7F3297CE0F8C}"/>
    <dgm:cxn modelId="{F11F2E91-338A-4073-A4B7-E2AFFE662826}" srcId="{BD6C8CDD-FB0B-4820-8A7F-BEE9107435D9}" destId="{B109AB76-E32A-4723-BF8C-447087945002}" srcOrd="3" destOrd="0" parTransId="{36B2775D-A039-4956-B577-A6698904D7D6}" sibTransId="{3DDD7909-E8D9-4540-8A89-D63AC77E0F77}"/>
    <dgm:cxn modelId="{A84BDF7F-4C1E-4D62-AA2C-D0FB9BCD3CF6}" type="presOf" srcId="{B109AB76-E32A-4723-BF8C-447087945002}" destId="{B2A697A0-112F-4438-BC55-861ABC2490A6}" srcOrd="0" destOrd="0" presId="urn:microsoft.com/office/officeart/2005/8/layout/vList3"/>
    <dgm:cxn modelId="{B9ECFEF3-EBBD-41A1-8828-61AAD9445332}" type="presOf" srcId="{BD6C8CDD-FB0B-4820-8A7F-BEE9107435D9}" destId="{0C5BC1A6-1E08-463E-B97C-ABDA4FE8E704}" srcOrd="0" destOrd="0" presId="urn:microsoft.com/office/officeart/2005/8/layout/vList3"/>
    <dgm:cxn modelId="{8345265B-86E0-43CE-9843-111518F098DE}" srcId="{BD6C8CDD-FB0B-4820-8A7F-BEE9107435D9}" destId="{52D5FFAD-6B32-4C18-8032-937EA5CE16EE}" srcOrd="1" destOrd="0" parTransId="{0F11E31E-A7F7-40CD-B6BF-1AC146F0932D}" sibTransId="{3FE5518A-E88F-4ADD-9391-CCD057A15C1B}"/>
    <dgm:cxn modelId="{8995D9B3-D56B-4326-8334-349D5553DE9A}" type="presOf" srcId="{E6FEBC1C-C096-440A-AECE-CB41801CE705}" destId="{6583619B-35EE-4740-AE57-35E88C11ECB0}" srcOrd="0" destOrd="0" presId="urn:microsoft.com/office/officeart/2005/8/layout/vList3"/>
    <dgm:cxn modelId="{54CEB6F3-CBBB-4B5D-81DD-4C268E3E991E}" type="presOf" srcId="{C5D2A155-2706-4775-99CC-EF3F37C08026}" destId="{F4D92F0A-C224-425D-ABEA-F3CCE7F264BE}" srcOrd="0" destOrd="0" presId="urn:microsoft.com/office/officeart/2005/8/layout/vList3"/>
    <dgm:cxn modelId="{0B51F1D9-E29E-43C7-B3C8-EA40CECB9AB8}" type="presParOf" srcId="{0C5BC1A6-1E08-463E-B97C-ABDA4FE8E704}" destId="{39954CE3-8A80-463B-89B9-AD43B79ABCA4}" srcOrd="0" destOrd="0" presId="urn:microsoft.com/office/officeart/2005/8/layout/vList3"/>
    <dgm:cxn modelId="{FEDFDB4F-D788-4707-AE24-63484A8C462D}" type="presParOf" srcId="{39954CE3-8A80-463B-89B9-AD43B79ABCA4}" destId="{BCB241AD-8E30-46B7-98BC-FB1938C5CC35}" srcOrd="0" destOrd="0" presId="urn:microsoft.com/office/officeart/2005/8/layout/vList3"/>
    <dgm:cxn modelId="{99E0BA3A-DB66-4CD9-9CF9-C5E113A856B5}" type="presParOf" srcId="{39954CE3-8A80-463B-89B9-AD43B79ABCA4}" destId="{6583619B-35EE-4740-AE57-35E88C11ECB0}" srcOrd="1" destOrd="0" presId="urn:microsoft.com/office/officeart/2005/8/layout/vList3"/>
    <dgm:cxn modelId="{06C126B5-61F5-4B02-A227-83D2EF560B6E}" type="presParOf" srcId="{0C5BC1A6-1E08-463E-B97C-ABDA4FE8E704}" destId="{9366B066-33B7-4C6B-A1FB-E0260FF52C2C}" srcOrd="1" destOrd="0" presId="urn:microsoft.com/office/officeart/2005/8/layout/vList3"/>
    <dgm:cxn modelId="{A2A21087-0B19-4E91-AFAF-CE69336BBAD2}" type="presParOf" srcId="{0C5BC1A6-1E08-463E-B97C-ABDA4FE8E704}" destId="{7DBE3D42-BDAA-440B-850D-184DD4B1EE03}" srcOrd="2" destOrd="0" presId="urn:microsoft.com/office/officeart/2005/8/layout/vList3"/>
    <dgm:cxn modelId="{6DBEF166-E7D7-4189-B02E-CB1189144542}" type="presParOf" srcId="{7DBE3D42-BDAA-440B-850D-184DD4B1EE03}" destId="{722FBC21-165F-4692-9DA9-7B71665EAE3F}" srcOrd="0" destOrd="0" presId="urn:microsoft.com/office/officeart/2005/8/layout/vList3"/>
    <dgm:cxn modelId="{8A80A145-8F50-466C-BB41-D4093285A937}" type="presParOf" srcId="{7DBE3D42-BDAA-440B-850D-184DD4B1EE03}" destId="{E272DE7C-5FBF-4B00-8F78-A2A2E38FD0C9}" srcOrd="1" destOrd="0" presId="urn:microsoft.com/office/officeart/2005/8/layout/vList3"/>
    <dgm:cxn modelId="{C47211BD-D668-474B-A447-FA5B7FB7E4C2}" type="presParOf" srcId="{0C5BC1A6-1E08-463E-B97C-ABDA4FE8E704}" destId="{C09A2153-27C4-4818-91AB-ACD0D04476F5}" srcOrd="3" destOrd="0" presId="urn:microsoft.com/office/officeart/2005/8/layout/vList3"/>
    <dgm:cxn modelId="{4F33DA40-3BA2-41FE-8086-A3DC5E5D26D9}" type="presParOf" srcId="{0C5BC1A6-1E08-463E-B97C-ABDA4FE8E704}" destId="{C6EACC77-E0C6-4245-93FE-2E63F58B54E9}" srcOrd="4" destOrd="0" presId="urn:microsoft.com/office/officeart/2005/8/layout/vList3"/>
    <dgm:cxn modelId="{D879FE22-5FFF-4C04-91A9-A204250489C8}" type="presParOf" srcId="{C6EACC77-E0C6-4245-93FE-2E63F58B54E9}" destId="{EBA74763-07D5-4A59-AFB3-509AC7C3F675}" srcOrd="0" destOrd="0" presId="urn:microsoft.com/office/officeart/2005/8/layout/vList3"/>
    <dgm:cxn modelId="{08AD6F07-02D9-4721-92A5-2F3C8AC55C61}" type="presParOf" srcId="{C6EACC77-E0C6-4245-93FE-2E63F58B54E9}" destId="{F4D92F0A-C224-425D-ABEA-F3CCE7F264BE}" srcOrd="1" destOrd="0" presId="urn:microsoft.com/office/officeart/2005/8/layout/vList3"/>
    <dgm:cxn modelId="{4C389FCD-FA6F-40E1-88F0-DED9A32ED6EA}" type="presParOf" srcId="{0C5BC1A6-1E08-463E-B97C-ABDA4FE8E704}" destId="{6244B7EB-6BA4-44EB-AB84-83854D1B2CA3}" srcOrd="5" destOrd="0" presId="urn:microsoft.com/office/officeart/2005/8/layout/vList3"/>
    <dgm:cxn modelId="{F3188E47-FC52-4145-BE0A-DE86E6EEC041}" type="presParOf" srcId="{0C5BC1A6-1E08-463E-B97C-ABDA4FE8E704}" destId="{7F760B97-E36C-4236-8FD0-BB1F93EB1CAF}" srcOrd="6" destOrd="0" presId="urn:microsoft.com/office/officeart/2005/8/layout/vList3"/>
    <dgm:cxn modelId="{83A99173-4747-4989-AA97-DE99980F52F1}" type="presParOf" srcId="{7F760B97-E36C-4236-8FD0-BB1F93EB1CAF}" destId="{E217441E-CE0D-404F-A8B9-86FF60600D2B}" srcOrd="0" destOrd="0" presId="urn:microsoft.com/office/officeart/2005/8/layout/vList3"/>
    <dgm:cxn modelId="{8CC782FD-07E4-4B94-83E8-5E54C2918193}" type="presParOf" srcId="{7F760B97-E36C-4236-8FD0-BB1F93EB1CAF}" destId="{B2A697A0-112F-4438-BC55-861ABC2490A6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DA55174-07B0-4EAC-9461-05542A046742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E118FA59-131A-4894-ACF1-1CF5F4A38FCC}">
      <dgm:prSet/>
      <dgm:spPr/>
      <dgm:t>
        <a:bodyPr/>
        <a:lstStyle/>
        <a:p>
          <a:pPr rtl="0"/>
          <a:r>
            <a:rPr lang="ru-RU" b="1" dirty="0" smtClean="0">
              <a:solidFill>
                <a:srgbClr val="7030A0"/>
              </a:solidFill>
            </a:rPr>
            <a:t>русский  язык </a:t>
          </a:r>
          <a:r>
            <a:rPr lang="ru-RU" dirty="0" smtClean="0"/>
            <a:t>–Коменская СОШ (48,22), Старо-</a:t>
          </a:r>
          <a:r>
            <a:rPr lang="ru-RU" dirty="0" err="1" smtClean="0"/>
            <a:t>Татауровская</a:t>
          </a:r>
          <a:r>
            <a:rPr lang="ru-RU" dirty="0" smtClean="0"/>
            <a:t> СОШ (48,5)</a:t>
          </a:r>
          <a:endParaRPr lang="ru-RU" dirty="0"/>
        </a:p>
      </dgm:t>
    </dgm:pt>
    <dgm:pt modelId="{AF07139F-36CB-47E7-B46D-9ABA49C9868D}" type="parTrans" cxnId="{8AF64E27-2FD6-4B58-B310-02E1C989A517}">
      <dgm:prSet/>
      <dgm:spPr/>
      <dgm:t>
        <a:bodyPr/>
        <a:lstStyle/>
        <a:p>
          <a:endParaRPr lang="ru-RU"/>
        </a:p>
      </dgm:t>
    </dgm:pt>
    <dgm:pt modelId="{ADF9B65C-D617-421E-AD33-0F11D5850E53}" type="sibTrans" cxnId="{8AF64E27-2FD6-4B58-B310-02E1C989A517}">
      <dgm:prSet/>
      <dgm:spPr/>
      <dgm:t>
        <a:bodyPr/>
        <a:lstStyle/>
        <a:p>
          <a:endParaRPr lang="ru-RU"/>
        </a:p>
      </dgm:t>
    </dgm:pt>
    <dgm:pt modelId="{80A68AD8-70A8-4C68-A87A-79508D542D44}">
      <dgm:prSet/>
      <dgm:spPr/>
      <dgm:t>
        <a:bodyPr/>
        <a:lstStyle/>
        <a:p>
          <a:pPr rtl="0"/>
          <a:r>
            <a:rPr lang="ru-RU" b="1" dirty="0" smtClean="0">
              <a:solidFill>
                <a:srgbClr val="7030A0"/>
              </a:solidFill>
            </a:rPr>
            <a:t>математика  ПУ </a:t>
          </a:r>
          <a:r>
            <a:rPr lang="ru-RU" dirty="0" smtClean="0"/>
            <a:t>– </a:t>
          </a:r>
          <a:r>
            <a:rPr lang="ru-RU" dirty="0" err="1" smtClean="0"/>
            <a:t>Гремячинская</a:t>
          </a:r>
          <a:r>
            <a:rPr lang="ru-RU" dirty="0" smtClean="0"/>
            <a:t>  СОШ (40), </a:t>
          </a:r>
          <a:r>
            <a:rPr lang="ru-RU" b="1" dirty="0" err="1" smtClean="0"/>
            <a:t>Турунтаевская</a:t>
          </a:r>
          <a:r>
            <a:rPr lang="ru-RU" b="1" dirty="0" smtClean="0"/>
            <a:t>  СОШ №1 </a:t>
          </a:r>
          <a:r>
            <a:rPr lang="ru-RU" dirty="0" smtClean="0"/>
            <a:t>(40,64) </a:t>
          </a:r>
          <a:endParaRPr lang="ru-RU" dirty="0"/>
        </a:p>
      </dgm:t>
    </dgm:pt>
    <dgm:pt modelId="{7E8E6653-8DA3-4DFB-96FF-FBC901561DBA}" type="parTrans" cxnId="{7E98B359-303F-41AB-912A-FB8F311379C5}">
      <dgm:prSet/>
      <dgm:spPr/>
      <dgm:t>
        <a:bodyPr/>
        <a:lstStyle/>
        <a:p>
          <a:endParaRPr lang="ru-RU"/>
        </a:p>
      </dgm:t>
    </dgm:pt>
    <dgm:pt modelId="{2EC0C282-EE5B-446F-B75D-D070E8E16867}" type="sibTrans" cxnId="{7E98B359-303F-41AB-912A-FB8F311379C5}">
      <dgm:prSet/>
      <dgm:spPr/>
      <dgm:t>
        <a:bodyPr/>
        <a:lstStyle/>
        <a:p>
          <a:endParaRPr lang="ru-RU"/>
        </a:p>
      </dgm:t>
    </dgm:pt>
    <dgm:pt modelId="{80ADA08D-6CE4-4D92-8968-5754BF58CACE}">
      <dgm:prSet/>
      <dgm:spPr/>
      <dgm:t>
        <a:bodyPr/>
        <a:lstStyle/>
        <a:p>
          <a:pPr rtl="0"/>
          <a:r>
            <a:rPr lang="ru-RU" b="1" dirty="0" smtClean="0">
              <a:solidFill>
                <a:srgbClr val="7030A0"/>
              </a:solidFill>
            </a:rPr>
            <a:t>химия </a:t>
          </a:r>
          <a:r>
            <a:rPr lang="ru-RU" dirty="0" smtClean="0"/>
            <a:t>–Ильинская  СОШ (7), Коменская  СОШ (43) </a:t>
          </a:r>
          <a:endParaRPr lang="ru-RU" dirty="0"/>
        </a:p>
      </dgm:t>
    </dgm:pt>
    <dgm:pt modelId="{7C25E525-EA47-417A-9ED8-3D07F73F61CA}" type="parTrans" cxnId="{7CAA3DA6-2AC6-4AA6-BD7F-32C3F3A13CE3}">
      <dgm:prSet/>
      <dgm:spPr/>
      <dgm:t>
        <a:bodyPr/>
        <a:lstStyle/>
        <a:p>
          <a:endParaRPr lang="ru-RU"/>
        </a:p>
      </dgm:t>
    </dgm:pt>
    <dgm:pt modelId="{2A9AEE8F-9EE0-41FC-BF0A-17D206657399}" type="sibTrans" cxnId="{7CAA3DA6-2AC6-4AA6-BD7F-32C3F3A13CE3}">
      <dgm:prSet/>
      <dgm:spPr/>
      <dgm:t>
        <a:bodyPr/>
        <a:lstStyle/>
        <a:p>
          <a:endParaRPr lang="ru-RU"/>
        </a:p>
      </dgm:t>
    </dgm:pt>
    <dgm:pt modelId="{FAD90ACA-4B4B-4C82-A5B7-59A0D2042633}">
      <dgm:prSet/>
      <dgm:spPr/>
      <dgm:t>
        <a:bodyPr/>
        <a:lstStyle/>
        <a:p>
          <a:pPr rtl="0"/>
          <a:r>
            <a:rPr lang="ru-RU" b="1" dirty="0" smtClean="0">
              <a:solidFill>
                <a:srgbClr val="7030A0"/>
              </a:solidFill>
            </a:rPr>
            <a:t>биология</a:t>
          </a:r>
          <a:r>
            <a:rPr lang="ru-RU" dirty="0" smtClean="0"/>
            <a:t>- Ильинская  СОШ (29,67), Коменская  СОШ (10) </a:t>
          </a:r>
          <a:endParaRPr lang="ru-RU" dirty="0"/>
        </a:p>
      </dgm:t>
    </dgm:pt>
    <dgm:pt modelId="{C34A04CD-14E7-410C-81C3-796317E0608F}" type="parTrans" cxnId="{C932B16C-C920-4E3F-8872-37A1076958D7}">
      <dgm:prSet/>
      <dgm:spPr/>
      <dgm:t>
        <a:bodyPr/>
        <a:lstStyle/>
        <a:p>
          <a:endParaRPr lang="ru-RU"/>
        </a:p>
      </dgm:t>
    </dgm:pt>
    <dgm:pt modelId="{02BCCA0B-7B85-4532-83E2-9318B01B7B42}" type="sibTrans" cxnId="{C932B16C-C920-4E3F-8872-37A1076958D7}">
      <dgm:prSet/>
      <dgm:spPr/>
      <dgm:t>
        <a:bodyPr/>
        <a:lstStyle/>
        <a:p>
          <a:endParaRPr lang="ru-RU"/>
        </a:p>
      </dgm:t>
    </dgm:pt>
    <dgm:pt modelId="{46E38183-EFDA-4DA2-86CD-D23BB6A49F7E}">
      <dgm:prSet/>
      <dgm:spPr/>
      <dgm:t>
        <a:bodyPr/>
        <a:lstStyle/>
        <a:p>
          <a:pPr rtl="0"/>
          <a:r>
            <a:rPr lang="ru-RU" b="1" dirty="0" smtClean="0">
              <a:solidFill>
                <a:srgbClr val="7030A0"/>
              </a:solidFill>
            </a:rPr>
            <a:t>история</a:t>
          </a:r>
          <a:r>
            <a:rPr lang="ru-RU" dirty="0" smtClean="0"/>
            <a:t> – </a:t>
          </a:r>
          <a:r>
            <a:rPr lang="ru-RU" dirty="0" err="1" smtClean="0"/>
            <a:t>Гремячинская</a:t>
          </a:r>
          <a:r>
            <a:rPr lang="ru-RU" dirty="0" smtClean="0"/>
            <a:t>  СОШ (31)</a:t>
          </a:r>
          <a:endParaRPr lang="ru-RU" dirty="0"/>
        </a:p>
      </dgm:t>
    </dgm:pt>
    <dgm:pt modelId="{051AB980-FDE5-4108-8387-1DB81E990314}" type="parTrans" cxnId="{6F69E3C2-53F7-4982-91E7-2F67617DFB70}">
      <dgm:prSet/>
      <dgm:spPr/>
      <dgm:t>
        <a:bodyPr/>
        <a:lstStyle/>
        <a:p>
          <a:endParaRPr lang="ru-RU"/>
        </a:p>
      </dgm:t>
    </dgm:pt>
    <dgm:pt modelId="{E8C096D6-59C8-4A9E-B6C9-579A77BB7545}" type="sibTrans" cxnId="{6F69E3C2-53F7-4982-91E7-2F67617DFB70}">
      <dgm:prSet/>
      <dgm:spPr/>
      <dgm:t>
        <a:bodyPr/>
        <a:lstStyle/>
        <a:p>
          <a:endParaRPr lang="ru-RU"/>
        </a:p>
      </dgm:t>
    </dgm:pt>
    <dgm:pt modelId="{69F0C56F-4C34-477A-A35C-94F1153266D7}">
      <dgm:prSet/>
      <dgm:spPr/>
      <dgm:t>
        <a:bodyPr/>
        <a:lstStyle/>
        <a:p>
          <a:pPr rtl="0"/>
          <a:r>
            <a:rPr lang="ru-RU" b="1" dirty="0" smtClean="0">
              <a:solidFill>
                <a:srgbClr val="7030A0"/>
              </a:solidFill>
            </a:rPr>
            <a:t>английский  язык </a:t>
          </a:r>
          <a:r>
            <a:rPr lang="ru-RU" dirty="0" smtClean="0"/>
            <a:t>– </a:t>
          </a:r>
          <a:r>
            <a:rPr lang="ru-RU" dirty="0" err="1" smtClean="0"/>
            <a:t>Горячинская</a:t>
          </a:r>
          <a:r>
            <a:rPr lang="ru-RU" dirty="0" smtClean="0"/>
            <a:t>  СОШ (38)</a:t>
          </a:r>
          <a:endParaRPr lang="ru-RU" dirty="0"/>
        </a:p>
      </dgm:t>
    </dgm:pt>
    <dgm:pt modelId="{28BAB158-DD18-4995-8015-B55FE8767F0A}" type="parTrans" cxnId="{703F6C48-EDFA-49FC-B64D-4852E1E5BF2F}">
      <dgm:prSet/>
      <dgm:spPr/>
      <dgm:t>
        <a:bodyPr/>
        <a:lstStyle/>
        <a:p>
          <a:endParaRPr lang="ru-RU"/>
        </a:p>
      </dgm:t>
    </dgm:pt>
    <dgm:pt modelId="{30634445-5E60-4E8B-933F-7A5EF7128B76}" type="sibTrans" cxnId="{703F6C48-EDFA-49FC-B64D-4852E1E5BF2F}">
      <dgm:prSet/>
      <dgm:spPr/>
      <dgm:t>
        <a:bodyPr/>
        <a:lstStyle/>
        <a:p>
          <a:endParaRPr lang="ru-RU"/>
        </a:p>
      </dgm:t>
    </dgm:pt>
    <dgm:pt modelId="{9085A455-51FE-4EA9-AD98-3959DF3C1E97}">
      <dgm:prSet/>
      <dgm:spPr/>
      <dgm:t>
        <a:bodyPr/>
        <a:lstStyle/>
        <a:p>
          <a:pPr rtl="0"/>
          <a:r>
            <a:rPr lang="ru-RU" b="1" dirty="0" smtClean="0">
              <a:solidFill>
                <a:srgbClr val="7030A0"/>
              </a:solidFill>
            </a:rPr>
            <a:t>обществознание</a:t>
          </a:r>
          <a:r>
            <a:rPr lang="ru-RU" dirty="0" smtClean="0"/>
            <a:t>- Старо- </a:t>
          </a:r>
          <a:r>
            <a:rPr lang="ru-RU" dirty="0" err="1" smtClean="0"/>
            <a:t>Татауровская</a:t>
          </a:r>
          <a:r>
            <a:rPr lang="ru-RU" dirty="0" smtClean="0"/>
            <a:t>  СОШ (41), Ильинская  СОШ (44) </a:t>
          </a:r>
          <a:endParaRPr lang="ru-RU" dirty="0"/>
        </a:p>
      </dgm:t>
    </dgm:pt>
    <dgm:pt modelId="{3EAB0B50-DF78-49C1-9C04-9C2C78BD6607}" type="parTrans" cxnId="{BB468CCC-A8F5-4181-9B55-921F37459AC2}">
      <dgm:prSet/>
      <dgm:spPr/>
      <dgm:t>
        <a:bodyPr/>
        <a:lstStyle/>
        <a:p>
          <a:endParaRPr lang="ru-RU"/>
        </a:p>
      </dgm:t>
    </dgm:pt>
    <dgm:pt modelId="{E7CAD052-7C78-48C1-9F8E-AB5A152DA8C1}" type="sibTrans" cxnId="{BB468CCC-A8F5-4181-9B55-921F37459AC2}">
      <dgm:prSet/>
      <dgm:spPr/>
      <dgm:t>
        <a:bodyPr/>
        <a:lstStyle/>
        <a:p>
          <a:endParaRPr lang="ru-RU"/>
        </a:p>
      </dgm:t>
    </dgm:pt>
    <dgm:pt modelId="{0DAB7081-5622-455C-AD8B-29C12FD75F36}">
      <dgm:prSet/>
      <dgm:spPr/>
      <dgm:t>
        <a:bodyPr/>
        <a:lstStyle/>
        <a:p>
          <a:pPr rtl="0"/>
          <a:r>
            <a:rPr lang="ru-RU" b="1" dirty="0" smtClean="0">
              <a:solidFill>
                <a:srgbClr val="7030A0"/>
              </a:solidFill>
            </a:rPr>
            <a:t>литература</a:t>
          </a:r>
          <a:r>
            <a:rPr lang="ru-RU" dirty="0" smtClean="0"/>
            <a:t> - Старо-</a:t>
          </a:r>
          <a:r>
            <a:rPr lang="ru-RU" dirty="0" err="1" smtClean="0"/>
            <a:t>Татауровская</a:t>
          </a:r>
          <a:r>
            <a:rPr lang="ru-RU" dirty="0" smtClean="0"/>
            <a:t> СОШ (40) </a:t>
          </a:r>
          <a:endParaRPr lang="ru-RU" dirty="0"/>
        </a:p>
      </dgm:t>
    </dgm:pt>
    <dgm:pt modelId="{E44874D1-B2F8-46C3-B2CC-EFA524928F35}" type="parTrans" cxnId="{1E937239-9630-4E5F-87C9-547090C06D9B}">
      <dgm:prSet/>
      <dgm:spPr/>
      <dgm:t>
        <a:bodyPr/>
        <a:lstStyle/>
        <a:p>
          <a:endParaRPr lang="ru-RU"/>
        </a:p>
      </dgm:t>
    </dgm:pt>
    <dgm:pt modelId="{927B3662-109A-4CCA-8F97-3343519FC595}" type="sibTrans" cxnId="{1E937239-9630-4E5F-87C9-547090C06D9B}">
      <dgm:prSet/>
      <dgm:spPr/>
      <dgm:t>
        <a:bodyPr/>
        <a:lstStyle/>
        <a:p>
          <a:endParaRPr lang="ru-RU"/>
        </a:p>
      </dgm:t>
    </dgm:pt>
    <dgm:pt modelId="{3B9065BE-82AF-4449-8DF2-25BFC2D383B4}">
      <dgm:prSet/>
      <dgm:spPr/>
      <dgm:t>
        <a:bodyPr/>
        <a:lstStyle/>
        <a:p>
          <a:pPr rtl="0"/>
          <a:r>
            <a:rPr lang="ru-RU" b="1" dirty="0" smtClean="0">
              <a:solidFill>
                <a:srgbClr val="7030A0"/>
              </a:solidFill>
            </a:rPr>
            <a:t>информатика</a:t>
          </a:r>
          <a:r>
            <a:rPr lang="ru-RU" dirty="0" smtClean="0"/>
            <a:t> – </a:t>
          </a:r>
          <a:r>
            <a:rPr lang="ru-RU" dirty="0" err="1" smtClean="0"/>
            <a:t>Турунтаевская</a:t>
          </a:r>
          <a:r>
            <a:rPr lang="ru-RU" dirty="0" smtClean="0"/>
            <a:t>  районная гимназия (20), Ильинская  СОШ (40,5)</a:t>
          </a:r>
          <a:endParaRPr lang="ru-RU" dirty="0"/>
        </a:p>
      </dgm:t>
    </dgm:pt>
    <dgm:pt modelId="{0346751B-CB9B-4C8D-BF68-96F8609E6813}" type="parTrans" cxnId="{EE8752E9-7B75-488E-90D8-8382455DC4A7}">
      <dgm:prSet/>
      <dgm:spPr/>
      <dgm:t>
        <a:bodyPr/>
        <a:lstStyle/>
        <a:p>
          <a:endParaRPr lang="ru-RU"/>
        </a:p>
      </dgm:t>
    </dgm:pt>
    <dgm:pt modelId="{03A82A1B-A777-42B9-A982-F52560C23143}" type="sibTrans" cxnId="{EE8752E9-7B75-488E-90D8-8382455DC4A7}">
      <dgm:prSet/>
      <dgm:spPr/>
      <dgm:t>
        <a:bodyPr/>
        <a:lstStyle/>
        <a:p>
          <a:endParaRPr lang="ru-RU"/>
        </a:p>
      </dgm:t>
    </dgm:pt>
    <dgm:pt modelId="{B1731A9A-BA09-4655-8F89-A9B42B1CFCF8}" type="pres">
      <dgm:prSet presAssocID="{2DA55174-07B0-4EAC-9461-05542A046742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F8EB2AF2-299B-4B42-8EDF-925D9A880528}" type="pres">
      <dgm:prSet presAssocID="{E118FA59-131A-4894-ACF1-1CF5F4A38FCC}" presName="thickLine" presStyleLbl="alignNode1" presStyleIdx="0" presStyleCnt="9"/>
      <dgm:spPr/>
    </dgm:pt>
    <dgm:pt modelId="{5BC27290-1AA2-4804-BDCB-40048CDC0B02}" type="pres">
      <dgm:prSet presAssocID="{E118FA59-131A-4894-ACF1-1CF5F4A38FCC}" presName="horz1" presStyleCnt="0"/>
      <dgm:spPr/>
    </dgm:pt>
    <dgm:pt modelId="{ACABCAED-D2D8-47D4-AE4A-7B65E6AD8870}" type="pres">
      <dgm:prSet presAssocID="{E118FA59-131A-4894-ACF1-1CF5F4A38FCC}" presName="tx1" presStyleLbl="revTx" presStyleIdx="0" presStyleCnt="9"/>
      <dgm:spPr/>
      <dgm:t>
        <a:bodyPr/>
        <a:lstStyle/>
        <a:p>
          <a:endParaRPr lang="ru-RU"/>
        </a:p>
      </dgm:t>
    </dgm:pt>
    <dgm:pt modelId="{C248E043-9DAF-4D5A-B98A-71C482D6171A}" type="pres">
      <dgm:prSet presAssocID="{E118FA59-131A-4894-ACF1-1CF5F4A38FCC}" presName="vert1" presStyleCnt="0"/>
      <dgm:spPr/>
    </dgm:pt>
    <dgm:pt modelId="{890DBDDB-96DC-4920-B89B-3E937F91A34D}" type="pres">
      <dgm:prSet presAssocID="{80A68AD8-70A8-4C68-A87A-79508D542D44}" presName="thickLine" presStyleLbl="alignNode1" presStyleIdx="1" presStyleCnt="9"/>
      <dgm:spPr/>
    </dgm:pt>
    <dgm:pt modelId="{BE9CBC71-A28D-4AD1-8683-6DCE34080551}" type="pres">
      <dgm:prSet presAssocID="{80A68AD8-70A8-4C68-A87A-79508D542D44}" presName="horz1" presStyleCnt="0"/>
      <dgm:spPr/>
    </dgm:pt>
    <dgm:pt modelId="{B098ECAC-CE0F-4D52-B0A3-B89652F310EA}" type="pres">
      <dgm:prSet presAssocID="{80A68AD8-70A8-4C68-A87A-79508D542D44}" presName="tx1" presStyleLbl="revTx" presStyleIdx="1" presStyleCnt="9"/>
      <dgm:spPr/>
      <dgm:t>
        <a:bodyPr/>
        <a:lstStyle/>
        <a:p>
          <a:endParaRPr lang="ru-RU"/>
        </a:p>
      </dgm:t>
    </dgm:pt>
    <dgm:pt modelId="{E75ABC42-9B0A-4A0D-8B73-B074909B343D}" type="pres">
      <dgm:prSet presAssocID="{80A68AD8-70A8-4C68-A87A-79508D542D44}" presName="vert1" presStyleCnt="0"/>
      <dgm:spPr/>
    </dgm:pt>
    <dgm:pt modelId="{2DAB254C-6243-4184-A94B-C10E1129AC77}" type="pres">
      <dgm:prSet presAssocID="{80ADA08D-6CE4-4D92-8968-5754BF58CACE}" presName="thickLine" presStyleLbl="alignNode1" presStyleIdx="2" presStyleCnt="9"/>
      <dgm:spPr/>
    </dgm:pt>
    <dgm:pt modelId="{252D245C-C2E8-4A70-878A-65C369495F71}" type="pres">
      <dgm:prSet presAssocID="{80ADA08D-6CE4-4D92-8968-5754BF58CACE}" presName="horz1" presStyleCnt="0"/>
      <dgm:spPr/>
    </dgm:pt>
    <dgm:pt modelId="{4890BD12-87FC-4F33-99BA-2DDA4AC99930}" type="pres">
      <dgm:prSet presAssocID="{80ADA08D-6CE4-4D92-8968-5754BF58CACE}" presName="tx1" presStyleLbl="revTx" presStyleIdx="2" presStyleCnt="9"/>
      <dgm:spPr/>
      <dgm:t>
        <a:bodyPr/>
        <a:lstStyle/>
        <a:p>
          <a:endParaRPr lang="ru-RU"/>
        </a:p>
      </dgm:t>
    </dgm:pt>
    <dgm:pt modelId="{0F54DC2A-6977-4EB4-A44B-C1EF68D5902D}" type="pres">
      <dgm:prSet presAssocID="{80ADA08D-6CE4-4D92-8968-5754BF58CACE}" presName="vert1" presStyleCnt="0"/>
      <dgm:spPr/>
    </dgm:pt>
    <dgm:pt modelId="{2650CB67-DE16-4DDF-9E49-33B1D3275B27}" type="pres">
      <dgm:prSet presAssocID="{FAD90ACA-4B4B-4C82-A5B7-59A0D2042633}" presName="thickLine" presStyleLbl="alignNode1" presStyleIdx="3" presStyleCnt="9"/>
      <dgm:spPr/>
    </dgm:pt>
    <dgm:pt modelId="{A9AD3A6A-2E5D-4622-BE83-533E51889020}" type="pres">
      <dgm:prSet presAssocID="{FAD90ACA-4B4B-4C82-A5B7-59A0D2042633}" presName="horz1" presStyleCnt="0"/>
      <dgm:spPr/>
    </dgm:pt>
    <dgm:pt modelId="{FEAFAAEB-CD26-483F-B69B-030B6CF80042}" type="pres">
      <dgm:prSet presAssocID="{FAD90ACA-4B4B-4C82-A5B7-59A0D2042633}" presName="tx1" presStyleLbl="revTx" presStyleIdx="3" presStyleCnt="9"/>
      <dgm:spPr/>
      <dgm:t>
        <a:bodyPr/>
        <a:lstStyle/>
        <a:p>
          <a:endParaRPr lang="ru-RU"/>
        </a:p>
      </dgm:t>
    </dgm:pt>
    <dgm:pt modelId="{10524D83-82D3-4063-BE99-4A6124839219}" type="pres">
      <dgm:prSet presAssocID="{FAD90ACA-4B4B-4C82-A5B7-59A0D2042633}" presName="vert1" presStyleCnt="0"/>
      <dgm:spPr/>
    </dgm:pt>
    <dgm:pt modelId="{466EC5CE-D1CB-4289-A31A-746D908BB947}" type="pres">
      <dgm:prSet presAssocID="{46E38183-EFDA-4DA2-86CD-D23BB6A49F7E}" presName="thickLine" presStyleLbl="alignNode1" presStyleIdx="4" presStyleCnt="9"/>
      <dgm:spPr/>
    </dgm:pt>
    <dgm:pt modelId="{4824B320-9C1A-453B-BCD9-A1A764990DFD}" type="pres">
      <dgm:prSet presAssocID="{46E38183-EFDA-4DA2-86CD-D23BB6A49F7E}" presName="horz1" presStyleCnt="0"/>
      <dgm:spPr/>
    </dgm:pt>
    <dgm:pt modelId="{495954C9-762D-4F35-912D-82900AA18047}" type="pres">
      <dgm:prSet presAssocID="{46E38183-EFDA-4DA2-86CD-D23BB6A49F7E}" presName="tx1" presStyleLbl="revTx" presStyleIdx="4" presStyleCnt="9"/>
      <dgm:spPr/>
      <dgm:t>
        <a:bodyPr/>
        <a:lstStyle/>
        <a:p>
          <a:endParaRPr lang="ru-RU"/>
        </a:p>
      </dgm:t>
    </dgm:pt>
    <dgm:pt modelId="{F45D553B-F51A-4D78-99B5-EAEA7F47DA06}" type="pres">
      <dgm:prSet presAssocID="{46E38183-EFDA-4DA2-86CD-D23BB6A49F7E}" presName="vert1" presStyleCnt="0"/>
      <dgm:spPr/>
    </dgm:pt>
    <dgm:pt modelId="{CD5FB05C-52E2-4F17-B97E-ADC8E2BC7CFD}" type="pres">
      <dgm:prSet presAssocID="{69F0C56F-4C34-477A-A35C-94F1153266D7}" presName="thickLine" presStyleLbl="alignNode1" presStyleIdx="5" presStyleCnt="9"/>
      <dgm:spPr/>
    </dgm:pt>
    <dgm:pt modelId="{19EB471D-B896-4985-9629-F368AD2DDDCB}" type="pres">
      <dgm:prSet presAssocID="{69F0C56F-4C34-477A-A35C-94F1153266D7}" presName="horz1" presStyleCnt="0"/>
      <dgm:spPr/>
    </dgm:pt>
    <dgm:pt modelId="{F9663C9A-660E-4112-8BD2-911C79535B87}" type="pres">
      <dgm:prSet presAssocID="{69F0C56F-4C34-477A-A35C-94F1153266D7}" presName="tx1" presStyleLbl="revTx" presStyleIdx="5" presStyleCnt="9"/>
      <dgm:spPr/>
      <dgm:t>
        <a:bodyPr/>
        <a:lstStyle/>
        <a:p>
          <a:endParaRPr lang="ru-RU"/>
        </a:p>
      </dgm:t>
    </dgm:pt>
    <dgm:pt modelId="{51773938-6DC3-4BD9-B154-53B3B67A47AD}" type="pres">
      <dgm:prSet presAssocID="{69F0C56F-4C34-477A-A35C-94F1153266D7}" presName="vert1" presStyleCnt="0"/>
      <dgm:spPr/>
    </dgm:pt>
    <dgm:pt modelId="{5B04A665-1AAF-4F1E-A011-1EF48108C1C3}" type="pres">
      <dgm:prSet presAssocID="{9085A455-51FE-4EA9-AD98-3959DF3C1E97}" presName="thickLine" presStyleLbl="alignNode1" presStyleIdx="6" presStyleCnt="9"/>
      <dgm:spPr/>
    </dgm:pt>
    <dgm:pt modelId="{5CD95811-375F-4DA7-8E89-431146A3C15E}" type="pres">
      <dgm:prSet presAssocID="{9085A455-51FE-4EA9-AD98-3959DF3C1E97}" presName="horz1" presStyleCnt="0"/>
      <dgm:spPr/>
    </dgm:pt>
    <dgm:pt modelId="{1567BECF-5E0D-43B3-8819-40C31458388B}" type="pres">
      <dgm:prSet presAssocID="{9085A455-51FE-4EA9-AD98-3959DF3C1E97}" presName="tx1" presStyleLbl="revTx" presStyleIdx="6" presStyleCnt="9"/>
      <dgm:spPr/>
      <dgm:t>
        <a:bodyPr/>
        <a:lstStyle/>
        <a:p>
          <a:endParaRPr lang="ru-RU"/>
        </a:p>
      </dgm:t>
    </dgm:pt>
    <dgm:pt modelId="{85CF6DC8-DEF8-4F54-BD03-EC926B0E39E3}" type="pres">
      <dgm:prSet presAssocID="{9085A455-51FE-4EA9-AD98-3959DF3C1E97}" presName="vert1" presStyleCnt="0"/>
      <dgm:spPr/>
    </dgm:pt>
    <dgm:pt modelId="{F01E1845-7C96-4115-8F7F-B1299FDECA35}" type="pres">
      <dgm:prSet presAssocID="{0DAB7081-5622-455C-AD8B-29C12FD75F36}" presName="thickLine" presStyleLbl="alignNode1" presStyleIdx="7" presStyleCnt="9"/>
      <dgm:spPr/>
    </dgm:pt>
    <dgm:pt modelId="{FCA83331-67AE-4CA7-ACFE-43EB2E6DBCFC}" type="pres">
      <dgm:prSet presAssocID="{0DAB7081-5622-455C-AD8B-29C12FD75F36}" presName="horz1" presStyleCnt="0"/>
      <dgm:spPr/>
    </dgm:pt>
    <dgm:pt modelId="{3EB769B5-70FB-4157-B7EA-1D07DBFE48F0}" type="pres">
      <dgm:prSet presAssocID="{0DAB7081-5622-455C-AD8B-29C12FD75F36}" presName="tx1" presStyleLbl="revTx" presStyleIdx="7" presStyleCnt="9"/>
      <dgm:spPr/>
      <dgm:t>
        <a:bodyPr/>
        <a:lstStyle/>
        <a:p>
          <a:endParaRPr lang="ru-RU"/>
        </a:p>
      </dgm:t>
    </dgm:pt>
    <dgm:pt modelId="{28BFC795-77C7-45CF-9382-61F33B9FF2E0}" type="pres">
      <dgm:prSet presAssocID="{0DAB7081-5622-455C-AD8B-29C12FD75F36}" presName="vert1" presStyleCnt="0"/>
      <dgm:spPr/>
    </dgm:pt>
    <dgm:pt modelId="{88891D6A-782A-4F44-A779-72D80EB80E9A}" type="pres">
      <dgm:prSet presAssocID="{3B9065BE-82AF-4449-8DF2-25BFC2D383B4}" presName="thickLine" presStyleLbl="alignNode1" presStyleIdx="8" presStyleCnt="9"/>
      <dgm:spPr/>
    </dgm:pt>
    <dgm:pt modelId="{505C6499-EB54-4283-B7BF-F6F646755150}" type="pres">
      <dgm:prSet presAssocID="{3B9065BE-82AF-4449-8DF2-25BFC2D383B4}" presName="horz1" presStyleCnt="0"/>
      <dgm:spPr/>
    </dgm:pt>
    <dgm:pt modelId="{102B4950-F3E2-4712-84D2-A41707DF62D0}" type="pres">
      <dgm:prSet presAssocID="{3B9065BE-82AF-4449-8DF2-25BFC2D383B4}" presName="tx1" presStyleLbl="revTx" presStyleIdx="8" presStyleCnt="9"/>
      <dgm:spPr/>
      <dgm:t>
        <a:bodyPr/>
        <a:lstStyle/>
        <a:p>
          <a:endParaRPr lang="ru-RU"/>
        </a:p>
      </dgm:t>
    </dgm:pt>
    <dgm:pt modelId="{10D13430-A8C2-478D-B1FE-F452A8ADB0D5}" type="pres">
      <dgm:prSet presAssocID="{3B9065BE-82AF-4449-8DF2-25BFC2D383B4}" presName="vert1" presStyleCnt="0"/>
      <dgm:spPr/>
    </dgm:pt>
  </dgm:ptLst>
  <dgm:cxnLst>
    <dgm:cxn modelId="{7E98B359-303F-41AB-912A-FB8F311379C5}" srcId="{2DA55174-07B0-4EAC-9461-05542A046742}" destId="{80A68AD8-70A8-4C68-A87A-79508D542D44}" srcOrd="1" destOrd="0" parTransId="{7E8E6653-8DA3-4DFB-96FF-FBC901561DBA}" sibTransId="{2EC0C282-EE5B-446F-B75D-D070E8E16867}"/>
    <dgm:cxn modelId="{156E05E3-034F-4994-A532-67B0CF8FC928}" type="presOf" srcId="{0DAB7081-5622-455C-AD8B-29C12FD75F36}" destId="{3EB769B5-70FB-4157-B7EA-1D07DBFE48F0}" srcOrd="0" destOrd="0" presId="urn:microsoft.com/office/officeart/2008/layout/LinedList"/>
    <dgm:cxn modelId="{C932B16C-C920-4E3F-8872-37A1076958D7}" srcId="{2DA55174-07B0-4EAC-9461-05542A046742}" destId="{FAD90ACA-4B4B-4C82-A5B7-59A0D2042633}" srcOrd="3" destOrd="0" parTransId="{C34A04CD-14E7-410C-81C3-796317E0608F}" sibTransId="{02BCCA0B-7B85-4532-83E2-9318B01B7B42}"/>
    <dgm:cxn modelId="{EE8752E9-7B75-488E-90D8-8382455DC4A7}" srcId="{2DA55174-07B0-4EAC-9461-05542A046742}" destId="{3B9065BE-82AF-4449-8DF2-25BFC2D383B4}" srcOrd="8" destOrd="0" parTransId="{0346751B-CB9B-4C8D-BF68-96F8609E6813}" sibTransId="{03A82A1B-A777-42B9-A982-F52560C23143}"/>
    <dgm:cxn modelId="{22398C95-6A60-4A8E-898F-289A6780F5E5}" type="presOf" srcId="{46E38183-EFDA-4DA2-86CD-D23BB6A49F7E}" destId="{495954C9-762D-4F35-912D-82900AA18047}" srcOrd="0" destOrd="0" presId="urn:microsoft.com/office/officeart/2008/layout/LinedList"/>
    <dgm:cxn modelId="{6F69E3C2-53F7-4982-91E7-2F67617DFB70}" srcId="{2DA55174-07B0-4EAC-9461-05542A046742}" destId="{46E38183-EFDA-4DA2-86CD-D23BB6A49F7E}" srcOrd="4" destOrd="0" parTransId="{051AB980-FDE5-4108-8387-1DB81E990314}" sibTransId="{E8C096D6-59C8-4A9E-B6C9-579A77BB7545}"/>
    <dgm:cxn modelId="{BB468CCC-A8F5-4181-9B55-921F37459AC2}" srcId="{2DA55174-07B0-4EAC-9461-05542A046742}" destId="{9085A455-51FE-4EA9-AD98-3959DF3C1E97}" srcOrd="6" destOrd="0" parTransId="{3EAB0B50-DF78-49C1-9C04-9C2C78BD6607}" sibTransId="{E7CAD052-7C78-48C1-9F8E-AB5A152DA8C1}"/>
    <dgm:cxn modelId="{567271D2-EEB4-4C8A-8913-7669CCBEA9F3}" type="presOf" srcId="{80A68AD8-70A8-4C68-A87A-79508D542D44}" destId="{B098ECAC-CE0F-4D52-B0A3-B89652F310EA}" srcOrd="0" destOrd="0" presId="urn:microsoft.com/office/officeart/2008/layout/LinedList"/>
    <dgm:cxn modelId="{692235E2-2AA2-4B3F-BEC9-9755045413BC}" type="presOf" srcId="{E118FA59-131A-4894-ACF1-1CF5F4A38FCC}" destId="{ACABCAED-D2D8-47D4-AE4A-7B65E6AD8870}" srcOrd="0" destOrd="0" presId="urn:microsoft.com/office/officeart/2008/layout/LinedList"/>
    <dgm:cxn modelId="{1E937239-9630-4E5F-87C9-547090C06D9B}" srcId="{2DA55174-07B0-4EAC-9461-05542A046742}" destId="{0DAB7081-5622-455C-AD8B-29C12FD75F36}" srcOrd="7" destOrd="0" parTransId="{E44874D1-B2F8-46C3-B2CC-EFA524928F35}" sibTransId="{927B3662-109A-4CCA-8F97-3343519FC595}"/>
    <dgm:cxn modelId="{703F6C48-EDFA-49FC-B64D-4852E1E5BF2F}" srcId="{2DA55174-07B0-4EAC-9461-05542A046742}" destId="{69F0C56F-4C34-477A-A35C-94F1153266D7}" srcOrd="5" destOrd="0" parTransId="{28BAB158-DD18-4995-8015-B55FE8767F0A}" sibTransId="{30634445-5E60-4E8B-933F-7A5EF7128B76}"/>
    <dgm:cxn modelId="{E40D9A25-4F99-4CFD-BBBD-4188BEA901C6}" type="presOf" srcId="{80ADA08D-6CE4-4D92-8968-5754BF58CACE}" destId="{4890BD12-87FC-4F33-99BA-2DDA4AC99930}" srcOrd="0" destOrd="0" presId="urn:microsoft.com/office/officeart/2008/layout/LinedList"/>
    <dgm:cxn modelId="{67386C34-E108-4748-B7DB-BEF0E0A9FA7C}" type="presOf" srcId="{2DA55174-07B0-4EAC-9461-05542A046742}" destId="{B1731A9A-BA09-4655-8F89-A9B42B1CFCF8}" srcOrd="0" destOrd="0" presId="urn:microsoft.com/office/officeart/2008/layout/LinedList"/>
    <dgm:cxn modelId="{FC1858B0-A23B-4EE0-A9AA-7173E17C35D0}" type="presOf" srcId="{FAD90ACA-4B4B-4C82-A5B7-59A0D2042633}" destId="{FEAFAAEB-CD26-483F-B69B-030B6CF80042}" srcOrd="0" destOrd="0" presId="urn:microsoft.com/office/officeart/2008/layout/LinedList"/>
    <dgm:cxn modelId="{7CAA3DA6-2AC6-4AA6-BD7F-32C3F3A13CE3}" srcId="{2DA55174-07B0-4EAC-9461-05542A046742}" destId="{80ADA08D-6CE4-4D92-8968-5754BF58CACE}" srcOrd="2" destOrd="0" parTransId="{7C25E525-EA47-417A-9ED8-3D07F73F61CA}" sibTransId="{2A9AEE8F-9EE0-41FC-BF0A-17D206657399}"/>
    <dgm:cxn modelId="{8AF64E27-2FD6-4B58-B310-02E1C989A517}" srcId="{2DA55174-07B0-4EAC-9461-05542A046742}" destId="{E118FA59-131A-4894-ACF1-1CF5F4A38FCC}" srcOrd="0" destOrd="0" parTransId="{AF07139F-36CB-47E7-B46D-9ABA49C9868D}" sibTransId="{ADF9B65C-D617-421E-AD33-0F11D5850E53}"/>
    <dgm:cxn modelId="{4B59369C-3526-4BB5-8012-6F43B0BE5F51}" type="presOf" srcId="{3B9065BE-82AF-4449-8DF2-25BFC2D383B4}" destId="{102B4950-F3E2-4712-84D2-A41707DF62D0}" srcOrd="0" destOrd="0" presId="urn:microsoft.com/office/officeart/2008/layout/LinedList"/>
    <dgm:cxn modelId="{EF758C8E-DE59-4458-8E5D-CA665317BA00}" type="presOf" srcId="{69F0C56F-4C34-477A-A35C-94F1153266D7}" destId="{F9663C9A-660E-4112-8BD2-911C79535B87}" srcOrd="0" destOrd="0" presId="urn:microsoft.com/office/officeart/2008/layout/LinedList"/>
    <dgm:cxn modelId="{276ED4DB-767F-4622-919C-4C9A977D61B2}" type="presOf" srcId="{9085A455-51FE-4EA9-AD98-3959DF3C1E97}" destId="{1567BECF-5E0D-43B3-8819-40C31458388B}" srcOrd="0" destOrd="0" presId="urn:microsoft.com/office/officeart/2008/layout/LinedList"/>
    <dgm:cxn modelId="{642F0688-75D7-4314-8AC1-7CD649538963}" type="presParOf" srcId="{B1731A9A-BA09-4655-8F89-A9B42B1CFCF8}" destId="{F8EB2AF2-299B-4B42-8EDF-925D9A880528}" srcOrd="0" destOrd="0" presId="urn:microsoft.com/office/officeart/2008/layout/LinedList"/>
    <dgm:cxn modelId="{09F8DA32-1EED-4D32-A682-6E71FE9F5EE2}" type="presParOf" srcId="{B1731A9A-BA09-4655-8F89-A9B42B1CFCF8}" destId="{5BC27290-1AA2-4804-BDCB-40048CDC0B02}" srcOrd="1" destOrd="0" presId="urn:microsoft.com/office/officeart/2008/layout/LinedList"/>
    <dgm:cxn modelId="{7A9E1954-2B6B-4879-96F6-8056991AE5DC}" type="presParOf" srcId="{5BC27290-1AA2-4804-BDCB-40048CDC0B02}" destId="{ACABCAED-D2D8-47D4-AE4A-7B65E6AD8870}" srcOrd="0" destOrd="0" presId="urn:microsoft.com/office/officeart/2008/layout/LinedList"/>
    <dgm:cxn modelId="{65AA2625-D98C-484A-8401-F23A4F9049B9}" type="presParOf" srcId="{5BC27290-1AA2-4804-BDCB-40048CDC0B02}" destId="{C248E043-9DAF-4D5A-B98A-71C482D6171A}" srcOrd="1" destOrd="0" presId="urn:microsoft.com/office/officeart/2008/layout/LinedList"/>
    <dgm:cxn modelId="{DF8B3FB2-018C-43D1-859E-1B65DED5BFB0}" type="presParOf" srcId="{B1731A9A-BA09-4655-8F89-A9B42B1CFCF8}" destId="{890DBDDB-96DC-4920-B89B-3E937F91A34D}" srcOrd="2" destOrd="0" presId="urn:microsoft.com/office/officeart/2008/layout/LinedList"/>
    <dgm:cxn modelId="{82CDD3BC-4D95-4C21-ABC3-2AB1D8AF0317}" type="presParOf" srcId="{B1731A9A-BA09-4655-8F89-A9B42B1CFCF8}" destId="{BE9CBC71-A28D-4AD1-8683-6DCE34080551}" srcOrd="3" destOrd="0" presId="urn:microsoft.com/office/officeart/2008/layout/LinedList"/>
    <dgm:cxn modelId="{4E990C8A-DB06-451C-B526-F24B475E5145}" type="presParOf" srcId="{BE9CBC71-A28D-4AD1-8683-6DCE34080551}" destId="{B098ECAC-CE0F-4D52-B0A3-B89652F310EA}" srcOrd="0" destOrd="0" presId="urn:microsoft.com/office/officeart/2008/layout/LinedList"/>
    <dgm:cxn modelId="{F49B4408-3136-45DC-A93D-0C366A0BF867}" type="presParOf" srcId="{BE9CBC71-A28D-4AD1-8683-6DCE34080551}" destId="{E75ABC42-9B0A-4A0D-8B73-B074909B343D}" srcOrd="1" destOrd="0" presId="urn:microsoft.com/office/officeart/2008/layout/LinedList"/>
    <dgm:cxn modelId="{92D46979-98E6-4E76-8234-6C208B076234}" type="presParOf" srcId="{B1731A9A-BA09-4655-8F89-A9B42B1CFCF8}" destId="{2DAB254C-6243-4184-A94B-C10E1129AC77}" srcOrd="4" destOrd="0" presId="urn:microsoft.com/office/officeart/2008/layout/LinedList"/>
    <dgm:cxn modelId="{4C1D9E47-B10A-4D26-A636-CC4A13031879}" type="presParOf" srcId="{B1731A9A-BA09-4655-8F89-A9B42B1CFCF8}" destId="{252D245C-C2E8-4A70-878A-65C369495F71}" srcOrd="5" destOrd="0" presId="urn:microsoft.com/office/officeart/2008/layout/LinedList"/>
    <dgm:cxn modelId="{7FF58B5B-A59D-4950-9A2F-7D088E2335FF}" type="presParOf" srcId="{252D245C-C2E8-4A70-878A-65C369495F71}" destId="{4890BD12-87FC-4F33-99BA-2DDA4AC99930}" srcOrd="0" destOrd="0" presId="urn:microsoft.com/office/officeart/2008/layout/LinedList"/>
    <dgm:cxn modelId="{1C6309B8-33F8-4645-AB13-D4C68DF84E90}" type="presParOf" srcId="{252D245C-C2E8-4A70-878A-65C369495F71}" destId="{0F54DC2A-6977-4EB4-A44B-C1EF68D5902D}" srcOrd="1" destOrd="0" presId="urn:microsoft.com/office/officeart/2008/layout/LinedList"/>
    <dgm:cxn modelId="{22794D2B-4267-4FAB-A3C2-86635E5B5DEC}" type="presParOf" srcId="{B1731A9A-BA09-4655-8F89-A9B42B1CFCF8}" destId="{2650CB67-DE16-4DDF-9E49-33B1D3275B27}" srcOrd="6" destOrd="0" presId="urn:microsoft.com/office/officeart/2008/layout/LinedList"/>
    <dgm:cxn modelId="{E299CEBF-29FE-4A6C-9DDD-F333B7A2B2DA}" type="presParOf" srcId="{B1731A9A-BA09-4655-8F89-A9B42B1CFCF8}" destId="{A9AD3A6A-2E5D-4622-BE83-533E51889020}" srcOrd="7" destOrd="0" presId="urn:microsoft.com/office/officeart/2008/layout/LinedList"/>
    <dgm:cxn modelId="{6A533B96-8F05-497E-8472-B5CECC703D01}" type="presParOf" srcId="{A9AD3A6A-2E5D-4622-BE83-533E51889020}" destId="{FEAFAAEB-CD26-483F-B69B-030B6CF80042}" srcOrd="0" destOrd="0" presId="urn:microsoft.com/office/officeart/2008/layout/LinedList"/>
    <dgm:cxn modelId="{4FBEF46F-66C8-4307-B92A-E4FAF7118A60}" type="presParOf" srcId="{A9AD3A6A-2E5D-4622-BE83-533E51889020}" destId="{10524D83-82D3-4063-BE99-4A6124839219}" srcOrd="1" destOrd="0" presId="urn:microsoft.com/office/officeart/2008/layout/LinedList"/>
    <dgm:cxn modelId="{CEB3BF7D-8364-45B7-821A-5063C3AF1F56}" type="presParOf" srcId="{B1731A9A-BA09-4655-8F89-A9B42B1CFCF8}" destId="{466EC5CE-D1CB-4289-A31A-746D908BB947}" srcOrd="8" destOrd="0" presId="urn:microsoft.com/office/officeart/2008/layout/LinedList"/>
    <dgm:cxn modelId="{F5E53EC4-D975-4FF2-BD6B-D2FC5279610B}" type="presParOf" srcId="{B1731A9A-BA09-4655-8F89-A9B42B1CFCF8}" destId="{4824B320-9C1A-453B-BCD9-A1A764990DFD}" srcOrd="9" destOrd="0" presId="urn:microsoft.com/office/officeart/2008/layout/LinedList"/>
    <dgm:cxn modelId="{2C3E542F-5612-4E8B-8F28-57F459091122}" type="presParOf" srcId="{4824B320-9C1A-453B-BCD9-A1A764990DFD}" destId="{495954C9-762D-4F35-912D-82900AA18047}" srcOrd="0" destOrd="0" presId="urn:microsoft.com/office/officeart/2008/layout/LinedList"/>
    <dgm:cxn modelId="{77956719-CD6B-43C8-BFB2-80525EC5194E}" type="presParOf" srcId="{4824B320-9C1A-453B-BCD9-A1A764990DFD}" destId="{F45D553B-F51A-4D78-99B5-EAEA7F47DA06}" srcOrd="1" destOrd="0" presId="urn:microsoft.com/office/officeart/2008/layout/LinedList"/>
    <dgm:cxn modelId="{1139F0BF-51D0-4F53-940C-16FA2D479B2B}" type="presParOf" srcId="{B1731A9A-BA09-4655-8F89-A9B42B1CFCF8}" destId="{CD5FB05C-52E2-4F17-B97E-ADC8E2BC7CFD}" srcOrd="10" destOrd="0" presId="urn:microsoft.com/office/officeart/2008/layout/LinedList"/>
    <dgm:cxn modelId="{BBC2C5A9-6F4A-4E5F-BD8C-61E6C65FD826}" type="presParOf" srcId="{B1731A9A-BA09-4655-8F89-A9B42B1CFCF8}" destId="{19EB471D-B896-4985-9629-F368AD2DDDCB}" srcOrd="11" destOrd="0" presId="urn:microsoft.com/office/officeart/2008/layout/LinedList"/>
    <dgm:cxn modelId="{797F27F9-DE29-474D-88FE-7C8C86AA0EF2}" type="presParOf" srcId="{19EB471D-B896-4985-9629-F368AD2DDDCB}" destId="{F9663C9A-660E-4112-8BD2-911C79535B87}" srcOrd="0" destOrd="0" presId="urn:microsoft.com/office/officeart/2008/layout/LinedList"/>
    <dgm:cxn modelId="{2D35CC21-05E8-407E-BF77-C8C00BD66292}" type="presParOf" srcId="{19EB471D-B896-4985-9629-F368AD2DDDCB}" destId="{51773938-6DC3-4BD9-B154-53B3B67A47AD}" srcOrd="1" destOrd="0" presId="urn:microsoft.com/office/officeart/2008/layout/LinedList"/>
    <dgm:cxn modelId="{F2EB2E96-8974-452F-A7AB-9D7E7D8D3FBF}" type="presParOf" srcId="{B1731A9A-BA09-4655-8F89-A9B42B1CFCF8}" destId="{5B04A665-1AAF-4F1E-A011-1EF48108C1C3}" srcOrd="12" destOrd="0" presId="urn:microsoft.com/office/officeart/2008/layout/LinedList"/>
    <dgm:cxn modelId="{4FF974FD-5654-40CB-8BF4-1F999AD1A85D}" type="presParOf" srcId="{B1731A9A-BA09-4655-8F89-A9B42B1CFCF8}" destId="{5CD95811-375F-4DA7-8E89-431146A3C15E}" srcOrd="13" destOrd="0" presId="urn:microsoft.com/office/officeart/2008/layout/LinedList"/>
    <dgm:cxn modelId="{7672E448-4F0C-45C5-B7A6-F06000A70B4F}" type="presParOf" srcId="{5CD95811-375F-4DA7-8E89-431146A3C15E}" destId="{1567BECF-5E0D-43B3-8819-40C31458388B}" srcOrd="0" destOrd="0" presId="urn:microsoft.com/office/officeart/2008/layout/LinedList"/>
    <dgm:cxn modelId="{4C307897-6724-4A61-A92F-899EF34D7DE4}" type="presParOf" srcId="{5CD95811-375F-4DA7-8E89-431146A3C15E}" destId="{85CF6DC8-DEF8-4F54-BD03-EC926B0E39E3}" srcOrd="1" destOrd="0" presId="urn:microsoft.com/office/officeart/2008/layout/LinedList"/>
    <dgm:cxn modelId="{9ED2041E-C99F-48C8-845D-726D30D8F066}" type="presParOf" srcId="{B1731A9A-BA09-4655-8F89-A9B42B1CFCF8}" destId="{F01E1845-7C96-4115-8F7F-B1299FDECA35}" srcOrd="14" destOrd="0" presId="urn:microsoft.com/office/officeart/2008/layout/LinedList"/>
    <dgm:cxn modelId="{B641EB21-B56E-49C2-9E77-F914670F9DE0}" type="presParOf" srcId="{B1731A9A-BA09-4655-8F89-A9B42B1CFCF8}" destId="{FCA83331-67AE-4CA7-ACFE-43EB2E6DBCFC}" srcOrd="15" destOrd="0" presId="urn:microsoft.com/office/officeart/2008/layout/LinedList"/>
    <dgm:cxn modelId="{3A5D3AE3-2358-42B3-A6FF-68014946C6B7}" type="presParOf" srcId="{FCA83331-67AE-4CA7-ACFE-43EB2E6DBCFC}" destId="{3EB769B5-70FB-4157-B7EA-1D07DBFE48F0}" srcOrd="0" destOrd="0" presId="urn:microsoft.com/office/officeart/2008/layout/LinedList"/>
    <dgm:cxn modelId="{55EB60C4-12F6-4E5E-A7DF-1291B5A91AE2}" type="presParOf" srcId="{FCA83331-67AE-4CA7-ACFE-43EB2E6DBCFC}" destId="{28BFC795-77C7-45CF-9382-61F33B9FF2E0}" srcOrd="1" destOrd="0" presId="urn:microsoft.com/office/officeart/2008/layout/LinedList"/>
    <dgm:cxn modelId="{E7713BBB-07C0-4F4C-B3B2-491C7619837F}" type="presParOf" srcId="{B1731A9A-BA09-4655-8F89-A9B42B1CFCF8}" destId="{88891D6A-782A-4F44-A779-72D80EB80E9A}" srcOrd="16" destOrd="0" presId="urn:microsoft.com/office/officeart/2008/layout/LinedList"/>
    <dgm:cxn modelId="{68BB8AC4-BE02-41B5-8131-F95C9EDD11A5}" type="presParOf" srcId="{B1731A9A-BA09-4655-8F89-A9B42B1CFCF8}" destId="{505C6499-EB54-4283-B7BF-F6F646755150}" srcOrd="17" destOrd="0" presId="urn:microsoft.com/office/officeart/2008/layout/LinedList"/>
    <dgm:cxn modelId="{164D1FE1-989D-4C67-8A6E-869645BF1287}" type="presParOf" srcId="{505C6499-EB54-4283-B7BF-F6F646755150}" destId="{102B4950-F3E2-4712-84D2-A41707DF62D0}" srcOrd="0" destOrd="0" presId="urn:microsoft.com/office/officeart/2008/layout/LinedList"/>
    <dgm:cxn modelId="{0EB09A7D-3AE5-4377-9220-ECD141C5C206}" type="presParOf" srcId="{505C6499-EB54-4283-B7BF-F6F646755150}" destId="{10D13430-A8C2-478D-B1FE-F452A8ADB0D5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ED72E05-20C4-4807-AD87-98F99CADAE3A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3D9A6B1-8E73-494F-B009-7886576790D2}">
      <dgm:prSet custT="1"/>
      <dgm:spPr/>
      <dgm:t>
        <a:bodyPr/>
        <a:lstStyle/>
        <a:p>
          <a:pPr rtl="0"/>
          <a:r>
            <a:rPr lang="ru-RU" sz="1900" b="1" dirty="0" smtClean="0">
              <a:solidFill>
                <a:srgbClr val="7030A0"/>
              </a:solidFill>
            </a:rPr>
            <a:t>русский  язык </a:t>
          </a:r>
          <a:r>
            <a:rPr lang="ru-RU" sz="1900" dirty="0" smtClean="0"/>
            <a:t>–</a:t>
          </a:r>
          <a:r>
            <a:rPr lang="ru-RU" sz="1900" dirty="0" err="1" smtClean="0"/>
            <a:t>Гремячинская</a:t>
          </a:r>
          <a:r>
            <a:rPr lang="ru-RU" sz="1900" dirty="0" smtClean="0"/>
            <a:t>  СОШ (69,4), </a:t>
          </a:r>
          <a:r>
            <a:rPr lang="ru-RU" sz="1900" dirty="0" err="1" smtClean="0"/>
            <a:t>Татауровская</a:t>
          </a:r>
          <a:r>
            <a:rPr lang="ru-RU" sz="1900" dirty="0" smtClean="0"/>
            <a:t> СОШ (67,71), </a:t>
          </a:r>
          <a:r>
            <a:rPr lang="ru-RU" sz="1900" b="1" dirty="0" err="1" smtClean="0"/>
            <a:t>Туркинская</a:t>
          </a:r>
          <a:r>
            <a:rPr lang="ru-RU" sz="1900" b="1" dirty="0" smtClean="0"/>
            <a:t> (65,0) </a:t>
          </a:r>
          <a:endParaRPr lang="ru-RU" sz="1900" dirty="0"/>
        </a:p>
      </dgm:t>
    </dgm:pt>
    <dgm:pt modelId="{3635DE5D-4E6F-4FDB-8E09-54BF6BBF4FB1}" type="parTrans" cxnId="{9D1E5069-49C5-4F89-8B65-A230C8FF1E5F}">
      <dgm:prSet/>
      <dgm:spPr/>
      <dgm:t>
        <a:bodyPr/>
        <a:lstStyle/>
        <a:p>
          <a:endParaRPr lang="ru-RU"/>
        </a:p>
      </dgm:t>
    </dgm:pt>
    <dgm:pt modelId="{573CCEAE-C8D2-4195-8BCC-013041A96B2D}" type="sibTrans" cxnId="{9D1E5069-49C5-4F89-8B65-A230C8FF1E5F}">
      <dgm:prSet/>
      <dgm:spPr/>
      <dgm:t>
        <a:bodyPr/>
        <a:lstStyle/>
        <a:p>
          <a:endParaRPr lang="ru-RU"/>
        </a:p>
      </dgm:t>
    </dgm:pt>
    <dgm:pt modelId="{1904E4C9-BF9D-4FA3-B9E8-4C4B750F72F5}">
      <dgm:prSet custT="1"/>
      <dgm:spPr/>
      <dgm:t>
        <a:bodyPr/>
        <a:lstStyle/>
        <a:p>
          <a:pPr rtl="0"/>
          <a:r>
            <a:rPr lang="ru-RU" sz="1900" b="1" dirty="0" smtClean="0">
              <a:solidFill>
                <a:srgbClr val="7030A0"/>
              </a:solidFill>
            </a:rPr>
            <a:t>математика  ПУ </a:t>
          </a:r>
          <a:r>
            <a:rPr lang="ru-RU" sz="1900" dirty="0" smtClean="0"/>
            <a:t>– </a:t>
          </a:r>
          <a:r>
            <a:rPr lang="ru-RU" sz="1900" dirty="0" err="1" smtClean="0"/>
            <a:t>Таловская</a:t>
          </a:r>
          <a:r>
            <a:rPr lang="ru-RU" sz="1900" dirty="0" smtClean="0"/>
            <a:t>  СОШ (84,33), Ильинская   СОШ №1 (63,2), </a:t>
          </a:r>
          <a:r>
            <a:rPr lang="ru-RU" sz="1900" dirty="0" err="1" smtClean="0"/>
            <a:t>Турунтаевская</a:t>
          </a:r>
          <a:r>
            <a:rPr lang="ru-RU" sz="1900" dirty="0" smtClean="0"/>
            <a:t>  районная  гимназия (62,14), </a:t>
          </a:r>
          <a:r>
            <a:rPr lang="ru-RU" sz="1900" b="1" dirty="0" err="1" smtClean="0"/>
            <a:t>Туркинская</a:t>
          </a:r>
          <a:r>
            <a:rPr lang="ru-RU" sz="1900" b="1" dirty="0" smtClean="0"/>
            <a:t>  СОШ (60,0)</a:t>
          </a:r>
          <a:endParaRPr lang="ru-RU" sz="1900" dirty="0"/>
        </a:p>
      </dgm:t>
    </dgm:pt>
    <dgm:pt modelId="{2EF57445-96BA-4BB5-9E8C-855BA694C3F5}" type="parTrans" cxnId="{DF82E8C6-B99A-4C06-9189-68154EAA677A}">
      <dgm:prSet/>
      <dgm:spPr/>
      <dgm:t>
        <a:bodyPr/>
        <a:lstStyle/>
        <a:p>
          <a:endParaRPr lang="ru-RU"/>
        </a:p>
      </dgm:t>
    </dgm:pt>
    <dgm:pt modelId="{4931C482-3475-45D2-AF03-17656D7FD45B}" type="sibTrans" cxnId="{DF82E8C6-B99A-4C06-9189-68154EAA677A}">
      <dgm:prSet/>
      <dgm:spPr/>
      <dgm:t>
        <a:bodyPr/>
        <a:lstStyle/>
        <a:p>
          <a:endParaRPr lang="ru-RU"/>
        </a:p>
      </dgm:t>
    </dgm:pt>
    <dgm:pt modelId="{474594B9-6DED-4DEF-9DA3-53E91E6A6E22}">
      <dgm:prSet/>
      <dgm:spPr/>
      <dgm:t>
        <a:bodyPr/>
        <a:lstStyle/>
        <a:p>
          <a:pPr rtl="0"/>
          <a:r>
            <a:rPr lang="ru-RU" b="1" dirty="0" smtClean="0">
              <a:solidFill>
                <a:srgbClr val="7030A0"/>
              </a:solidFill>
            </a:rPr>
            <a:t>физика</a:t>
          </a:r>
          <a:r>
            <a:rPr lang="ru-RU" dirty="0" smtClean="0"/>
            <a:t>- </a:t>
          </a:r>
          <a:r>
            <a:rPr lang="ru-RU" dirty="0" err="1" smtClean="0"/>
            <a:t>Таловская</a:t>
          </a:r>
          <a:r>
            <a:rPr lang="ru-RU" dirty="0" smtClean="0"/>
            <a:t>  СОШ (80), </a:t>
          </a:r>
          <a:r>
            <a:rPr lang="ru-RU" b="1" dirty="0" err="1" smtClean="0"/>
            <a:t>Турунтаевская</a:t>
          </a:r>
          <a:r>
            <a:rPr lang="ru-RU" b="1" dirty="0" smtClean="0"/>
            <a:t>   СОШ №1 (59,8)</a:t>
          </a:r>
          <a:endParaRPr lang="ru-RU" dirty="0"/>
        </a:p>
      </dgm:t>
    </dgm:pt>
    <dgm:pt modelId="{926AA249-3530-4F93-9516-A363D7582AE2}" type="parTrans" cxnId="{49E64182-9A92-4213-8E0C-D86B2B6C7418}">
      <dgm:prSet/>
      <dgm:spPr/>
      <dgm:t>
        <a:bodyPr/>
        <a:lstStyle/>
        <a:p>
          <a:endParaRPr lang="ru-RU"/>
        </a:p>
      </dgm:t>
    </dgm:pt>
    <dgm:pt modelId="{26B8102B-2CBA-410B-984A-77E4B7530EE3}" type="sibTrans" cxnId="{49E64182-9A92-4213-8E0C-D86B2B6C7418}">
      <dgm:prSet/>
      <dgm:spPr/>
      <dgm:t>
        <a:bodyPr/>
        <a:lstStyle/>
        <a:p>
          <a:endParaRPr lang="ru-RU"/>
        </a:p>
      </dgm:t>
    </dgm:pt>
    <dgm:pt modelId="{1857AB64-A2CA-447C-B3BA-4DF0E13BF898}">
      <dgm:prSet/>
      <dgm:spPr/>
      <dgm:t>
        <a:bodyPr/>
        <a:lstStyle/>
        <a:p>
          <a:pPr rtl="0"/>
          <a:r>
            <a:rPr lang="ru-RU" b="1" dirty="0" smtClean="0">
              <a:solidFill>
                <a:srgbClr val="7030A0"/>
              </a:solidFill>
            </a:rPr>
            <a:t>химия</a:t>
          </a:r>
          <a:r>
            <a:rPr lang="ru-RU" dirty="0" smtClean="0"/>
            <a:t> –</a:t>
          </a:r>
          <a:r>
            <a:rPr lang="ru-RU" b="1" dirty="0" err="1" smtClean="0"/>
            <a:t>Туркинская</a:t>
          </a:r>
          <a:r>
            <a:rPr lang="ru-RU" b="1" dirty="0" smtClean="0"/>
            <a:t>    СОШ (61), </a:t>
          </a:r>
          <a:r>
            <a:rPr lang="ru-RU" b="1" dirty="0" err="1" smtClean="0"/>
            <a:t>Турунтаевская</a:t>
          </a:r>
          <a:r>
            <a:rPr lang="ru-RU" b="1" dirty="0" smtClean="0"/>
            <a:t>  СОШ №1 (68,2)</a:t>
          </a:r>
          <a:endParaRPr lang="ru-RU" dirty="0"/>
        </a:p>
      </dgm:t>
    </dgm:pt>
    <dgm:pt modelId="{986C80BD-6350-417C-A988-5D7B63A7C9CC}" type="parTrans" cxnId="{FFCFE508-3166-4431-81C2-FAD07BF818E2}">
      <dgm:prSet/>
      <dgm:spPr/>
      <dgm:t>
        <a:bodyPr/>
        <a:lstStyle/>
        <a:p>
          <a:endParaRPr lang="ru-RU"/>
        </a:p>
      </dgm:t>
    </dgm:pt>
    <dgm:pt modelId="{7A52A436-B891-4F42-80A0-A2F31E7C4323}" type="sibTrans" cxnId="{FFCFE508-3166-4431-81C2-FAD07BF818E2}">
      <dgm:prSet/>
      <dgm:spPr/>
      <dgm:t>
        <a:bodyPr/>
        <a:lstStyle/>
        <a:p>
          <a:endParaRPr lang="ru-RU"/>
        </a:p>
      </dgm:t>
    </dgm:pt>
    <dgm:pt modelId="{2903663F-620A-4DE3-B338-E699B03262C8}">
      <dgm:prSet/>
      <dgm:spPr/>
      <dgm:t>
        <a:bodyPr/>
        <a:lstStyle/>
        <a:p>
          <a:pPr rtl="0"/>
          <a:r>
            <a:rPr lang="ru-RU" b="1" dirty="0" smtClean="0">
              <a:solidFill>
                <a:srgbClr val="7030A0"/>
              </a:solidFill>
            </a:rPr>
            <a:t>биология</a:t>
          </a:r>
          <a:r>
            <a:rPr lang="ru-RU" dirty="0" smtClean="0"/>
            <a:t>- </a:t>
          </a:r>
          <a:r>
            <a:rPr lang="ru-RU" b="1" dirty="0" err="1" smtClean="0"/>
            <a:t>Туркинская</a:t>
          </a:r>
          <a:r>
            <a:rPr lang="ru-RU" b="1" dirty="0" smtClean="0"/>
            <a:t>    СОШ (65), </a:t>
          </a:r>
          <a:r>
            <a:rPr lang="ru-RU" b="1" dirty="0" err="1" smtClean="0"/>
            <a:t>Турунтаевская</a:t>
          </a:r>
          <a:r>
            <a:rPr lang="ru-RU" b="1" dirty="0" smtClean="0"/>
            <a:t>  СОШ №1 (57,8)</a:t>
          </a:r>
          <a:endParaRPr lang="ru-RU" dirty="0"/>
        </a:p>
      </dgm:t>
    </dgm:pt>
    <dgm:pt modelId="{14527016-4D39-4DA2-9053-BB832D6BB57A}" type="parTrans" cxnId="{8311D426-C1C5-454B-8D39-CB34BCE938B8}">
      <dgm:prSet/>
      <dgm:spPr/>
      <dgm:t>
        <a:bodyPr/>
        <a:lstStyle/>
        <a:p>
          <a:endParaRPr lang="ru-RU"/>
        </a:p>
      </dgm:t>
    </dgm:pt>
    <dgm:pt modelId="{6CE4F4AB-3288-4307-9B2A-9A8B8A007BB2}" type="sibTrans" cxnId="{8311D426-C1C5-454B-8D39-CB34BCE938B8}">
      <dgm:prSet/>
      <dgm:spPr/>
      <dgm:t>
        <a:bodyPr/>
        <a:lstStyle/>
        <a:p>
          <a:endParaRPr lang="ru-RU"/>
        </a:p>
      </dgm:t>
    </dgm:pt>
    <dgm:pt modelId="{928CA685-E15B-46EB-B7F3-1593BE92828F}">
      <dgm:prSet/>
      <dgm:spPr/>
      <dgm:t>
        <a:bodyPr/>
        <a:lstStyle/>
        <a:p>
          <a:pPr rtl="0"/>
          <a:r>
            <a:rPr lang="ru-RU" b="1" dirty="0" smtClean="0">
              <a:solidFill>
                <a:srgbClr val="7030A0"/>
              </a:solidFill>
            </a:rPr>
            <a:t>история</a:t>
          </a:r>
          <a:r>
            <a:rPr lang="ru-RU" dirty="0" smtClean="0"/>
            <a:t> – </a:t>
          </a:r>
          <a:r>
            <a:rPr lang="ru-RU" dirty="0" err="1" smtClean="0"/>
            <a:t>Турунтаевская</a:t>
          </a:r>
          <a:r>
            <a:rPr lang="ru-RU" dirty="0" smtClean="0"/>
            <a:t>  районная  гимназия  (78), </a:t>
          </a:r>
          <a:r>
            <a:rPr lang="ru-RU" b="1" dirty="0" err="1" smtClean="0"/>
            <a:t>Турунтаевская</a:t>
          </a:r>
          <a:r>
            <a:rPr lang="ru-RU" b="1" dirty="0" smtClean="0"/>
            <a:t>  СОШ №1 (94) </a:t>
          </a:r>
          <a:endParaRPr lang="ru-RU" dirty="0"/>
        </a:p>
      </dgm:t>
    </dgm:pt>
    <dgm:pt modelId="{A541BFF9-4FFD-4557-8E5B-9C188852128E}" type="parTrans" cxnId="{A1366DF6-92B9-4632-B0AC-886EC890EFEF}">
      <dgm:prSet/>
      <dgm:spPr/>
      <dgm:t>
        <a:bodyPr/>
        <a:lstStyle/>
        <a:p>
          <a:endParaRPr lang="ru-RU"/>
        </a:p>
      </dgm:t>
    </dgm:pt>
    <dgm:pt modelId="{6B2B7E1B-9B01-4B14-93F6-6500D33F2711}" type="sibTrans" cxnId="{A1366DF6-92B9-4632-B0AC-886EC890EFEF}">
      <dgm:prSet/>
      <dgm:spPr/>
      <dgm:t>
        <a:bodyPr/>
        <a:lstStyle/>
        <a:p>
          <a:endParaRPr lang="ru-RU"/>
        </a:p>
      </dgm:t>
    </dgm:pt>
    <dgm:pt modelId="{3A191529-4CE3-40B0-A82C-EB6934B3BD2F}">
      <dgm:prSet/>
      <dgm:spPr/>
      <dgm:t>
        <a:bodyPr/>
        <a:lstStyle/>
        <a:p>
          <a:pPr rtl="0"/>
          <a:r>
            <a:rPr lang="ru-RU" b="1" dirty="0" smtClean="0">
              <a:solidFill>
                <a:srgbClr val="7030A0"/>
              </a:solidFill>
            </a:rPr>
            <a:t>география</a:t>
          </a:r>
          <a:r>
            <a:rPr lang="ru-RU" dirty="0" smtClean="0"/>
            <a:t>- </a:t>
          </a:r>
          <a:r>
            <a:rPr lang="ru-RU" b="1" dirty="0" err="1" smtClean="0"/>
            <a:t>Туркинская</a:t>
          </a:r>
          <a:r>
            <a:rPr lang="ru-RU" b="1" dirty="0" smtClean="0"/>
            <a:t> СОШ (66)</a:t>
          </a:r>
          <a:endParaRPr lang="ru-RU" dirty="0"/>
        </a:p>
      </dgm:t>
    </dgm:pt>
    <dgm:pt modelId="{CA7BAB78-E3C9-4F16-B5EC-715EFEEF54D1}" type="parTrans" cxnId="{E84416B7-BDDB-4133-8FB2-05DA06146C2B}">
      <dgm:prSet/>
      <dgm:spPr/>
      <dgm:t>
        <a:bodyPr/>
        <a:lstStyle/>
        <a:p>
          <a:endParaRPr lang="ru-RU"/>
        </a:p>
      </dgm:t>
    </dgm:pt>
    <dgm:pt modelId="{1F33D867-DEE3-4C3D-85D5-5ABA784CEC84}" type="sibTrans" cxnId="{E84416B7-BDDB-4133-8FB2-05DA06146C2B}">
      <dgm:prSet/>
      <dgm:spPr/>
      <dgm:t>
        <a:bodyPr/>
        <a:lstStyle/>
        <a:p>
          <a:endParaRPr lang="ru-RU"/>
        </a:p>
      </dgm:t>
    </dgm:pt>
    <dgm:pt modelId="{21E84C6D-92FB-4BA4-ADDB-A8439AADBC18}">
      <dgm:prSet/>
      <dgm:spPr/>
      <dgm:t>
        <a:bodyPr/>
        <a:lstStyle/>
        <a:p>
          <a:pPr rtl="0"/>
          <a:r>
            <a:rPr lang="ru-RU" b="1" i="0" dirty="0" smtClean="0">
              <a:solidFill>
                <a:srgbClr val="7030A0"/>
              </a:solidFill>
            </a:rPr>
            <a:t>английский  язык</a:t>
          </a:r>
          <a:r>
            <a:rPr lang="ru-RU" dirty="0" smtClean="0"/>
            <a:t> – </a:t>
          </a:r>
          <a:r>
            <a:rPr lang="ru-RU" b="1" dirty="0" err="1" smtClean="0"/>
            <a:t>Турунтаевская</a:t>
          </a:r>
          <a:r>
            <a:rPr lang="ru-RU" b="1" dirty="0" smtClean="0"/>
            <a:t>  СОШ №1 (67) </a:t>
          </a:r>
          <a:endParaRPr lang="ru-RU" dirty="0"/>
        </a:p>
      </dgm:t>
    </dgm:pt>
    <dgm:pt modelId="{7A29BE0D-78FD-4445-9383-7970F19F4432}" type="parTrans" cxnId="{37A22075-2CAE-4D8C-BFDF-0DA1758BB14B}">
      <dgm:prSet/>
      <dgm:spPr/>
      <dgm:t>
        <a:bodyPr/>
        <a:lstStyle/>
        <a:p>
          <a:endParaRPr lang="ru-RU"/>
        </a:p>
      </dgm:t>
    </dgm:pt>
    <dgm:pt modelId="{1BCD1B41-519D-4061-A41D-5DD1F9BE4645}" type="sibTrans" cxnId="{37A22075-2CAE-4D8C-BFDF-0DA1758BB14B}">
      <dgm:prSet/>
      <dgm:spPr/>
      <dgm:t>
        <a:bodyPr/>
        <a:lstStyle/>
        <a:p>
          <a:endParaRPr lang="ru-RU"/>
        </a:p>
      </dgm:t>
    </dgm:pt>
    <dgm:pt modelId="{F4FBF411-6A9F-4D57-BEAF-91E69F0A54CB}">
      <dgm:prSet/>
      <dgm:spPr/>
      <dgm:t>
        <a:bodyPr/>
        <a:lstStyle/>
        <a:p>
          <a:pPr rtl="0"/>
          <a:r>
            <a:rPr lang="ru-RU" b="1" dirty="0" smtClean="0">
              <a:solidFill>
                <a:srgbClr val="7030A0"/>
              </a:solidFill>
            </a:rPr>
            <a:t>обществознание-</a:t>
          </a:r>
          <a:r>
            <a:rPr lang="ru-RU" dirty="0" smtClean="0"/>
            <a:t> </a:t>
          </a:r>
          <a:r>
            <a:rPr lang="ru-RU" b="1" dirty="0" err="1" smtClean="0"/>
            <a:t>Туркинская</a:t>
          </a:r>
          <a:r>
            <a:rPr lang="ru-RU" b="1" dirty="0" smtClean="0"/>
            <a:t>  СОШ (61,67), </a:t>
          </a:r>
          <a:r>
            <a:rPr lang="ru-RU" dirty="0" err="1" smtClean="0"/>
            <a:t>Горячинская</a:t>
          </a:r>
          <a:r>
            <a:rPr lang="ru-RU" dirty="0" smtClean="0"/>
            <a:t>  СОШ (63)</a:t>
          </a:r>
          <a:endParaRPr lang="ru-RU" dirty="0"/>
        </a:p>
      </dgm:t>
    </dgm:pt>
    <dgm:pt modelId="{B79CBC08-83A0-45B5-A238-A63EE978B4DC}" type="parTrans" cxnId="{30DEA052-E0B7-413A-A1BA-1F8C5E49424E}">
      <dgm:prSet/>
      <dgm:spPr/>
      <dgm:t>
        <a:bodyPr/>
        <a:lstStyle/>
        <a:p>
          <a:endParaRPr lang="ru-RU"/>
        </a:p>
      </dgm:t>
    </dgm:pt>
    <dgm:pt modelId="{0080C197-3E2C-4AF3-9B2C-82BF34352DFE}" type="sibTrans" cxnId="{30DEA052-E0B7-413A-A1BA-1F8C5E49424E}">
      <dgm:prSet/>
      <dgm:spPr/>
      <dgm:t>
        <a:bodyPr/>
        <a:lstStyle/>
        <a:p>
          <a:endParaRPr lang="ru-RU"/>
        </a:p>
      </dgm:t>
    </dgm:pt>
    <dgm:pt modelId="{8DA62362-2221-4C2A-B344-5E4DE9E92FE9}">
      <dgm:prSet/>
      <dgm:spPr/>
      <dgm:t>
        <a:bodyPr/>
        <a:lstStyle/>
        <a:p>
          <a:pPr rtl="0"/>
          <a:r>
            <a:rPr lang="ru-RU" b="1" dirty="0" smtClean="0">
              <a:solidFill>
                <a:srgbClr val="7030A0"/>
              </a:solidFill>
            </a:rPr>
            <a:t>литература</a:t>
          </a:r>
          <a:r>
            <a:rPr lang="ru-RU" dirty="0" smtClean="0"/>
            <a:t> – </a:t>
          </a:r>
          <a:r>
            <a:rPr lang="ru-RU" dirty="0" err="1" smtClean="0"/>
            <a:t>Турунтаевская</a:t>
          </a:r>
          <a:r>
            <a:rPr lang="ru-RU" dirty="0" smtClean="0"/>
            <a:t> районная гимназия (68)</a:t>
          </a:r>
          <a:endParaRPr lang="ru-RU" dirty="0"/>
        </a:p>
      </dgm:t>
    </dgm:pt>
    <dgm:pt modelId="{09F2383D-46C7-4FC3-9322-F8D1993EA09E}" type="parTrans" cxnId="{6F453397-F554-4659-9F53-BD9712F4FBB5}">
      <dgm:prSet/>
      <dgm:spPr/>
      <dgm:t>
        <a:bodyPr/>
        <a:lstStyle/>
        <a:p>
          <a:endParaRPr lang="ru-RU"/>
        </a:p>
      </dgm:t>
    </dgm:pt>
    <dgm:pt modelId="{2047E5C8-5CC6-4011-94F9-E4B1CFA3CA56}" type="sibTrans" cxnId="{6F453397-F554-4659-9F53-BD9712F4FBB5}">
      <dgm:prSet/>
      <dgm:spPr/>
      <dgm:t>
        <a:bodyPr/>
        <a:lstStyle/>
        <a:p>
          <a:endParaRPr lang="ru-RU"/>
        </a:p>
      </dgm:t>
    </dgm:pt>
    <dgm:pt modelId="{D7CDA676-42BA-4D5D-B6A4-AC713EC59F8F}">
      <dgm:prSet/>
      <dgm:spPr/>
      <dgm:t>
        <a:bodyPr/>
        <a:lstStyle/>
        <a:p>
          <a:pPr rtl="0"/>
          <a:r>
            <a:rPr lang="ru-RU" b="1" dirty="0" smtClean="0">
              <a:solidFill>
                <a:srgbClr val="7030A0"/>
              </a:solidFill>
            </a:rPr>
            <a:t>информатика</a:t>
          </a:r>
          <a:r>
            <a:rPr lang="ru-RU" dirty="0" smtClean="0"/>
            <a:t> –</a:t>
          </a:r>
          <a:r>
            <a:rPr lang="ru-RU" b="1" dirty="0" err="1" smtClean="0"/>
            <a:t>Туркинская</a:t>
          </a:r>
          <a:r>
            <a:rPr lang="ru-RU" b="1" dirty="0" smtClean="0"/>
            <a:t>  СОШ  (65,75)</a:t>
          </a:r>
          <a:endParaRPr lang="ru-RU" dirty="0"/>
        </a:p>
      </dgm:t>
    </dgm:pt>
    <dgm:pt modelId="{E78047B4-F6D3-48D6-9BD6-A210C11D80E9}" type="parTrans" cxnId="{20E75DA2-525B-44A1-9B55-48B28B6DDE18}">
      <dgm:prSet/>
      <dgm:spPr/>
      <dgm:t>
        <a:bodyPr/>
        <a:lstStyle/>
        <a:p>
          <a:endParaRPr lang="ru-RU"/>
        </a:p>
      </dgm:t>
    </dgm:pt>
    <dgm:pt modelId="{29E06533-FAA8-482D-B39E-3CF0A94AAB10}" type="sibTrans" cxnId="{20E75DA2-525B-44A1-9B55-48B28B6DDE18}">
      <dgm:prSet/>
      <dgm:spPr/>
      <dgm:t>
        <a:bodyPr/>
        <a:lstStyle/>
        <a:p>
          <a:endParaRPr lang="ru-RU"/>
        </a:p>
      </dgm:t>
    </dgm:pt>
    <dgm:pt modelId="{29BB150C-D2F0-48F0-8D71-7C1F053BD2FA}" type="pres">
      <dgm:prSet presAssocID="{AED72E05-20C4-4807-AD87-98F99CADAE3A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A7F8ABFC-39C8-485A-AA04-5F232F6C675F}" type="pres">
      <dgm:prSet presAssocID="{F3D9A6B1-8E73-494F-B009-7886576790D2}" presName="thickLine" presStyleLbl="alignNode1" presStyleIdx="0" presStyleCnt="11"/>
      <dgm:spPr/>
    </dgm:pt>
    <dgm:pt modelId="{4EC92CE4-A883-4A16-A481-9C318B927A5E}" type="pres">
      <dgm:prSet presAssocID="{F3D9A6B1-8E73-494F-B009-7886576790D2}" presName="horz1" presStyleCnt="0"/>
      <dgm:spPr/>
    </dgm:pt>
    <dgm:pt modelId="{5ED95120-DE54-4000-B2AC-FBC0120B812C}" type="pres">
      <dgm:prSet presAssocID="{F3D9A6B1-8E73-494F-B009-7886576790D2}" presName="tx1" presStyleLbl="revTx" presStyleIdx="0" presStyleCnt="11" custScaleY="123157"/>
      <dgm:spPr/>
      <dgm:t>
        <a:bodyPr/>
        <a:lstStyle/>
        <a:p>
          <a:endParaRPr lang="ru-RU"/>
        </a:p>
      </dgm:t>
    </dgm:pt>
    <dgm:pt modelId="{8AFC8E60-A44A-4B9E-8244-31150EC1E185}" type="pres">
      <dgm:prSet presAssocID="{F3D9A6B1-8E73-494F-B009-7886576790D2}" presName="vert1" presStyleCnt="0"/>
      <dgm:spPr/>
    </dgm:pt>
    <dgm:pt modelId="{608B85FA-5B8B-4A96-9ADA-5C511D6EE301}" type="pres">
      <dgm:prSet presAssocID="{1904E4C9-BF9D-4FA3-B9E8-4C4B750F72F5}" presName="thickLine" presStyleLbl="alignNode1" presStyleIdx="1" presStyleCnt="11"/>
      <dgm:spPr/>
    </dgm:pt>
    <dgm:pt modelId="{3B1744E8-0592-4174-9D31-C52A8B51B184}" type="pres">
      <dgm:prSet presAssocID="{1904E4C9-BF9D-4FA3-B9E8-4C4B750F72F5}" presName="horz1" presStyleCnt="0"/>
      <dgm:spPr/>
    </dgm:pt>
    <dgm:pt modelId="{9D88A375-C62F-4465-A132-1337C4A8F130}" type="pres">
      <dgm:prSet presAssocID="{1904E4C9-BF9D-4FA3-B9E8-4C4B750F72F5}" presName="tx1" presStyleLbl="revTx" presStyleIdx="1" presStyleCnt="11" custScaleY="141950"/>
      <dgm:spPr/>
      <dgm:t>
        <a:bodyPr/>
        <a:lstStyle/>
        <a:p>
          <a:endParaRPr lang="ru-RU"/>
        </a:p>
      </dgm:t>
    </dgm:pt>
    <dgm:pt modelId="{2C62933A-C020-44C3-B399-C41C974DA15A}" type="pres">
      <dgm:prSet presAssocID="{1904E4C9-BF9D-4FA3-B9E8-4C4B750F72F5}" presName="vert1" presStyleCnt="0"/>
      <dgm:spPr/>
    </dgm:pt>
    <dgm:pt modelId="{2AEEE4BC-7FEB-4B6C-AFB8-86CEE93C1FF9}" type="pres">
      <dgm:prSet presAssocID="{474594B9-6DED-4DEF-9DA3-53E91E6A6E22}" presName="thickLine" presStyleLbl="alignNode1" presStyleIdx="2" presStyleCnt="11"/>
      <dgm:spPr/>
    </dgm:pt>
    <dgm:pt modelId="{4FF00361-7645-4ED2-953D-E7911900AFD2}" type="pres">
      <dgm:prSet presAssocID="{474594B9-6DED-4DEF-9DA3-53E91E6A6E22}" presName="horz1" presStyleCnt="0"/>
      <dgm:spPr/>
    </dgm:pt>
    <dgm:pt modelId="{99448E3A-0B0E-4688-B92C-36B45DC90F6F}" type="pres">
      <dgm:prSet presAssocID="{474594B9-6DED-4DEF-9DA3-53E91E6A6E22}" presName="tx1" presStyleLbl="revTx" presStyleIdx="2" presStyleCnt="11"/>
      <dgm:spPr/>
      <dgm:t>
        <a:bodyPr/>
        <a:lstStyle/>
        <a:p>
          <a:endParaRPr lang="ru-RU"/>
        </a:p>
      </dgm:t>
    </dgm:pt>
    <dgm:pt modelId="{B2B2D4F4-31F1-449D-ABC1-AC04E10A3FAC}" type="pres">
      <dgm:prSet presAssocID="{474594B9-6DED-4DEF-9DA3-53E91E6A6E22}" presName="vert1" presStyleCnt="0"/>
      <dgm:spPr/>
    </dgm:pt>
    <dgm:pt modelId="{C29728A9-CC73-474B-9ADF-5526AB5B46DD}" type="pres">
      <dgm:prSet presAssocID="{1857AB64-A2CA-447C-B3BA-4DF0E13BF898}" presName="thickLine" presStyleLbl="alignNode1" presStyleIdx="3" presStyleCnt="11"/>
      <dgm:spPr/>
    </dgm:pt>
    <dgm:pt modelId="{58309F39-0AEA-4053-A0AE-C40420B87438}" type="pres">
      <dgm:prSet presAssocID="{1857AB64-A2CA-447C-B3BA-4DF0E13BF898}" presName="horz1" presStyleCnt="0"/>
      <dgm:spPr/>
    </dgm:pt>
    <dgm:pt modelId="{DAD3FBC8-619D-4074-8D2C-B105A754C04D}" type="pres">
      <dgm:prSet presAssocID="{1857AB64-A2CA-447C-B3BA-4DF0E13BF898}" presName="tx1" presStyleLbl="revTx" presStyleIdx="3" presStyleCnt="11"/>
      <dgm:spPr/>
      <dgm:t>
        <a:bodyPr/>
        <a:lstStyle/>
        <a:p>
          <a:endParaRPr lang="ru-RU"/>
        </a:p>
      </dgm:t>
    </dgm:pt>
    <dgm:pt modelId="{7F804329-D0E1-4591-83C4-156A3DA67512}" type="pres">
      <dgm:prSet presAssocID="{1857AB64-A2CA-447C-B3BA-4DF0E13BF898}" presName="vert1" presStyleCnt="0"/>
      <dgm:spPr/>
    </dgm:pt>
    <dgm:pt modelId="{2578A3ED-5162-4C09-AC37-CB75ABC3D2CC}" type="pres">
      <dgm:prSet presAssocID="{2903663F-620A-4DE3-B338-E699B03262C8}" presName="thickLine" presStyleLbl="alignNode1" presStyleIdx="4" presStyleCnt="11"/>
      <dgm:spPr/>
    </dgm:pt>
    <dgm:pt modelId="{61238ED6-9418-456E-9B63-CF63C4A908DD}" type="pres">
      <dgm:prSet presAssocID="{2903663F-620A-4DE3-B338-E699B03262C8}" presName="horz1" presStyleCnt="0"/>
      <dgm:spPr/>
    </dgm:pt>
    <dgm:pt modelId="{984878E7-29E0-46DE-8206-755A7A93F966}" type="pres">
      <dgm:prSet presAssocID="{2903663F-620A-4DE3-B338-E699B03262C8}" presName="tx1" presStyleLbl="revTx" presStyleIdx="4" presStyleCnt="11"/>
      <dgm:spPr/>
      <dgm:t>
        <a:bodyPr/>
        <a:lstStyle/>
        <a:p>
          <a:endParaRPr lang="ru-RU"/>
        </a:p>
      </dgm:t>
    </dgm:pt>
    <dgm:pt modelId="{B086E6B3-2943-4BCE-B703-D2C1828E684D}" type="pres">
      <dgm:prSet presAssocID="{2903663F-620A-4DE3-B338-E699B03262C8}" presName="vert1" presStyleCnt="0"/>
      <dgm:spPr/>
    </dgm:pt>
    <dgm:pt modelId="{E41003A9-F645-4BF9-8B0D-26F7BB267D00}" type="pres">
      <dgm:prSet presAssocID="{928CA685-E15B-46EB-B7F3-1593BE92828F}" presName="thickLine" presStyleLbl="alignNode1" presStyleIdx="5" presStyleCnt="11"/>
      <dgm:spPr/>
    </dgm:pt>
    <dgm:pt modelId="{138B6230-F926-453A-9530-FAD0F232BB64}" type="pres">
      <dgm:prSet presAssocID="{928CA685-E15B-46EB-B7F3-1593BE92828F}" presName="horz1" presStyleCnt="0"/>
      <dgm:spPr/>
    </dgm:pt>
    <dgm:pt modelId="{104B7D30-C94F-40D1-8CF6-9BE8C56AFBAB}" type="pres">
      <dgm:prSet presAssocID="{928CA685-E15B-46EB-B7F3-1593BE92828F}" presName="tx1" presStyleLbl="revTx" presStyleIdx="5" presStyleCnt="11"/>
      <dgm:spPr/>
      <dgm:t>
        <a:bodyPr/>
        <a:lstStyle/>
        <a:p>
          <a:endParaRPr lang="ru-RU"/>
        </a:p>
      </dgm:t>
    </dgm:pt>
    <dgm:pt modelId="{B4357B89-AF2E-40A0-954F-ABD928661FA9}" type="pres">
      <dgm:prSet presAssocID="{928CA685-E15B-46EB-B7F3-1593BE92828F}" presName="vert1" presStyleCnt="0"/>
      <dgm:spPr/>
    </dgm:pt>
    <dgm:pt modelId="{367186D0-DDE1-442E-BDDA-935185F4C56F}" type="pres">
      <dgm:prSet presAssocID="{3A191529-4CE3-40B0-A82C-EB6934B3BD2F}" presName="thickLine" presStyleLbl="alignNode1" presStyleIdx="6" presStyleCnt="11"/>
      <dgm:spPr/>
    </dgm:pt>
    <dgm:pt modelId="{0055EAD7-D62D-4312-B711-1B2EB614923A}" type="pres">
      <dgm:prSet presAssocID="{3A191529-4CE3-40B0-A82C-EB6934B3BD2F}" presName="horz1" presStyleCnt="0"/>
      <dgm:spPr/>
    </dgm:pt>
    <dgm:pt modelId="{1D58E064-92C6-40AE-B25E-AE78D6994FAA}" type="pres">
      <dgm:prSet presAssocID="{3A191529-4CE3-40B0-A82C-EB6934B3BD2F}" presName="tx1" presStyleLbl="revTx" presStyleIdx="6" presStyleCnt="11"/>
      <dgm:spPr/>
      <dgm:t>
        <a:bodyPr/>
        <a:lstStyle/>
        <a:p>
          <a:endParaRPr lang="ru-RU"/>
        </a:p>
      </dgm:t>
    </dgm:pt>
    <dgm:pt modelId="{E3C04EFB-E27E-47DB-8D50-C49E681FB1CE}" type="pres">
      <dgm:prSet presAssocID="{3A191529-4CE3-40B0-A82C-EB6934B3BD2F}" presName="vert1" presStyleCnt="0"/>
      <dgm:spPr/>
    </dgm:pt>
    <dgm:pt modelId="{132E7534-32EA-463B-BF52-226612AD0AAE}" type="pres">
      <dgm:prSet presAssocID="{21E84C6D-92FB-4BA4-ADDB-A8439AADBC18}" presName="thickLine" presStyleLbl="alignNode1" presStyleIdx="7" presStyleCnt="11"/>
      <dgm:spPr/>
    </dgm:pt>
    <dgm:pt modelId="{6622E5C8-C0A6-4988-A3EA-0A5DABD85E0F}" type="pres">
      <dgm:prSet presAssocID="{21E84C6D-92FB-4BA4-ADDB-A8439AADBC18}" presName="horz1" presStyleCnt="0"/>
      <dgm:spPr/>
    </dgm:pt>
    <dgm:pt modelId="{DE7B7B8A-7484-4F8B-AEF8-AFA211351396}" type="pres">
      <dgm:prSet presAssocID="{21E84C6D-92FB-4BA4-ADDB-A8439AADBC18}" presName="tx1" presStyleLbl="revTx" presStyleIdx="7" presStyleCnt="11"/>
      <dgm:spPr/>
      <dgm:t>
        <a:bodyPr/>
        <a:lstStyle/>
        <a:p>
          <a:endParaRPr lang="ru-RU"/>
        </a:p>
      </dgm:t>
    </dgm:pt>
    <dgm:pt modelId="{B4AC8A11-074B-47D3-BAFB-06F682F92FBB}" type="pres">
      <dgm:prSet presAssocID="{21E84C6D-92FB-4BA4-ADDB-A8439AADBC18}" presName="vert1" presStyleCnt="0"/>
      <dgm:spPr/>
    </dgm:pt>
    <dgm:pt modelId="{BBA7C92B-4C92-4BBD-8291-8919CF48D782}" type="pres">
      <dgm:prSet presAssocID="{F4FBF411-6A9F-4D57-BEAF-91E69F0A54CB}" presName="thickLine" presStyleLbl="alignNode1" presStyleIdx="8" presStyleCnt="11"/>
      <dgm:spPr/>
    </dgm:pt>
    <dgm:pt modelId="{B8C5D818-8E29-45E6-B2DB-174DA24BF776}" type="pres">
      <dgm:prSet presAssocID="{F4FBF411-6A9F-4D57-BEAF-91E69F0A54CB}" presName="horz1" presStyleCnt="0"/>
      <dgm:spPr/>
    </dgm:pt>
    <dgm:pt modelId="{C8248AA8-210D-4F77-8AD2-962DAA656646}" type="pres">
      <dgm:prSet presAssocID="{F4FBF411-6A9F-4D57-BEAF-91E69F0A54CB}" presName="tx1" presStyleLbl="revTx" presStyleIdx="8" presStyleCnt="11"/>
      <dgm:spPr/>
      <dgm:t>
        <a:bodyPr/>
        <a:lstStyle/>
        <a:p>
          <a:endParaRPr lang="ru-RU"/>
        </a:p>
      </dgm:t>
    </dgm:pt>
    <dgm:pt modelId="{3D6096D8-F568-43F8-AA07-776C226EE175}" type="pres">
      <dgm:prSet presAssocID="{F4FBF411-6A9F-4D57-BEAF-91E69F0A54CB}" presName="vert1" presStyleCnt="0"/>
      <dgm:spPr/>
    </dgm:pt>
    <dgm:pt modelId="{09A330E2-1460-493E-87CC-38A30656A744}" type="pres">
      <dgm:prSet presAssocID="{8DA62362-2221-4C2A-B344-5E4DE9E92FE9}" presName="thickLine" presStyleLbl="alignNode1" presStyleIdx="9" presStyleCnt="11"/>
      <dgm:spPr/>
    </dgm:pt>
    <dgm:pt modelId="{DBD92137-7E79-45F4-8E44-E5BC4D94CF2F}" type="pres">
      <dgm:prSet presAssocID="{8DA62362-2221-4C2A-B344-5E4DE9E92FE9}" presName="horz1" presStyleCnt="0"/>
      <dgm:spPr/>
    </dgm:pt>
    <dgm:pt modelId="{24F7B449-AEA3-4A2C-A929-439EA07AEFDC}" type="pres">
      <dgm:prSet presAssocID="{8DA62362-2221-4C2A-B344-5E4DE9E92FE9}" presName="tx1" presStyleLbl="revTx" presStyleIdx="9" presStyleCnt="11"/>
      <dgm:spPr/>
      <dgm:t>
        <a:bodyPr/>
        <a:lstStyle/>
        <a:p>
          <a:endParaRPr lang="ru-RU"/>
        </a:p>
      </dgm:t>
    </dgm:pt>
    <dgm:pt modelId="{96BDA12C-CBA7-46A9-B86E-6A0370827543}" type="pres">
      <dgm:prSet presAssocID="{8DA62362-2221-4C2A-B344-5E4DE9E92FE9}" presName="vert1" presStyleCnt="0"/>
      <dgm:spPr/>
    </dgm:pt>
    <dgm:pt modelId="{8D2BC4A7-53A6-4F2A-8079-23A78797A57A}" type="pres">
      <dgm:prSet presAssocID="{D7CDA676-42BA-4D5D-B6A4-AC713EC59F8F}" presName="thickLine" presStyleLbl="alignNode1" presStyleIdx="10" presStyleCnt="11"/>
      <dgm:spPr/>
    </dgm:pt>
    <dgm:pt modelId="{93768431-0BA3-41E1-93E9-A677D6E8AF10}" type="pres">
      <dgm:prSet presAssocID="{D7CDA676-42BA-4D5D-B6A4-AC713EC59F8F}" presName="horz1" presStyleCnt="0"/>
      <dgm:spPr/>
    </dgm:pt>
    <dgm:pt modelId="{6D025FDD-BCB8-4669-8FBD-91267AFDA17E}" type="pres">
      <dgm:prSet presAssocID="{D7CDA676-42BA-4D5D-B6A4-AC713EC59F8F}" presName="tx1" presStyleLbl="revTx" presStyleIdx="10" presStyleCnt="11"/>
      <dgm:spPr/>
      <dgm:t>
        <a:bodyPr/>
        <a:lstStyle/>
        <a:p>
          <a:endParaRPr lang="ru-RU"/>
        </a:p>
      </dgm:t>
    </dgm:pt>
    <dgm:pt modelId="{060ADE09-5BDB-4875-A1FE-11D08023CF18}" type="pres">
      <dgm:prSet presAssocID="{D7CDA676-42BA-4D5D-B6A4-AC713EC59F8F}" presName="vert1" presStyleCnt="0"/>
      <dgm:spPr/>
    </dgm:pt>
  </dgm:ptLst>
  <dgm:cxnLst>
    <dgm:cxn modelId="{37A22075-2CAE-4D8C-BFDF-0DA1758BB14B}" srcId="{AED72E05-20C4-4807-AD87-98F99CADAE3A}" destId="{21E84C6D-92FB-4BA4-ADDB-A8439AADBC18}" srcOrd="7" destOrd="0" parTransId="{7A29BE0D-78FD-4445-9383-7970F19F4432}" sibTransId="{1BCD1B41-519D-4061-A41D-5DD1F9BE4645}"/>
    <dgm:cxn modelId="{6582B23A-DB02-4506-8743-AF9626124F96}" type="presOf" srcId="{8DA62362-2221-4C2A-B344-5E4DE9E92FE9}" destId="{24F7B449-AEA3-4A2C-A929-439EA07AEFDC}" srcOrd="0" destOrd="0" presId="urn:microsoft.com/office/officeart/2008/layout/LinedList"/>
    <dgm:cxn modelId="{30DEA052-E0B7-413A-A1BA-1F8C5E49424E}" srcId="{AED72E05-20C4-4807-AD87-98F99CADAE3A}" destId="{F4FBF411-6A9F-4D57-BEAF-91E69F0A54CB}" srcOrd="8" destOrd="0" parTransId="{B79CBC08-83A0-45B5-A238-A63EE978B4DC}" sibTransId="{0080C197-3E2C-4AF3-9B2C-82BF34352DFE}"/>
    <dgm:cxn modelId="{8C8F7303-9D90-466B-9EE0-573EEC7A4A37}" type="presOf" srcId="{2903663F-620A-4DE3-B338-E699B03262C8}" destId="{984878E7-29E0-46DE-8206-755A7A93F966}" srcOrd="0" destOrd="0" presId="urn:microsoft.com/office/officeart/2008/layout/LinedList"/>
    <dgm:cxn modelId="{D01182A0-0C65-4459-8813-1E3E2CAF6B32}" type="presOf" srcId="{1857AB64-A2CA-447C-B3BA-4DF0E13BF898}" destId="{DAD3FBC8-619D-4074-8D2C-B105A754C04D}" srcOrd="0" destOrd="0" presId="urn:microsoft.com/office/officeart/2008/layout/LinedList"/>
    <dgm:cxn modelId="{6B55F84A-B6A0-48C1-8257-F23A0F4615A2}" type="presOf" srcId="{3A191529-4CE3-40B0-A82C-EB6934B3BD2F}" destId="{1D58E064-92C6-40AE-B25E-AE78D6994FAA}" srcOrd="0" destOrd="0" presId="urn:microsoft.com/office/officeart/2008/layout/LinedList"/>
    <dgm:cxn modelId="{4AE31668-9AD9-40B4-B4D4-C6B11091ABAE}" type="presOf" srcId="{AED72E05-20C4-4807-AD87-98F99CADAE3A}" destId="{29BB150C-D2F0-48F0-8D71-7C1F053BD2FA}" srcOrd="0" destOrd="0" presId="urn:microsoft.com/office/officeart/2008/layout/LinedList"/>
    <dgm:cxn modelId="{FFCFE508-3166-4431-81C2-FAD07BF818E2}" srcId="{AED72E05-20C4-4807-AD87-98F99CADAE3A}" destId="{1857AB64-A2CA-447C-B3BA-4DF0E13BF898}" srcOrd="3" destOrd="0" parTransId="{986C80BD-6350-417C-A988-5D7B63A7C9CC}" sibTransId="{7A52A436-B891-4F42-80A0-A2F31E7C4323}"/>
    <dgm:cxn modelId="{BC6DAEC6-A8F8-411C-9A53-93BE6D134502}" type="presOf" srcId="{928CA685-E15B-46EB-B7F3-1593BE92828F}" destId="{104B7D30-C94F-40D1-8CF6-9BE8C56AFBAB}" srcOrd="0" destOrd="0" presId="urn:microsoft.com/office/officeart/2008/layout/LinedList"/>
    <dgm:cxn modelId="{20E75DA2-525B-44A1-9B55-48B28B6DDE18}" srcId="{AED72E05-20C4-4807-AD87-98F99CADAE3A}" destId="{D7CDA676-42BA-4D5D-B6A4-AC713EC59F8F}" srcOrd="10" destOrd="0" parTransId="{E78047B4-F6D3-48D6-9BD6-A210C11D80E9}" sibTransId="{29E06533-FAA8-482D-B39E-3CF0A94AAB10}"/>
    <dgm:cxn modelId="{9D1E5069-49C5-4F89-8B65-A230C8FF1E5F}" srcId="{AED72E05-20C4-4807-AD87-98F99CADAE3A}" destId="{F3D9A6B1-8E73-494F-B009-7886576790D2}" srcOrd="0" destOrd="0" parTransId="{3635DE5D-4E6F-4FDB-8E09-54BF6BBF4FB1}" sibTransId="{573CCEAE-C8D2-4195-8BCC-013041A96B2D}"/>
    <dgm:cxn modelId="{49E64182-9A92-4213-8E0C-D86B2B6C7418}" srcId="{AED72E05-20C4-4807-AD87-98F99CADAE3A}" destId="{474594B9-6DED-4DEF-9DA3-53E91E6A6E22}" srcOrd="2" destOrd="0" parTransId="{926AA249-3530-4F93-9516-A363D7582AE2}" sibTransId="{26B8102B-2CBA-410B-984A-77E4B7530EE3}"/>
    <dgm:cxn modelId="{A1366DF6-92B9-4632-B0AC-886EC890EFEF}" srcId="{AED72E05-20C4-4807-AD87-98F99CADAE3A}" destId="{928CA685-E15B-46EB-B7F3-1593BE92828F}" srcOrd="5" destOrd="0" parTransId="{A541BFF9-4FFD-4557-8E5B-9C188852128E}" sibTransId="{6B2B7E1B-9B01-4B14-93F6-6500D33F2711}"/>
    <dgm:cxn modelId="{39080F28-FA1B-4DAE-9AE0-62AADC217AFB}" type="presOf" srcId="{D7CDA676-42BA-4D5D-B6A4-AC713EC59F8F}" destId="{6D025FDD-BCB8-4669-8FBD-91267AFDA17E}" srcOrd="0" destOrd="0" presId="urn:microsoft.com/office/officeart/2008/layout/LinedList"/>
    <dgm:cxn modelId="{6F453397-F554-4659-9F53-BD9712F4FBB5}" srcId="{AED72E05-20C4-4807-AD87-98F99CADAE3A}" destId="{8DA62362-2221-4C2A-B344-5E4DE9E92FE9}" srcOrd="9" destOrd="0" parTransId="{09F2383D-46C7-4FC3-9322-F8D1993EA09E}" sibTransId="{2047E5C8-5CC6-4011-94F9-E4B1CFA3CA56}"/>
    <dgm:cxn modelId="{F0301312-7613-457B-A71A-21EB9BBF3725}" type="presOf" srcId="{1904E4C9-BF9D-4FA3-B9E8-4C4B750F72F5}" destId="{9D88A375-C62F-4465-A132-1337C4A8F130}" srcOrd="0" destOrd="0" presId="urn:microsoft.com/office/officeart/2008/layout/LinedList"/>
    <dgm:cxn modelId="{B3C1F64C-89C5-40A2-BD24-08A537027409}" type="presOf" srcId="{F3D9A6B1-8E73-494F-B009-7886576790D2}" destId="{5ED95120-DE54-4000-B2AC-FBC0120B812C}" srcOrd="0" destOrd="0" presId="urn:microsoft.com/office/officeart/2008/layout/LinedList"/>
    <dgm:cxn modelId="{8311D426-C1C5-454B-8D39-CB34BCE938B8}" srcId="{AED72E05-20C4-4807-AD87-98F99CADAE3A}" destId="{2903663F-620A-4DE3-B338-E699B03262C8}" srcOrd="4" destOrd="0" parTransId="{14527016-4D39-4DA2-9053-BB832D6BB57A}" sibTransId="{6CE4F4AB-3288-4307-9B2A-9A8B8A007BB2}"/>
    <dgm:cxn modelId="{3B631A79-831F-454C-9024-0AC0FFC7B472}" type="presOf" srcId="{F4FBF411-6A9F-4D57-BEAF-91E69F0A54CB}" destId="{C8248AA8-210D-4F77-8AD2-962DAA656646}" srcOrd="0" destOrd="0" presId="urn:microsoft.com/office/officeart/2008/layout/LinedList"/>
    <dgm:cxn modelId="{E84416B7-BDDB-4133-8FB2-05DA06146C2B}" srcId="{AED72E05-20C4-4807-AD87-98F99CADAE3A}" destId="{3A191529-4CE3-40B0-A82C-EB6934B3BD2F}" srcOrd="6" destOrd="0" parTransId="{CA7BAB78-E3C9-4F16-B5EC-715EFEEF54D1}" sibTransId="{1F33D867-DEE3-4C3D-85D5-5ABA784CEC84}"/>
    <dgm:cxn modelId="{DF82E8C6-B99A-4C06-9189-68154EAA677A}" srcId="{AED72E05-20C4-4807-AD87-98F99CADAE3A}" destId="{1904E4C9-BF9D-4FA3-B9E8-4C4B750F72F5}" srcOrd="1" destOrd="0" parTransId="{2EF57445-96BA-4BB5-9E8C-855BA694C3F5}" sibTransId="{4931C482-3475-45D2-AF03-17656D7FD45B}"/>
    <dgm:cxn modelId="{80050193-87CD-4C6A-A02A-D1F4C9139D7C}" type="presOf" srcId="{474594B9-6DED-4DEF-9DA3-53E91E6A6E22}" destId="{99448E3A-0B0E-4688-B92C-36B45DC90F6F}" srcOrd="0" destOrd="0" presId="urn:microsoft.com/office/officeart/2008/layout/LinedList"/>
    <dgm:cxn modelId="{0A9184A0-B7BB-40E4-B3F0-D9DFDDA46396}" type="presOf" srcId="{21E84C6D-92FB-4BA4-ADDB-A8439AADBC18}" destId="{DE7B7B8A-7484-4F8B-AEF8-AFA211351396}" srcOrd="0" destOrd="0" presId="urn:microsoft.com/office/officeart/2008/layout/LinedList"/>
    <dgm:cxn modelId="{676DAC10-A936-403B-A02C-B100CB0B8C39}" type="presParOf" srcId="{29BB150C-D2F0-48F0-8D71-7C1F053BD2FA}" destId="{A7F8ABFC-39C8-485A-AA04-5F232F6C675F}" srcOrd="0" destOrd="0" presId="urn:microsoft.com/office/officeart/2008/layout/LinedList"/>
    <dgm:cxn modelId="{FDDDF133-D05A-4D61-B899-03AABDAC8DDA}" type="presParOf" srcId="{29BB150C-D2F0-48F0-8D71-7C1F053BD2FA}" destId="{4EC92CE4-A883-4A16-A481-9C318B927A5E}" srcOrd="1" destOrd="0" presId="urn:microsoft.com/office/officeart/2008/layout/LinedList"/>
    <dgm:cxn modelId="{64888E19-8982-4689-B183-5314E900F114}" type="presParOf" srcId="{4EC92CE4-A883-4A16-A481-9C318B927A5E}" destId="{5ED95120-DE54-4000-B2AC-FBC0120B812C}" srcOrd="0" destOrd="0" presId="urn:microsoft.com/office/officeart/2008/layout/LinedList"/>
    <dgm:cxn modelId="{20AAD26C-CE7E-4E90-846C-80955CD83EE2}" type="presParOf" srcId="{4EC92CE4-A883-4A16-A481-9C318B927A5E}" destId="{8AFC8E60-A44A-4B9E-8244-31150EC1E185}" srcOrd="1" destOrd="0" presId="urn:microsoft.com/office/officeart/2008/layout/LinedList"/>
    <dgm:cxn modelId="{CB868662-E37C-4CE4-B42C-79EFE935A60C}" type="presParOf" srcId="{29BB150C-D2F0-48F0-8D71-7C1F053BD2FA}" destId="{608B85FA-5B8B-4A96-9ADA-5C511D6EE301}" srcOrd="2" destOrd="0" presId="urn:microsoft.com/office/officeart/2008/layout/LinedList"/>
    <dgm:cxn modelId="{0CD940F7-CCB1-4324-9717-8478FC89E49B}" type="presParOf" srcId="{29BB150C-D2F0-48F0-8D71-7C1F053BD2FA}" destId="{3B1744E8-0592-4174-9D31-C52A8B51B184}" srcOrd="3" destOrd="0" presId="urn:microsoft.com/office/officeart/2008/layout/LinedList"/>
    <dgm:cxn modelId="{FDE8F85D-B016-4263-BAC6-AC06249C95D9}" type="presParOf" srcId="{3B1744E8-0592-4174-9D31-C52A8B51B184}" destId="{9D88A375-C62F-4465-A132-1337C4A8F130}" srcOrd="0" destOrd="0" presId="urn:microsoft.com/office/officeart/2008/layout/LinedList"/>
    <dgm:cxn modelId="{DC6CAB25-85E0-47DD-900B-F864C4DCC656}" type="presParOf" srcId="{3B1744E8-0592-4174-9D31-C52A8B51B184}" destId="{2C62933A-C020-44C3-B399-C41C974DA15A}" srcOrd="1" destOrd="0" presId="urn:microsoft.com/office/officeart/2008/layout/LinedList"/>
    <dgm:cxn modelId="{3C3583AE-5236-4A51-BA90-A4D8370928E3}" type="presParOf" srcId="{29BB150C-D2F0-48F0-8D71-7C1F053BD2FA}" destId="{2AEEE4BC-7FEB-4B6C-AFB8-86CEE93C1FF9}" srcOrd="4" destOrd="0" presId="urn:microsoft.com/office/officeart/2008/layout/LinedList"/>
    <dgm:cxn modelId="{45F2428F-95AB-4687-977F-CA29FA8400BE}" type="presParOf" srcId="{29BB150C-D2F0-48F0-8D71-7C1F053BD2FA}" destId="{4FF00361-7645-4ED2-953D-E7911900AFD2}" srcOrd="5" destOrd="0" presId="urn:microsoft.com/office/officeart/2008/layout/LinedList"/>
    <dgm:cxn modelId="{31540E6E-CFFB-4803-BFAD-D7BACC60727C}" type="presParOf" srcId="{4FF00361-7645-4ED2-953D-E7911900AFD2}" destId="{99448E3A-0B0E-4688-B92C-36B45DC90F6F}" srcOrd="0" destOrd="0" presId="urn:microsoft.com/office/officeart/2008/layout/LinedList"/>
    <dgm:cxn modelId="{E235EBE6-B136-4C3B-806A-C2372434033F}" type="presParOf" srcId="{4FF00361-7645-4ED2-953D-E7911900AFD2}" destId="{B2B2D4F4-31F1-449D-ABC1-AC04E10A3FAC}" srcOrd="1" destOrd="0" presId="urn:microsoft.com/office/officeart/2008/layout/LinedList"/>
    <dgm:cxn modelId="{199269F7-AD4E-4332-8440-45471D06B0E3}" type="presParOf" srcId="{29BB150C-D2F0-48F0-8D71-7C1F053BD2FA}" destId="{C29728A9-CC73-474B-9ADF-5526AB5B46DD}" srcOrd="6" destOrd="0" presId="urn:microsoft.com/office/officeart/2008/layout/LinedList"/>
    <dgm:cxn modelId="{88B76ED6-A03B-4ADA-A1CD-F4FAD3B3CDF5}" type="presParOf" srcId="{29BB150C-D2F0-48F0-8D71-7C1F053BD2FA}" destId="{58309F39-0AEA-4053-A0AE-C40420B87438}" srcOrd="7" destOrd="0" presId="urn:microsoft.com/office/officeart/2008/layout/LinedList"/>
    <dgm:cxn modelId="{91EED98A-BBED-4152-8ED8-8580919E7672}" type="presParOf" srcId="{58309F39-0AEA-4053-A0AE-C40420B87438}" destId="{DAD3FBC8-619D-4074-8D2C-B105A754C04D}" srcOrd="0" destOrd="0" presId="urn:microsoft.com/office/officeart/2008/layout/LinedList"/>
    <dgm:cxn modelId="{601E9A03-008B-43C8-8DD4-EBCEA787368A}" type="presParOf" srcId="{58309F39-0AEA-4053-A0AE-C40420B87438}" destId="{7F804329-D0E1-4591-83C4-156A3DA67512}" srcOrd="1" destOrd="0" presId="urn:microsoft.com/office/officeart/2008/layout/LinedList"/>
    <dgm:cxn modelId="{4FD7FF49-C917-4951-B461-5C5760C15C43}" type="presParOf" srcId="{29BB150C-D2F0-48F0-8D71-7C1F053BD2FA}" destId="{2578A3ED-5162-4C09-AC37-CB75ABC3D2CC}" srcOrd="8" destOrd="0" presId="urn:microsoft.com/office/officeart/2008/layout/LinedList"/>
    <dgm:cxn modelId="{B709F33B-055A-4564-8901-F789DAA8BACB}" type="presParOf" srcId="{29BB150C-D2F0-48F0-8D71-7C1F053BD2FA}" destId="{61238ED6-9418-456E-9B63-CF63C4A908DD}" srcOrd="9" destOrd="0" presId="urn:microsoft.com/office/officeart/2008/layout/LinedList"/>
    <dgm:cxn modelId="{92D9184E-626F-40BE-9B0B-40043268D141}" type="presParOf" srcId="{61238ED6-9418-456E-9B63-CF63C4A908DD}" destId="{984878E7-29E0-46DE-8206-755A7A93F966}" srcOrd="0" destOrd="0" presId="urn:microsoft.com/office/officeart/2008/layout/LinedList"/>
    <dgm:cxn modelId="{55A2D934-FA14-459B-B256-AF773B977E21}" type="presParOf" srcId="{61238ED6-9418-456E-9B63-CF63C4A908DD}" destId="{B086E6B3-2943-4BCE-B703-D2C1828E684D}" srcOrd="1" destOrd="0" presId="urn:microsoft.com/office/officeart/2008/layout/LinedList"/>
    <dgm:cxn modelId="{107BF7FA-9C83-4398-ACDF-59871DC57ACD}" type="presParOf" srcId="{29BB150C-D2F0-48F0-8D71-7C1F053BD2FA}" destId="{E41003A9-F645-4BF9-8B0D-26F7BB267D00}" srcOrd="10" destOrd="0" presId="urn:microsoft.com/office/officeart/2008/layout/LinedList"/>
    <dgm:cxn modelId="{DA0BDC62-6CD1-4866-AEFC-0438ADD22FD5}" type="presParOf" srcId="{29BB150C-D2F0-48F0-8D71-7C1F053BD2FA}" destId="{138B6230-F926-453A-9530-FAD0F232BB64}" srcOrd="11" destOrd="0" presId="urn:microsoft.com/office/officeart/2008/layout/LinedList"/>
    <dgm:cxn modelId="{8F7B759A-49A1-4512-8E2F-582D2158CC6E}" type="presParOf" srcId="{138B6230-F926-453A-9530-FAD0F232BB64}" destId="{104B7D30-C94F-40D1-8CF6-9BE8C56AFBAB}" srcOrd="0" destOrd="0" presId="urn:microsoft.com/office/officeart/2008/layout/LinedList"/>
    <dgm:cxn modelId="{F1DE376F-EDDD-466F-95BE-26F85E2FCF56}" type="presParOf" srcId="{138B6230-F926-453A-9530-FAD0F232BB64}" destId="{B4357B89-AF2E-40A0-954F-ABD928661FA9}" srcOrd="1" destOrd="0" presId="urn:microsoft.com/office/officeart/2008/layout/LinedList"/>
    <dgm:cxn modelId="{BA397FE9-2427-4CBE-8B6D-8180E2C7739E}" type="presParOf" srcId="{29BB150C-D2F0-48F0-8D71-7C1F053BD2FA}" destId="{367186D0-DDE1-442E-BDDA-935185F4C56F}" srcOrd="12" destOrd="0" presId="urn:microsoft.com/office/officeart/2008/layout/LinedList"/>
    <dgm:cxn modelId="{BFC65D54-B93C-4237-99B9-31495348AFA5}" type="presParOf" srcId="{29BB150C-D2F0-48F0-8D71-7C1F053BD2FA}" destId="{0055EAD7-D62D-4312-B711-1B2EB614923A}" srcOrd="13" destOrd="0" presId="urn:microsoft.com/office/officeart/2008/layout/LinedList"/>
    <dgm:cxn modelId="{55263D82-93E2-404E-9BC6-23630C9D1300}" type="presParOf" srcId="{0055EAD7-D62D-4312-B711-1B2EB614923A}" destId="{1D58E064-92C6-40AE-B25E-AE78D6994FAA}" srcOrd="0" destOrd="0" presId="urn:microsoft.com/office/officeart/2008/layout/LinedList"/>
    <dgm:cxn modelId="{CFF176C0-F7C6-4251-9999-D9CB57147F04}" type="presParOf" srcId="{0055EAD7-D62D-4312-B711-1B2EB614923A}" destId="{E3C04EFB-E27E-47DB-8D50-C49E681FB1CE}" srcOrd="1" destOrd="0" presId="urn:microsoft.com/office/officeart/2008/layout/LinedList"/>
    <dgm:cxn modelId="{C4B311C2-9F71-4F06-8642-30A09A232387}" type="presParOf" srcId="{29BB150C-D2F0-48F0-8D71-7C1F053BD2FA}" destId="{132E7534-32EA-463B-BF52-226612AD0AAE}" srcOrd="14" destOrd="0" presId="urn:microsoft.com/office/officeart/2008/layout/LinedList"/>
    <dgm:cxn modelId="{CFD38D3D-48EE-4EF2-988A-0119FB940D1B}" type="presParOf" srcId="{29BB150C-D2F0-48F0-8D71-7C1F053BD2FA}" destId="{6622E5C8-C0A6-4988-A3EA-0A5DABD85E0F}" srcOrd="15" destOrd="0" presId="urn:microsoft.com/office/officeart/2008/layout/LinedList"/>
    <dgm:cxn modelId="{CD8F4FA8-0E04-4D0B-B5C7-A92A32CC8B5D}" type="presParOf" srcId="{6622E5C8-C0A6-4988-A3EA-0A5DABD85E0F}" destId="{DE7B7B8A-7484-4F8B-AEF8-AFA211351396}" srcOrd="0" destOrd="0" presId="urn:microsoft.com/office/officeart/2008/layout/LinedList"/>
    <dgm:cxn modelId="{45C9758E-F578-48E0-9819-68D3D8F22B40}" type="presParOf" srcId="{6622E5C8-C0A6-4988-A3EA-0A5DABD85E0F}" destId="{B4AC8A11-074B-47D3-BAFB-06F682F92FBB}" srcOrd="1" destOrd="0" presId="urn:microsoft.com/office/officeart/2008/layout/LinedList"/>
    <dgm:cxn modelId="{5353C256-41BB-469E-A771-76CF8F1BC329}" type="presParOf" srcId="{29BB150C-D2F0-48F0-8D71-7C1F053BD2FA}" destId="{BBA7C92B-4C92-4BBD-8291-8919CF48D782}" srcOrd="16" destOrd="0" presId="urn:microsoft.com/office/officeart/2008/layout/LinedList"/>
    <dgm:cxn modelId="{6D8D05A0-B5BE-4D05-87C4-3B5E04C45BCF}" type="presParOf" srcId="{29BB150C-D2F0-48F0-8D71-7C1F053BD2FA}" destId="{B8C5D818-8E29-45E6-B2DB-174DA24BF776}" srcOrd="17" destOrd="0" presId="urn:microsoft.com/office/officeart/2008/layout/LinedList"/>
    <dgm:cxn modelId="{94BF0FB8-B7DA-48C8-B5A9-00501BACF545}" type="presParOf" srcId="{B8C5D818-8E29-45E6-B2DB-174DA24BF776}" destId="{C8248AA8-210D-4F77-8AD2-962DAA656646}" srcOrd="0" destOrd="0" presId="urn:microsoft.com/office/officeart/2008/layout/LinedList"/>
    <dgm:cxn modelId="{B6A755F5-E5F1-4604-AC37-12C8BC9763A5}" type="presParOf" srcId="{B8C5D818-8E29-45E6-B2DB-174DA24BF776}" destId="{3D6096D8-F568-43F8-AA07-776C226EE175}" srcOrd="1" destOrd="0" presId="urn:microsoft.com/office/officeart/2008/layout/LinedList"/>
    <dgm:cxn modelId="{28259B5E-8054-4BF2-9DFB-AAADF3301CF8}" type="presParOf" srcId="{29BB150C-D2F0-48F0-8D71-7C1F053BD2FA}" destId="{09A330E2-1460-493E-87CC-38A30656A744}" srcOrd="18" destOrd="0" presId="urn:microsoft.com/office/officeart/2008/layout/LinedList"/>
    <dgm:cxn modelId="{E85197F5-A889-4B9F-85EC-B8001295C555}" type="presParOf" srcId="{29BB150C-D2F0-48F0-8D71-7C1F053BD2FA}" destId="{DBD92137-7E79-45F4-8E44-E5BC4D94CF2F}" srcOrd="19" destOrd="0" presId="urn:microsoft.com/office/officeart/2008/layout/LinedList"/>
    <dgm:cxn modelId="{8DC5A610-900F-4D54-8220-3174C2FFA34E}" type="presParOf" srcId="{DBD92137-7E79-45F4-8E44-E5BC4D94CF2F}" destId="{24F7B449-AEA3-4A2C-A929-439EA07AEFDC}" srcOrd="0" destOrd="0" presId="urn:microsoft.com/office/officeart/2008/layout/LinedList"/>
    <dgm:cxn modelId="{81DBDEBA-1238-49A9-B249-C692DA8F0B78}" type="presParOf" srcId="{DBD92137-7E79-45F4-8E44-E5BC4D94CF2F}" destId="{96BDA12C-CBA7-46A9-B86E-6A0370827543}" srcOrd="1" destOrd="0" presId="urn:microsoft.com/office/officeart/2008/layout/LinedList"/>
    <dgm:cxn modelId="{908A600E-C9C3-4AF6-83A6-27735119ECF1}" type="presParOf" srcId="{29BB150C-D2F0-48F0-8D71-7C1F053BD2FA}" destId="{8D2BC4A7-53A6-4F2A-8079-23A78797A57A}" srcOrd="20" destOrd="0" presId="urn:microsoft.com/office/officeart/2008/layout/LinedList"/>
    <dgm:cxn modelId="{A112665E-0302-426E-9299-AD74DB20542E}" type="presParOf" srcId="{29BB150C-D2F0-48F0-8D71-7C1F053BD2FA}" destId="{93768431-0BA3-41E1-93E9-A677D6E8AF10}" srcOrd="21" destOrd="0" presId="urn:microsoft.com/office/officeart/2008/layout/LinedList"/>
    <dgm:cxn modelId="{D429F1F2-1B5D-4D23-B0D9-BAE3BD8165AD}" type="presParOf" srcId="{93768431-0BA3-41E1-93E9-A677D6E8AF10}" destId="{6D025FDD-BCB8-4669-8FBD-91267AFDA17E}" srcOrd="0" destOrd="0" presId="urn:microsoft.com/office/officeart/2008/layout/LinedList"/>
    <dgm:cxn modelId="{A1F490A1-3AF1-4B58-AB12-95511CC04B72}" type="presParOf" srcId="{93768431-0BA3-41E1-93E9-A677D6E8AF10}" destId="{060ADE09-5BDB-4875-A1FE-11D08023CF1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27FF267-0862-40F4-B12F-ECACC80E7E29}" type="doc">
      <dgm:prSet loTypeId="urn:microsoft.com/office/officeart/2005/8/layout/hList7" loCatId="list" qsTypeId="urn:microsoft.com/office/officeart/2005/8/quickstyle/simple1" qsCatId="simple" csTypeId="urn:microsoft.com/office/officeart/2005/8/colors/accent1_2" csCatId="accent1" phldr="1"/>
      <dgm:spPr/>
    </dgm:pt>
    <dgm:pt modelId="{FB15F336-4994-440B-AE13-F8A42DF6BD1E}">
      <dgm:prSet phldrT="[Текст]"/>
      <dgm:spPr/>
      <dgm:t>
        <a:bodyPr/>
        <a:lstStyle/>
        <a:p>
          <a:r>
            <a:rPr lang="ru-RU" dirty="0" smtClean="0"/>
            <a:t>19  вакансий</a:t>
          </a:r>
          <a:endParaRPr lang="ru-RU" dirty="0"/>
        </a:p>
      </dgm:t>
    </dgm:pt>
    <dgm:pt modelId="{022630E3-CC5C-46D5-904C-0DB21A5B9C1D}" type="parTrans" cxnId="{BB1DEC6F-BED6-4361-A5EA-06BF4F777A29}">
      <dgm:prSet/>
      <dgm:spPr/>
      <dgm:t>
        <a:bodyPr/>
        <a:lstStyle/>
        <a:p>
          <a:endParaRPr lang="ru-RU"/>
        </a:p>
      </dgm:t>
    </dgm:pt>
    <dgm:pt modelId="{33523107-4762-40FD-83FE-071373C54B6E}" type="sibTrans" cxnId="{BB1DEC6F-BED6-4361-A5EA-06BF4F777A29}">
      <dgm:prSet/>
      <dgm:spPr/>
      <dgm:t>
        <a:bodyPr/>
        <a:lstStyle/>
        <a:p>
          <a:endParaRPr lang="ru-RU"/>
        </a:p>
      </dgm:t>
    </dgm:pt>
    <dgm:pt modelId="{C8F443C7-D835-42F4-A3B6-81542009DB40}">
      <dgm:prSet phldrT="[Текст]"/>
      <dgm:spPr/>
      <dgm:t>
        <a:bodyPr/>
        <a:lstStyle/>
        <a:p>
          <a:r>
            <a:rPr lang="ru-RU" dirty="0" smtClean="0"/>
            <a:t>учителей   с высшей и первой категорией-57%</a:t>
          </a:r>
          <a:endParaRPr lang="ru-RU" dirty="0"/>
        </a:p>
      </dgm:t>
    </dgm:pt>
    <dgm:pt modelId="{A7159B05-F415-4DEA-95A9-1963530750D2}" type="parTrans" cxnId="{02E5650E-022A-453B-AE3A-287A4336A641}">
      <dgm:prSet/>
      <dgm:spPr/>
      <dgm:t>
        <a:bodyPr/>
        <a:lstStyle/>
        <a:p>
          <a:endParaRPr lang="ru-RU"/>
        </a:p>
      </dgm:t>
    </dgm:pt>
    <dgm:pt modelId="{A90ED253-AF7E-4999-83D5-2E2B5FA14E55}" type="sibTrans" cxnId="{02E5650E-022A-453B-AE3A-287A4336A641}">
      <dgm:prSet/>
      <dgm:spPr/>
      <dgm:t>
        <a:bodyPr/>
        <a:lstStyle/>
        <a:p>
          <a:endParaRPr lang="ru-RU"/>
        </a:p>
      </dgm:t>
    </dgm:pt>
    <dgm:pt modelId="{08A1277F-2CAF-4777-8322-B1E4A7FC070E}">
      <dgm:prSet phldrT="[Текст]"/>
      <dgm:spPr/>
      <dgm:t>
        <a:bodyPr/>
        <a:lstStyle/>
        <a:p>
          <a:r>
            <a:rPr lang="ru-RU" dirty="0" smtClean="0"/>
            <a:t>педагогов с переподготовкой -50 %</a:t>
          </a:r>
          <a:endParaRPr lang="ru-RU" dirty="0"/>
        </a:p>
      </dgm:t>
    </dgm:pt>
    <dgm:pt modelId="{E6E340DD-1EB9-468D-91E8-92973C04FA16}" type="parTrans" cxnId="{0CAADB7C-D5A9-4705-A17C-5B6B4BC7E936}">
      <dgm:prSet/>
      <dgm:spPr/>
      <dgm:t>
        <a:bodyPr/>
        <a:lstStyle/>
        <a:p>
          <a:endParaRPr lang="ru-RU"/>
        </a:p>
      </dgm:t>
    </dgm:pt>
    <dgm:pt modelId="{F04B5F41-ED35-432B-BEAB-3007FA683B6F}" type="sibTrans" cxnId="{0CAADB7C-D5A9-4705-A17C-5B6B4BC7E936}">
      <dgm:prSet/>
      <dgm:spPr/>
      <dgm:t>
        <a:bodyPr/>
        <a:lstStyle/>
        <a:p>
          <a:endParaRPr lang="ru-RU"/>
        </a:p>
      </dgm:t>
    </dgm:pt>
    <dgm:pt modelId="{8C069002-28D0-486A-AC28-657EC1FCC367}" type="pres">
      <dgm:prSet presAssocID="{927FF267-0862-40F4-B12F-ECACC80E7E29}" presName="Name0" presStyleCnt="0">
        <dgm:presLayoutVars>
          <dgm:dir/>
          <dgm:resizeHandles val="exact"/>
        </dgm:presLayoutVars>
      </dgm:prSet>
      <dgm:spPr/>
    </dgm:pt>
    <dgm:pt modelId="{C0747B5D-B78E-4FE3-9AA7-586AC65F58CD}" type="pres">
      <dgm:prSet presAssocID="{927FF267-0862-40F4-B12F-ECACC80E7E29}" presName="fgShape" presStyleLbl="fgShp" presStyleIdx="0" presStyleCnt="1"/>
      <dgm:spPr/>
    </dgm:pt>
    <dgm:pt modelId="{D1627B51-20C4-49C7-A22F-2D0CCEB8A878}" type="pres">
      <dgm:prSet presAssocID="{927FF267-0862-40F4-B12F-ECACC80E7E29}" presName="linComp" presStyleCnt="0"/>
      <dgm:spPr/>
    </dgm:pt>
    <dgm:pt modelId="{3132C71C-C4B7-4191-B995-9C699B7658E2}" type="pres">
      <dgm:prSet presAssocID="{FB15F336-4994-440B-AE13-F8A42DF6BD1E}" presName="compNode" presStyleCnt="0"/>
      <dgm:spPr/>
    </dgm:pt>
    <dgm:pt modelId="{A39C36D2-D9DE-4B2F-8977-1C1E9058659C}" type="pres">
      <dgm:prSet presAssocID="{FB15F336-4994-440B-AE13-F8A42DF6BD1E}" presName="bkgdShape" presStyleLbl="node1" presStyleIdx="0" presStyleCnt="3"/>
      <dgm:spPr/>
      <dgm:t>
        <a:bodyPr/>
        <a:lstStyle/>
        <a:p>
          <a:endParaRPr lang="ru-RU"/>
        </a:p>
      </dgm:t>
    </dgm:pt>
    <dgm:pt modelId="{3E68EE33-733D-4AD9-88A5-A21B6F5D7DC7}" type="pres">
      <dgm:prSet presAssocID="{FB15F336-4994-440B-AE13-F8A42DF6BD1E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B2D626-199E-4B52-846B-00DB37F884E9}" type="pres">
      <dgm:prSet presAssocID="{FB15F336-4994-440B-AE13-F8A42DF6BD1E}" presName="invisiNode" presStyleLbl="node1" presStyleIdx="0" presStyleCnt="3"/>
      <dgm:spPr/>
    </dgm:pt>
    <dgm:pt modelId="{92306D38-7A9C-471D-942D-985D48486A51}" type="pres">
      <dgm:prSet presAssocID="{FB15F336-4994-440B-AE13-F8A42DF6BD1E}" presName="imagNode" presStyleLbl="fgImgPlac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696CB562-4BA2-46AF-9B69-08BD7B4BC249}" type="pres">
      <dgm:prSet presAssocID="{33523107-4762-40FD-83FE-071373C54B6E}" presName="sibTrans" presStyleLbl="sibTrans2D1" presStyleIdx="0" presStyleCnt="0"/>
      <dgm:spPr/>
      <dgm:t>
        <a:bodyPr/>
        <a:lstStyle/>
        <a:p>
          <a:endParaRPr lang="ru-RU"/>
        </a:p>
      </dgm:t>
    </dgm:pt>
    <dgm:pt modelId="{53C4D408-A6E6-450B-BC02-FE6D6779FEF8}" type="pres">
      <dgm:prSet presAssocID="{C8F443C7-D835-42F4-A3B6-81542009DB40}" presName="compNode" presStyleCnt="0"/>
      <dgm:spPr/>
    </dgm:pt>
    <dgm:pt modelId="{F3A69440-EC3B-4538-9ECC-33CE2B5CC8B2}" type="pres">
      <dgm:prSet presAssocID="{C8F443C7-D835-42F4-A3B6-81542009DB40}" presName="bkgdShape" presStyleLbl="node1" presStyleIdx="1" presStyleCnt="3"/>
      <dgm:spPr/>
      <dgm:t>
        <a:bodyPr/>
        <a:lstStyle/>
        <a:p>
          <a:endParaRPr lang="ru-RU"/>
        </a:p>
      </dgm:t>
    </dgm:pt>
    <dgm:pt modelId="{0A14FE02-601B-4231-92FC-0D5BCCE83E2E}" type="pres">
      <dgm:prSet presAssocID="{C8F443C7-D835-42F4-A3B6-81542009DB40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00D6ED-FFFE-402C-A4C2-8F38B6C458C3}" type="pres">
      <dgm:prSet presAssocID="{C8F443C7-D835-42F4-A3B6-81542009DB40}" presName="invisiNode" presStyleLbl="node1" presStyleIdx="1" presStyleCnt="3"/>
      <dgm:spPr/>
    </dgm:pt>
    <dgm:pt modelId="{89A61EB7-3917-4FB4-8D18-62207D30DEB5}" type="pres">
      <dgm:prSet presAssocID="{C8F443C7-D835-42F4-A3B6-81542009DB40}" presName="imagNode" presStyleLbl="fgImgPlace1" presStyleIdx="1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EB8A39DE-66A9-4CB3-928F-05537747E3DB}" type="pres">
      <dgm:prSet presAssocID="{A90ED253-AF7E-4999-83D5-2E2B5FA14E55}" presName="sibTrans" presStyleLbl="sibTrans2D1" presStyleIdx="0" presStyleCnt="0"/>
      <dgm:spPr/>
      <dgm:t>
        <a:bodyPr/>
        <a:lstStyle/>
        <a:p>
          <a:endParaRPr lang="ru-RU"/>
        </a:p>
      </dgm:t>
    </dgm:pt>
    <dgm:pt modelId="{4D6E783E-8458-409C-A10A-5F11F96756AC}" type="pres">
      <dgm:prSet presAssocID="{08A1277F-2CAF-4777-8322-B1E4A7FC070E}" presName="compNode" presStyleCnt="0"/>
      <dgm:spPr/>
    </dgm:pt>
    <dgm:pt modelId="{22958FB1-9917-4A82-AD1F-F383FAAA49DA}" type="pres">
      <dgm:prSet presAssocID="{08A1277F-2CAF-4777-8322-B1E4A7FC070E}" presName="bkgdShape" presStyleLbl="node1" presStyleIdx="2" presStyleCnt="3"/>
      <dgm:spPr/>
      <dgm:t>
        <a:bodyPr/>
        <a:lstStyle/>
        <a:p>
          <a:endParaRPr lang="ru-RU"/>
        </a:p>
      </dgm:t>
    </dgm:pt>
    <dgm:pt modelId="{F12BC1F6-744D-4C68-A196-D4C7523A9EF1}" type="pres">
      <dgm:prSet presAssocID="{08A1277F-2CAF-4777-8322-B1E4A7FC070E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1D1230-BCB8-4CE5-9750-60648D14E993}" type="pres">
      <dgm:prSet presAssocID="{08A1277F-2CAF-4777-8322-B1E4A7FC070E}" presName="invisiNode" presStyleLbl="node1" presStyleIdx="2" presStyleCnt="3"/>
      <dgm:spPr/>
    </dgm:pt>
    <dgm:pt modelId="{6A2EE901-1A19-4C2C-99D6-6C0173536270}" type="pres">
      <dgm:prSet presAssocID="{08A1277F-2CAF-4777-8322-B1E4A7FC070E}" presName="imagNode" presStyleLbl="fgImgPlace1" presStyleIdx="2" presStyleCnt="3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3DD8F21A-A430-4CCC-9F6E-BDA2C5F93099}" type="presOf" srcId="{927FF267-0862-40F4-B12F-ECACC80E7E29}" destId="{8C069002-28D0-486A-AC28-657EC1FCC367}" srcOrd="0" destOrd="0" presId="urn:microsoft.com/office/officeart/2005/8/layout/hList7"/>
    <dgm:cxn modelId="{59FA2B6B-8475-4729-9FB1-B1E2FB4AA3A1}" type="presOf" srcId="{C8F443C7-D835-42F4-A3B6-81542009DB40}" destId="{F3A69440-EC3B-4538-9ECC-33CE2B5CC8B2}" srcOrd="0" destOrd="0" presId="urn:microsoft.com/office/officeart/2005/8/layout/hList7"/>
    <dgm:cxn modelId="{0CAADB7C-D5A9-4705-A17C-5B6B4BC7E936}" srcId="{927FF267-0862-40F4-B12F-ECACC80E7E29}" destId="{08A1277F-2CAF-4777-8322-B1E4A7FC070E}" srcOrd="2" destOrd="0" parTransId="{E6E340DD-1EB9-468D-91E8-92973C04FA16}" sibTransId="{F04B5F41-ED35-432B-BEAB-3007FA683B6F}"/>
    <dgm:cxn modelId="{9CE38594-44BB-4122-8EEA-0B42551F91A3}" type="presOf" srcId="{FB15F336-4994-440B-AE13-F8A42DF6BD1E}" destId="{3E68EE33-733D-4AD9-88A5-A21B6F5D7DC7}" srcOrd="1" destOrd="0" presId="urn:microsoft.com/office/officeart/2005/8/layout/hList7"/>
    <dgm:cxn modelId="{205451E4-BD25-4430-8136-5D12A14F9B55}" type="presOf" srcId="{A90ED253-AF7E-4999-83D5-2E2B5FA14E55}" destId="{EB8A39DE-66A9-4CB3-928F-05537747E3DB}" srcOrd="0" destOrd="0" presId="urn:microsoft.com/office/officeart/2005/8/layout/hList7"/>
    <dgm:cxn modelId="{BB1DEC6F-BED6-4361-A5EA-06BF4F777A29}" srcId="{927FF267-0862-40F4-B12F-ECACC80E7E29}" destId="{FB15F336-4994-440B-AE13-F8A42DF6BD1E}" srcOrd="0" destOrd="0" parTransId="{022630E3-CC5C-46D5-904C-0DB21A5B9C1D}" sibTransId="{33523107-4762-40FD-83FE-071373C54B6E}"/>
    <dgm:cxn modelId="{02E5650E-022A-453B-AE3A-287A4336A641}" srcId="{927FF267-0862-40F4-B12F-ECACC80E7E29}" destId="{C8F443C7-D835-42F4-A3B6-81542009DB40}" srcOrd="1" destOrd="0" parTransId="{A7159B05-F415-4DEA-95A9-1963530750D2}" sibTransId="{A90ED253-AF7E-4999-83D5-2E2B5FA14E55}"/>
    <dgm:cxn modelId="{B23FA210-4B47-450B-9217-92D67B56DB26}" type="presOf" srcId="{08A1277F-2CAF-4777-8322-B1E4A7FC070E}" destId="{22958FB1-9917-4A82-AD1F-F383FAAA49DA}" srcOrd="0" destOrd="0" presId="urn:microsoft.com/office/officeart/2005/8/layout/hList7"/>
    <dgm:cxn modelId="{43F8B5BF-F623-4665-ADF7-599A15C3EB53}" type="presOf" srcId="{C8F443C7-D835-42F4-A3B6-81542009DB40}" destId="{0A14FE02-601B-4231-92FC-0D5BCCE83E2E}" srcOrd="1" destOrd="0" presId="urn:microsoft.com/office/officeart/2005/8/layout/hList7"/>
    <dgm:cxn modelId="{BE288822-A6AE-4C55-88DE-9D06B33A46C1}" type="presOf" srcId="{FB15F336-4994-440B-AE13-F8A42DF6BD1E}" destId="{A39C36D2-D9DE-4B2F-8977-1C1E9058659C}" srcOrd="0" destOrd="0" presId="urn:microsoft.com/office/officeart/2005/8/layout/hList7"/>
    <dgm:cxn modelId="{CB3D4D17-E417-4958-9813-0D5BE82D7446}" type="presOf" srcId="{08A1277F-2CAF-4777-8322-B1E4A7FC070E}" destId="{F12BC1F6-744D-4C68-A196-D4C7523A9EF1}" srcOrd="1" destOrd="0" presId="urn:microsoft.com/office/officeart/2005/8/layout/hList7"/>
    <dgm:cxn modelId="{36845A7E-38CF-43AC-832A-BB70A96DDB10}" type="presOf" srcId="{33523107-4762-40FD-83FE-071373C54B6E}" destId="{696CB562-4BA2-46AF-9B69-08BD7B4BC249}" srcOrd="0" destOrd="0" presId="urn:microsoft.com/office/officeart/2005/8/layout/hList7"/>
    <dgm:cxn modelId="{17EB64E2-A5F8-451E-AFF6-2B02BB20485A}" type="presParOf" srcId="{8C069002-28D0-486A-AC28-657EC1FCC367}" destId="{C0747B5D-B78E-4FE3-9AA7-586AC65F58CD}" srcOrd="0" destOrd="0" presId="urn:microsoft.com/office/officeart/2005/8/layout/hList7"/>
    <dgm:cxn modelId="{8C26B987-B832-4277-BDC0-F32DA3187498}" type="presParOf" srcId="{8C069002-28D0-486A-AC28-657EC1FCC367}" destId="{D1627B51-20C4-49C7-A22F-2D0CCEB8A878}" srcOrd="1" destOrd="0" presId="urn:microsoft.com/office/officeart/2005/8/layout/hList7"/>
    <dgm:cxn modelId="{E0D4E946-AE66-4F7C-8DA0-82957F66A732}" type="presParOf" srcId="{D1627B51-20C4-49C7-A22F-2D0CCEB8A878}" destId="{3132C71C-C4B7-4191-B995-9C699B7658E2}" srcOrd="0" destOrd="0" presId="urn:microsoft.com/office/officeart/2005/8/layout/hList7"/>
    <dgm:cxn modelId="{4E11EEB8-D568-4EDA-92D4-96BFC85F2F62}" type="presParOf" srcId="{3132C71C-C4B7-4191-B995-9C699B7658E2}" destId="{A39C36D2-D9DE-4B2F-8977-1C1E9058659C}" srcOrd="0" destOrd="0" presId="urn:microsoft.com/office/officeart/2005/8/layout/hList7"/>
    <dgm:cxn modelId="{91D74B83-96D3-4DEA-AD70-B5FC0FC2FFC4}" type="presParOf" srcId="{3132C71C-C4B7-4191-B995-9C699B7658E2}" destId="{3E68EE33-733D-4AD9-88A5-A21B6F5D7DC7}" srcOrd="1" destOrd="0" presId="urn:microsoft.com/office/officeart/2005/8/layout/hList7"/>
    <dgm:cxn modelId="{18DF286F-CDFF-4620-9D5D-3821E49C148C}" type="presParOf" srcId="{3132C71C-C4B7-4191-B995-9C699B7658E2}" destId="{2DB2D626-199E-4B52-846B-00DB37F884E9}" srcOrd="2" destOrd="0" presId="urn:microsoft.com/office/officeart/2005/8/layout/hList7"/>
    <dgm:cxn modelId="{25469243-FF96-4D50-AFAE-EA384A5E3A0A}" type="presParOf" srcId="{3132C71C-C4B7-4191-B995-9C699B7658E2}" destId="{92306D38-7A9C-471D-942D-985D48486A51}" srcOrd="3" destOrd="0" presId="urn:microsoft.com/office/officeart/2005/8/layout/hList7"/>
    <dgm:cxn modelId="{7C4CA5EF-B25E-405A-A57C-2B551B10E4DE}" type="presParOf" srcId="{D1627B51-20C4-49C7-A22F-2D0CCEB8A878}" destId="{696CB562-4BA2-46AF-9B69-08BD7B4BC249}" srcOrd="1" destOrd="0" presId="urn:microsoft.com/office/officeart/2005/8/layout/hList7"/>
    <dgm:cxn modelId="{839D0AA8-ED36-40E5-8B15-5E1A1A2C2A53}" type="presParOf" srcId="{D1627B51-20C4-49C7-A22F-2D0CCEB8A878}" destId="{53C4D408-A6E6-450B-BC02-FE6D6779FEF8}" srcOrd="2" destOrd="0" presId="urn:microsoft.com/office/officeart/2005/8/layout/hList7"/>
    <dgm:cxn modelId="{61B495C3-ECDD-45D6-A2B8-F605D6102A4F}" type="presParOf" srcId="{53C4D408-A6E6-450B-BC02-FE6D6779FEF8}" destId="{F3A69440-EC3B-4538-9ECC-33CE2B5CC8B2}" srcOrd="0" destOrd="0" presId="urn:microsoft.com/office/officeart/2005/8/layout/hList7"/>
    <dgm:cxn modelId="{262F8B42-1E97-48C2-8782-742713548735}" type="presParOf" srcId="{53C4D408-A6E6-450B-BC02-FE6D6779FEF8}" destId="{0A14FE02-601B-4231-92FC-0D5BCCE83E2E}" srcOrd="1" destOrd="0" presId="urn:microsoft.com/office/officeart/2005/8/layout/hList7"/>
    <dgm:cxn modelId="{F7B54792-E59A-4E8A-BCBD-0F5358742FBB}" type="presParOf" srcId="{53C4D408-A6E6-450B-BC02-FE6D6779FEF8}" destId="{D900D6ED-FFFE-402C-A4C2-8F38B6C458C3}" srcOrd="2" destOrd="0" presId="urn:microsoft.com/office/officeart/2005/8/layout/hList7"/>
    <dgm:cxn modelId="{BE8ECDF1-3509-4687-A2C2-A2AF7D27954D}" type="presParOf" srcId="{53C4D408-A6E6-450B-BC02-FE6D6779FEF8}" destId="{89A61EB7-3917-4FB4-8D18-62207D30DEB5}" srcOrd="3" destOrd="0" presId="urn:microsoft.com/office/officeart/2005/8/layout/hList7"/>
    <dgm:cxn modelId="{CC1612B6-B116-4D88-A672-48E2D082FCDD}" type="presParOf" srcId="{D1627B51-20C4-49C7-A22F-2D0CCEB8A878}" destId="{EB8A39DE-66A9-4CB3-928F-05537747E3DB}" srcOrd="3" destOrd="0" presId="urn:microsoft.com/office/officeart/2005/8/layout/hList7"/>
    <dgm:cxn modelId="{EA53CBBA-3E65-408F-AB28-C165984112E6}" type="presParOf" srcId="{D1627B51-20C4-49C7-A22F-2D0CCEB8A878}" destId="{4D6E783E-8458-409C-A10A-5F11F96756AC}" srcOrd="4" destOrd="0" presId="urn:microsoft.com/office/officeart/2005/8/layout/hList7"/>
    <dgm:cxn modelId="{A939E0F6-B370-49FD-98BB-49653169297B}" type="presParOf" srcId="{4D6E783E-8458-409C-A10A-5F11F96756AC}" destId="{22958FB1-9917-4A82-AD1F-F383FAAA49DA}" srcOrd="0" destOrd="0" presId="urn:microsoft.com/office/officeart/2005/8/layout/hList7"/>
    <dgm:cxn modelId="{AE5AF25B-16CB-41F4-BC13-DD568EEEE2F2}" type="presParOf" srcId="{4D6E783E-8458-409C-A10A-5F11F96756AC}" destId="{F12BC1F6-744D-4C68-A196-D4C7523A9EF1}" srcOrd="1" destOrd="0" presId="urn:microsoft.com/office/officeart/2005/8/layout/hList7"/>
    <dgm:cxn modelId="{3C7F4D9B-6DD7-40E7-AB1E-FE68B6BCA8AA}" type="presParOf" srcId="{4D6E783E-8458-409C-A10A-5F11F96756AC}" destId="{041D1230-BCB8-4CE5-9750-60648D14E993}" srcOrd="2" destOrd="0" presId="urn:microsoft.com/office/officeart/2005/8/layout/hList7"/>
    <dgm:cxn modelId="{56280695-BA5D-47B5-957B-39ABA9719B23}" type="presParOf" srcId="{4D6E783E-8458-409C-A10A-5F11F96756AC}" destId="{6A2EE901-1A19-4C2C-99D6-6C0173536270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C49D9B2-7636-4601-849B-7ABD41D82AF8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089E308-256D-4F6D-B909-7CE6FC7106F8}">
      <dgm:prSet phldrT="[Текст]"/>
      <dgm:spPr/>
      <dgm:t>
        <a:bodyPr/>
        <a:lstStyle/>
        <a:p>
          <a:r>
            <a:rPr lang="ru-RU" dirty="0" smtClean="0"/>
            <a:t>скорость   интернета</a:t>
          </a:r>
          <a:endParaRPr lang="ru-RU" dirty="0"/>
        </a:p>
      </dgm:t>
    </dgm:pt>
    <dgm:pt modelId="{0A68037B-574F-47F7-BA07-5333F8137F4C}" type="parTrans" cxnId="{8079DED5-10F2-406B-B312-263754CDACEA}">
      <dgm:prSet/>
      <dgm:spPr/>
      <dgm:t>
        <a:bodyPr/>
        <a:lstStyle/>
        <a:p>
          <a:endParaRPr lang="ru-RU"/>
        </a:p>
      </dgm:t>
    </dgm:pt>
    <dgm:pt modelId="{50FC14E7-2101-439D-B326-77F32C33D64A}" type="sibTrans" cxnId="{8079DED5-10F2-406B-B312-263754CDACEA}">
      <dgm:prSet/>
      <dgm:spPr/>
      <dgm:t>
        <a:bodyPr/>
        <a:lstStyle/>
        <a:p>
          <a:endParaRPr lang="ru-RU"/>
        </a:p>
      </dgm:t>
    </dgm:pt>
    <dgm:pt modelId="{86817EF6-F3E6-4F1D-8267-281A395FE67D}">
      <dgm:prSet phldrT="[Текст]"/>
      <dgm:spPr/>
      <dgm:t>
        <a:bodyPr/>
        <a:lstStyle/>
        <a:p>
          <a:r>
            <a:rPr lang="ru-RU" dirty="0" smtClean="0"/>
            <a:t>нехватка оборудования</a:t>
          </a:r>
          <a:endParaRPr lang="ru-RU" dirty="0"/>
        </a:p>
      </dgm:t>
    </dgm:pt>
    <dgm:pt modelId="{710C6D66-9985-4001-B230-F4DA87E1F740}" type="parTrans" cxnId="{7575962F-2F72-40D8-975F-58B0BC133209}">
      <dgm:prSet/>
      <dgm:spPr/>
      <dgm:t>
        <a:bodyPr/>
        <a:lstStyle/>
        <a:p>
          <a:endParaRPr lang="ru-RU"/>
        </a:p>
      </dgm:t>
    </dgm:pt>
    <dgm:pt modelId="{8FE8DE97-E882-42A3-B3D5-BB7DB5DCD181}" type="sibTrans" cxnId="{7575962F-2F72-40D8-975F-58B0BC133209}">
      <dgm:prSet/>
      <dgm:spPr/>
      <dgm:t>
        <a:bodyPr/>
        <a:lstStyle/>
        <a:p>
          <a:endParaRPr lang="ru-RU"/>
        </a:p>
      </dgm:t>
    </dgm:pt>
    <dgm:pt modelId="{DADCC395-0394-46A8-85BC-FAB7E1494F3F}">
      <dgm:prSet phldrT="[Текст]"/>
      <dgm:spPr/>
      <dgm:t>
        <a:bodyPr/>
        <a:lstStyle/>
        <a:p>
          <a:r>
            <a:rPr lang="ru-RU" dirty="0" smtClean="0"/>
            <a:t>квалификация педагогов</a:t>
          </a:r>
          <a:endParaRPr lang="ru-RU" dirty="0"/>
        </a:p>
      </dgm:t>
    </dgm:pt>
    <dgm:pt modelId="{D22B49D8-3B1E-420F-A645-269D6DD242B5}" type="parTrans" cxnId="{8121B955-1FB7-420B-85FB-1792EA15D3E4}">
      <dgm:prSet/>
      <dgm:spPr/>
      <dgm:t>
        <a:bodyPr/>
        <a:lstStyle/>
        <a:p>
          <a:endParaRPr lang="ru-RU"/>
        </a:p>
      </dgm:t>
    </dgm:pt>
    <dgm:pt modelId="{0F2BB4CD-F78D-462B-B75B-E9B200EC6DC6}" type="sibTrans" cxnId="{8121B955-1FB7-420B-85FB-1792EA15D3E4}">
      <dgm:prSet/>
      <dgm:spPr/>
      <dgm:t>
        <a:bodyPr/>
        <a:lstStyle/>
        <a:p>
          <a:endParaRPr lang="ru-RU"/>
        </a:p>
      </dgm:t>
    </dgm:pt>
    <dgm:pt modelId="{B723EA23-99F1-4116-8DD2-7257EEC39104}" type="pres">
      <dgm:prSet presAssocID="{3C49D9B2-7636-4601-849B-7ABD41D82AF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87C01A5-7552-4508-BD35-413360D1F4F6}" type="pres">
      <dgm:prSet presAssocID="{E089E308-256D-4F6D-B909-7CE6FC7106F8}" presName="composite" presStyleCnt="0"/>
      <dgm:spPr/>
    </dgm:pt>
    <dgm:pt modelId="{3B17CAE4-AA4B-44CD-A2C6-9D2B09B25E5C}" type="pres">
      <dgm:prSet presAssocID="{E089E308-256D-4F6D-B909-7CE6FC7106F8}" presName="rect1" presStyleLbl="tr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201766-96DC-49E8-A642-8E703CC71075}" type="pres">
      <dgm:prSet presAssocID="{E089E308-256D-4F6D-B909-7CE6FC7106F8}" presName="rect2" presStyleLbl="fgImgPlac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3C56EA1D-B9ED-441B-8A79-BC0377882AD5}" type="pres">
      <dgm:prSet presAssocID="{50FC14E7-2101-439D-B326-77F32C33D64A}" presName="sibTrans" presStyleCnt="0"/>
      <dgm:spPr/>
    </dgm:pt>
    <dgm:pt modelId="{D2B4792F-84CC-419C-B873-55171036A23F}" type="pres">
      <dgm:prSet presAssocID="{86817EF6-F3E6-4F1D-8267-281A395FE67D}" presName="composite" presStyleCnt="0"/>
      <dgm:spPr/>
    </dgm:pt>
    <dgm:pt modelId="{7AC1B1CA-2862-417E-A15F-E2EB8BE59E65}" type="pres">
      <dgm:prSet presAssocID="{86817EF6-F3E6-4F1D-8267-281A395FE67D}" presName="rect1" presStyleLbl="tr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9AAEB0-6103-4696-B388-1C0572EEDEC7}" type="pres">
      <dgm:prSet presAssocID="{86817EF6-F3E6-4F1D-8267-281A395FE67D}" presName="rect2" presStyleLbl="fgImgPlace1" presStyleIdx="1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287ABD86-885B-40B1-9ACE-5586127FD0BB}" type="pres">
      <dgm:prSet presAssocID="{8FE8DE97-E882-42A3-B3D5-BB7DB5DCD181}" presName="sibTrans" presStyleCnt="0"/>
      <dgm:spPr/>
    </dgm:pt>
    <dgm:pt modelId="{AABBC6EE-049E-4C23-BC95-36E9B31C4EBD}" type="pres">
      <dgm:prSet presAssocID="{DADCC395-0394-46A8-85BC-FAB7E1494F3F}" presName="composite" presStyleCnt="0"/>
      <dgm:spPr/>
    </dgm:pt>
    <dgm:pt modelId="{FBC5137F-7F03-4CD5-A9F0-5D3EE4F38E60}" type="pres">
      <dgm:prSet presAssocID="{DADCC395-0394-46A8-85BC-FAB7E1494F3F}" presName="rect1" presStyleLbl="tr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9D7275-A5F0-451B-BA5D-3A104CBEA3B0}" type="pres">
      <dgm:prSet presAssocID="{DADCC395-0394-46A8-85BC-FAB7E1494F3F}" presName="rect2" presStyleLbl="fgImgPlace1" presStyleIdx="2" presStyleCnt="3" custLinFactNeighborX="-2560" custLinFactNeighborY="-1138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8079DED5-10F2-406B-B312-263754CDACEA}" srcId="{3C49D9B2-7636-4601-849B-7ABD41D82AF8}" destId="{E089E308-256D-4F6D-B909-7CE6FC7106F8}" srcOrd="0" destOrd="0" parTransId="{0A68037B-574F-47F7-BA07-5333F8137F4C}" sibTransId="{50FC14E7-2101-439D-B326-77F32C33D64A}"/>
    <dgm:cxn modelId="{B7FF4A54-5773-4C07-A190-876373185CB0}" type="presOf" srcId="{3C49D9B2-7636-4601-849B-7ABD41D82AF8}" destId="{B723EA23-99F1-4116-8DD2-7257EEC39104}" srcOrd="0" destOrd="0" presId="urn:microsoft.com/office/officeart/2008/layout/PictureStrips"/>
    <dgm:cxn modelId="{7575962F-2F72-40D8-975F-58B0BC133209}" srcId="{3C49D9B2-7636-4601-849B-7ABD41D82AF8}" destId="{86817EF6-F3E6-4F1D-8267-281A395FE67D}" srcOrd="1" destOrd="0" parTransId="{710C6D66-9985-4001-B230-F4DA87E1F740}" sibTransId="{8FE8DE97-E882-42A3-B3D5-BB7DB5DCD181}"/>
    <dgm:cxn modelId="{6724F443-887D-4441-8E84-93067204FADC}" type="presOf" srcId="{86817EF6-F3E6-4F1D-8267-281A395FE67D}" destId="{7AC1B1CA-2862-417E-A15F-E2EB8BE59E65}" srcOrd="0" destOrd="0" presId="urn:microsoft.com/office/officeart/2008/layout/PictureStrips"/>
    <dgm:cxn modelId="{8121B955-1FB7-420B-85FB-1792EA15D3E4}" srcId="{3C49D9B2-7636-4601-849B-7ABD41D82AF8}" destId="{DADCC395-0394-46A8-85BC-FAB7E1494F3F}" srcOrd="2" destOrd="0" parTransId="{D22B49D8-3B1E-420F-A645-269D6DD242B5}" sibTransId="{0F2BB4CD-F78D-462B-B75B-E9B200EC6DC6}"/>
    <dgm:cxn modelId="{675DD34E-5E40-4B03-9C20-A17E30C5E618}" type="presOf" srcId="{DADCC395-0394-46A8-85BC-FAB7E1494F3F}" destId="{FBC5137F-7F03-4CD5-A9F0-5D3EE4F38E60}" srcOrd="0" destOrd="0" presId="urn:microsoft.com/office/officeart/2008/layout/PictureStrips"/>
    <dgm:cxn modelId="{8C438A33-6687-4EE6-A767-50D36A8E4D42}" type="presOf" srcId="{E089E308-256D-4F6D-B909-7CE6FC7106F8}" destId="{3B17CAE4-AA4B-44CD-A2C6-9D2B09B25E5C}" srcOrd="0" destOrd="0" presId="urn:microsoft.com/office/officeart/2008/layout/PictureStrips"/>
    <dgm:cxn modelId="{10038B4F-F97A-49FF-A0A7-332008D43153}" type="presParOf" srcId="{B723EA23-99F1-4116-8DD2-7257EEC39104}" destId="{F87C01A5-7552-4508-BD35-413360D1F4F6}" srcOrd="0" destOrd="0" presId="urn:microsoft.com/office/officeart/2008/layout/PictureStrips"/>
    <dgm:cxn modelId="{BF737595-0EDC-49D1-B9A3-FE989FACECC8}" type="presParOf" srcId="{F87C01A5-7552-4508-BD35-413360D1F4F6}" destId="{3B17CAE4-AA4B-44CD-A2C6-9D2B09B25E5C}" srcOrd="0" destOrd="0" presId="urn:microsoft.com/office/officeart/2008/layout/PictureStrips"/>
    <dgm:cxn modelId="{4B3CE695-2B06-4C59-8F65-A51CD323D6E8}" type="presParOf" srcId="{F87C01A5-7552-4508-BD35-413360D1F4F6}" destId="{B6201766-96DC-49E8-A642-8E703CC71075}" srcOrd="1" destOrd="0" presId="urn:microsoft.com/office/officeart/2008/layout/PictureStrips"/>
    <dgm:cxn modelId="{CE46B12B-2B6E-474F-A201-14595784EB8B}" type="presParOf" srcId="{B723EA23-99F1-4116-8DD2-7257EEC39104}" destId="{3C56EA1D-B9ED-441B-8A79-BC0377882AD5}" srcOrd="1" destOrd="0" presId="urn:microsoft.com/office/officeart/2008/layout/PictureStrips"/>
    <dgm:cxn modelId="{54527729-9880-4DCC-9BDE-A2447499C59B}" type="presParOf" srcId="{B723EA23-99F1-4116-8DD2-7257EEC39104}" destId="{D2B4792F-84CC-419C-B873-55171036A23F}" srcOrd="2" destOrd="0" presId="urn:microsoft.com/office/officeart/2008/layout/PictureStrips"/>
    <dgm:cxn modelId="{6EDC8126-ED8F-40C4-BDC4-2636A65E7B79}" type="presParOf" srcId="{D2B4792F-84CC-419C-B873-55171036A23F}" destId="{7AC1B1CA-2862-417E-A15F-E2EB8BE59E65}" srcOrd="0" destOrd="0" presId="urn:microsoft.com/office/officeart/2008/layout/PictureStrips"/>
    <dgm:cxn modelId="{90B12BE1-2593-4D70-B421-272B6D14A784}" type="presParOf" srcId="{D2B4792F-84CC-419C-B873-55171036A23F}" destId="{839AAEB0-6103-4696-B388-1C0572EEDEC7}" srcOrd="1" destOrd="0" presId="urn:microsoft.com/office/officeart/2008/layout/PictureStrips"/>
    <dgm:cxn modelId="{C10E09D0-8330-4894-8640-6F137A828312}" type="presParOf" srcId="{B723EA23-99F1-4116-8DD2-7257EEC39104}" destId="{287ABD86-885B-40B1-9ACE-5586127FD0BB}" srcOrd="3" destOrd="0" presId="urn:microsoft.com/office/officeart/2008/layout/PictureStrips"/>
    <dgm:cxn modelId="{AFCB2DF7-D258-4776-A4D9-C2CEE418EBF0}" type="presParOf" srcId="{B723EA23-99F1-4116-8DD2-7257EEC39104}" destId="{AABBC6EE-049E-4C23-BC95-36E9B31C4EBD}" srcOrd="4" destOrd="0" presId="urn:microsoft.com/office/officeart/2008/layout/PictureStrips"/>
    <dgm:cxn modelId="{06B46B66-4DCA-4668-9C2F-98AD539B31B8}" type="presParOf" srcId="{AABBC6EE-049E-4C23-BC95-36E9B31C4EBD}" destId="{FBC5137F-7F03-4CD5-A9F0-5D3EE4F38E60}" srcOrd="0" destOrd="0" presId="urn:microsoft.com/office/officeart/2008/layout/PictureStrips"/>
    <dgm:cxn modelId="{EC598ABF-CA16-4FE1-8381-5AEE09C430E4}" type="presParOf" srcId="{AABBC6EE-049E-4C23-BC95-36E9B31C4EBD}" destId="{129D7275-A5F0-451B-BA5D-3A104CBEA3B0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83619B-35EE-4740-AE57-35E88C11ECB0}">
      <dsp:nvSpPr>
        <dsp:cNvPr id="0" name=""/>
        <dsp:cNvSpPr/>
      </dsp:nvSpPr>
      <dsp:spPr>
        <a:xfrm rot="10800000">
          <a:off x="1686193" y="784"/>
          <a:ext cx="5928741" cy="77145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0191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Обеспечение  качественного углубленного,  </a:t>
          </a:r>
          <a:r>
            <a:rPr lang="ru-RU" sz="1600" kern="1200" dirty="0" err="1" smtClean="0"/>
            <a:t>предпрофильного</a:t>
          </a:r>
          <a:r>
            <a:rPr lang="ru-RU" sz="1600" kern="1200" dirty="0" smtClean="0"/>
            <a:t> и профильного обучения</a:t>
          </a:r>
          <a:endParaRPr lang="ru-RU" sz="1600" kern="1200" dirty="0"/>
        </a:p>
      </dsp:txBody>
      <dsp:txXfrm rot="10800000">
        <a:off x="1879057" y="784"/>
        <a:ext cx="5735877" cy="771456"/>
      </dsp:txXfrm>
    </dsp:sp>
    <dsp:sp modelId="{BCB241AD-8E30-46B7-98BC-FB1938C5CC35}">
      <dsp:nvSpPr>
        <dsp:cNvPr id="0" name=""/>
        <dsp:cNvSpPr/>
      </dsp:nvSpPr>
      <dsp:spPr>
        <a:xfrm>
          <a:off x="1300465" y="784"/>
          <a:ext cx="771456" cy="771456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72DE7C-5FBF-4B00-8F78-A2A2E38FD0C9}">
      <dsp:nvSpPr>
        <dsp:cNvPr id="0" name=""/>
        <dsp:cNvSpPr/>
      </dsp:nvSpPr>
      <dsp:spPr>
        <a:xfrm rot="10800000">
          <a:off x="1686193" y="1002525"/>
          <a:ext cx="5928741" cy="77145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0191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Решение проблемы кадрового дефицита</a:t>
          </a:r>
          <a:endParaRPr lang="ru-RU" sz="1600" kern="1200" dirty="0"/>
        </a:p>
      </dsp:txBody>
      <dsp:txXfrm rot="10800000">
        <a:off x="1879057" y="1002525"/>
        <a:ext cx="5735877" cy="771456"/>
      </dsp:txXfrm>
    </dsp:sp>
    <dsp:sp modelId="{722FBC21-165F-4692-9DA9-7B71665EAE3F}">
      <dsp:nvSpPr>
        <dsp:cNvPr id="0" name=""/>
        <dsp:cNvSpPr/>
      </dsp:nvSpPr>
      <dsp:spPr>
        <a:xfrm>
          <a:off x="1300465" y="1002525"/>
          <a:ext cx="771456" cy="771456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D92F0A-C224-425D-ABEA-F3CCE7F264BE}">
      <dsp:nvSpPr>
        <dsp:cNvPr id="0" name=""/>
        <dsp:cNvSpPr/>
      </dsp:nvSpPr>
      <dsp:spPr>
        <a:xfrm rot="10800000">
          <a:off x="1686193" y="2004267"/>
          <a:ext cx="5928741" cy="77145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0191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Создание условий для обеспечения равных образовательных возможностей</a:t>
          </a:r>
          <a:endParaRPr lang="ru-RU" sz="1600" kern="1200" dirty="0"/>
        </a:p>
      </dsp:txBody>
      <dsp:txXfrm rot="10800000">
        <a:off x="1879057" y="2004267"/>
        <a:ext cx="5735877" cy="771456"/>
      </dsp:txXfrm>
    </dsp:sp>
    <dsp:sp modelId="{EBA74763-07D5-4A59-AFB3-509AC7C3F675}">
      <dsp:nvSpPr>
        <dsp:cNvPr id="0" name=""/>
        <dsp:cNvSpPr/>
      </dsp:nvSpPr>
      <dsp:spPr>
        <a:xfrm>
          <a:off x="1300465" y="2004267"/>
          <a:ext cx="771456" cy="771456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A697A0-112F-4438-BC55-861ABC2490A6}">
      <dsp:nvSpPr>
        <dsp:cNvPr id="0" name=""/>
        <dsp:cNvSpPr/>
      </dsp:nvSpPr>
      <dsp:spPr>
        <a:xfrm rot="10800000">
          <a:off x="1686193" y="3006009"/>
          <a:ext cx="5928741" cy="77145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0191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Повышение уровня удовлетворенности родителей и  учащихся качеством предоставляемых услуг</a:t>
          </a:r>
          <a:endParaRPr lang="ru-RU" sz="1600" kern="1200" dirty="0"/>
        </a:p>
      </dsp:txBody>
      <dsp:txXfrm rot="10800000">
        <a:off x="1879057" y="3006009"/>
        <a:ext cx="5735877" cy="771456"/>
      </dsp:txXfrm>
    </dsp:sp>
    <dsp:sp modelId="{E217441E-CE0D-404F-A8B9-86FF60600D2B}">
      <dsp:nvSpPr>
        <dsp:cNvPr id="0" name=""/>
        <dsp:cNvSpPr/>
      </dsp:nvSpPr>
      <dsp:spPr>
        <a:xfrm>
          <a:off x="1300465" y="3006009"/>
          <a:ext cx="771456" cy="771456"/>
        </a:xfrm>
        <a:prstGeom prst="ellipse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EB2AF2-299B-4B42-8EDF-925D9A880528}">
      <dsp:nvSpPr>
        <dsp:cNvPr id="0" name=""/>
        <dsp:cNvSpPr/>
      </dsp:nvSpPr>
      <dsp:spPr>
        <a:xfrm>
          <a:off x="0" y="617"/>
          <a:ext cx="984988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ABCAED-D2D8-47D4-AE4A-7B65E6AD8870}">
      <dsp:nvSpPr>
        <dsp:cNvPr id="0" name=""/>
        <dsp:cNvSpPr/>
      </dsp:nvSpPr>
      <dsp:spPr>
        <a:xfrm>
          <a:off x="0" y="617"/>
          <a:ext cx="9849887" cy="5614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solidFill>
                <a:srgbClr val="7030A0"/>
              </a:solidFill>
            </a:rPr>
            <a:t>русский  язык </a:t>
          </a:r>
          <a:r>
            <a:rPr lang="ru-RU" sz="1900" kern="1200" dirty="0" smtClean="0"/>
            <a:t>–Коменская СОШ (48,22), Старо-</a:t>
          </a:r>
          <a:r>
            <a:rPr lang="ru-RU" sz="1900" kern="1200" dirty="0" err="1" smtClean="0"/>
            <a:t>Татауровская</a:t>
          </a:r>
          <a:r>
            <a:rPr lang="ru-RU" sz="1900" kern="1200" dirty="0" smtClean="0"/>
            <a:t> СОШ (48,5)</a:t>
          </a:r>
          <a:endParaRPr lang="ru-RU" sz="1900" kern="1200" dirty="0"/>
        </a:p>
      </dsp:txBody>
      <dsp:txXfrm>
        <a:off x="0" y="617"/>
        <a:ext cx="9849887" cy="561485"/>
      </dsp:txXfrm>
    </dsp:sp>
    <dsp:sp modelId="{890DBDDB-96DC-4920-B89B-3E937F91A34D}">
      <dsp:nvSpPr>
        <dsp:cNvPr id="0" name=""/>
        <dsp:cNvSpPr/>
      </dsp:nvSpPr>
      <dsp:spPr>
        <a:xfrm>
          <a:off x="0" y="562102"/>
          <a:ext cx="984988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98ECAC-CE0F-4D52-B0A3-B89652F310EA}">
      <dsp:nvSpPr>
        <dsp:cNvPr id="0" name=""/>
        <dsp:cNvSpPr/>
      </dsp:nvSpPr>
      <dsp:spPr>
        <a:xfrm>
          <a:off x="0" y="562102"/>
          <a:ext cx="9849887" cy="5614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solidFill>
                <a:srgbClr val="7030A0"/>
              </a:solidFill>
            </a:rPr>
            <a:t>математика  ПУ </a:t>
          </a:r>
          <a:r>
            <a:rPr lang="ru-RU" sz="1900" kern="1200" dirty="0" smtClean="0"/>
            <a:t>– </a:t>
          </a:r>
          <a:r>
            <a:rPr lang="ru-RU" sz="1900" kern="1200" dirty="0" err="1" smtClean="0"/>
            <a:t>Гремячинская</a:t>
          </a:r>
          <a:r>
            <a:rPr lang="ru-RU" sz="1900" kern="1200" dirty="0" smtClean="0"/>
            <a:t>  СОШ (40), </a:t>
          </a:r>
          <a:r>
            <a:rPr lang="ru-RU" sz="1900" b="1" kern="1200" dirty="0" err="1" smtClean="0"/>
            <a:t>Турунтаевская</a:t>
          </a:r>
          <a:r>
            <a:rPr lang="ru-RU" sz="1900" b="1" kern="1200" dirty="0" smtClean="0"/>
            <a:t>  СОШ №1 </a:t>
          </a:r>
          <a:r>
            <a:rPr lang="ru-RU" sz="1900" kern="1200" dirty="0" smtClean="0"/>
            <a:t>(40,64) </a:t>
          </a:r>
          <a:endParaRPr lang="ru-RU" sz="1900" kern="1200" dirty="0"/>
        </a:p>
      </dsp:txBody>
      <dsp:txXfrm>
        <a:off x="0" y="562102"/>
        <a:ext cx="9849887" cy="561485"/>
      </dsp:txXfrm>
    </dsp:sp>
    <dsp:sp modelId="{2DAB254C-6243-4184-A94B-C10E1129AC77}">
      <dsp:nvSpPr>
        <dsp:cNvPr id="0" name=""/>
        <dsp:cNvSpPr/>
      </dsp:nvSpPr>
      <dsp:spPr>
        <a:xfrm>
          <a:off x="0" y="1123587"/>
          <a:ext cx="984988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90BD12-87FC-4F33-99BA-2DDA4AC99930}">
      <dsp:nvSpPr>
        <dsp:cNvPr id="0" name=""/>
        <dsp:cNvSpPr/>
      </dsp:nvSpPr>
      <dsp:spPr>
        <a:xfrm>
          <a:off x="0" y="1123587"/>
          <a:ext cx="9849887" cy="5614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solidFill>
                <a:srgbClr val="7030A0"/>
              </a:solidFill>
            </a:rPr>
            <a:t>химия </a:t>
          </a:r>
          <a:r>
            <a:rPr lang="ru-RU" sz="1900" kern="1200" dirty="0" smtClean="0"/>
            <a:t>–Ильинская  СОШ (7), Коменская  СОШ (43) </a:t>
          </a:r>
          <a:endParaRPr lang="ru-RU" sz="1900" kern="1200" dirty="0"/>
        </a:p>
      </dsp:txBody>
      <dsp:txXfrm>
        <a:off x="0" y="1123587"/>
        <a:ext cx="9849887" cy="561485"/>
      </dsp:txXfrm>
    </dsp:sp>
    <dsp:sp modelId="{2650CB67-DE16-4DDF-9E49-33B1D3275B27}">
      <dsp:nvSpPr>
        <dsp:cNvPr id="0" name=""/>
        <dsp:cNvSpPr/>
      </dsp:nvSpPr>
      <dsp:spPr>
        <a:xfrm>
          <a:off x="0" y="1685072"/>
          <a:ext cx="984988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AFAAEB-CD26-483F-B69B-030B6CF80042}">
      <dsp:nvSpPr>
        <dsp:cNvPr id="0" name=""/>
        <dsp:cNvSpPr/>
      </dsp:nvSpPr>
      <dsp:spPr>
        <a:xfrm>
          <a:off x="0" y="1685072"/>
          <a:ext cx="9849887" cy="5614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solidFill>
                <a:srgbClr val="7030A0"/>
              </a:solidFill>
            </a:rPr>
            <a:t>биология</a:t>
          </a:r>
          <a:r>
            <a:rPr lang="ru-RU" sz="1900" kern="1200" dirty="0" smtClean="0"/>
            <a:t>- Ильинская  СОШ (29,67), Коменская  СОШ (10) </a:t>
          </a:r>
          <a:endParaRPr lang="ru-RU" sz="1900" kern="1200" dirty="0"/>
        </a:p>
      </dsp:txBody>
      <dsp:txXfrm>
        <a:off x="0" y="1685072"/>
        <a:ext cx="9849887" cy="561485"/>
      </dsp:txXfrm>
    </dsp:sp>
    <dsp:sp modelId="{466EC5CE-D1CB-4289-A31A-746D908BB947}">
      <dsp:nvSpPr>
        <dsp:cNvPr id="0" name=""/>
        <dsp:cNvSpPr/>
      </dsp:nvSpPr>
      <dsp:spPr>
        <a:xfrm>
          <a:off x="0" y="2246557"/>
          <a:ext cx="984988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5954C9-762D-4F35-912D-82900AA18047}">
      <dsp:nvSpPr>
        <dsp:cNvPr id="0" name=""/>
        <dsp:cNvSpPr/>
      </dsp:nvSpPr>
      <dsp:spPr>
        <a:xfrm>
          <a:off x="0" y="2246557"/>
          <a:ext cx="9849887" cy="5614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solidFill>
                <a:srgbClr val="7030A0"/>
              </a:solidFill>
            </a:rPr>
            <a:t>история</a:t>
          </a:r>
          <a:r>
            <a:rPr lang="ru-RU" sz="1900" kern="1200" dirty="0" smtClean="0"/>
            <a:t> – </a:t>
          </a:r>
          <a:r>
            <a:rPr lang="ru-RU" sz="1900" kern="1200" dirty="0" err="1" smtClean="0"/>
            <a:t>Гремячинская</a:t>
          </a:r>
          <a:r>
            <a:rPr lang="ru-RU" sz="1900" kern="1200" dirty="0" smtClean="0"/>
            <a:t>  СОШ (31)</a:t>
          </a:r>
          <a:endParaRPr lang="ru-RU" sz="1900" kern="1200" dirty="0"/>
        </a:p>
      </dsp:txBody>
      <dsp:txXfrm>
        <a:off x="0" y="2246557"/>
        <a:ext cx="9849887" cy="561485"/>
      </dsp:txXfrm>
    </dsp:sp>
    <dsp:sp modelId="{CD5FB05C-52E2-4F17-B97E-ADC8E2BC7CFD}">
      <dsp:nvSpPr>
        <dsp:cNvPr id="0" name=""/>
        <dsp:cNvSpPr/>
      </dsp:nvSpPr>
      <dsp:spPr>
        <a:xfrm>
          <a:off x="0" y="2808042"/>
          <a:ext cx="984988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663C9A-660E-4112-8BD2-911C79535B87}">
      <dsp:nvSpPr>
        <dsp:cNvPr id="0" name=""/>
        <dsp:cNvSpPr/>
      </dsp:nvSpPr>
      <dsp:spPr>
        <a:xfrm>
          <a:off x="0" y="2808042"/>
          <a:ext cx="9849887" cy="5614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solidFill>
                <a:srgbClr val="7030A0"/>
              </a:solidFill>
            </a:rPr>
            <a:t>английский  язык </a:t>
          </a:r>
          <a:r>
            <a:rPr lang="ru-RU" sz="1900" kern="1200" dirty="0" smtClean="0"/>
            <a:t>– </a:t>
          </a:r>
          <a:r>
            <a:rPr lang="ru-RU" sz="1900" kern="1200" dirty="0" err="1" smtClean="0"/>
            <a:t>Горячинская</a:t>
          </a:r>
          <a:r>
            <a:rPr lang="ru-RU" sz="1900" kern="1200" dirty="0" smtClean="0"/>
            <a:t>  СОШ (38)</a:t>
          </a:r>
          <a:endParaRPr lang="ru-RU" sz="1900" kern="1200" dirty="0"/>
        </a:p>
      </dsp:txBody>
      <dsp:txXfrm>
        <a:off x="0" y="2808042"/>
        <a:ext cx="9849887" cy="561485"/>
      </dsp:txXfrm>
    </dsp:sp>
    <dsp:sp modelId="{5B04A665-1AAF-4F1E-A011-1EF48108C1C3}">
      <dsp:nvSpPr>
        <dsp:cNvPr id="0" name=""/>
        <dsp:cNvSpPr/>
      </dsp:nvSpPr>
      <dsp:spPr>
        <a:xfrm>
          <a:off x="0" y="3369527"/>
          <a:ext cx="984988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67BECF-5E0D-43B3-8819-40C31458388B}">
      <dsp:nvSpPr>
        <dsp:cNvPr id="0" name=""/>
        <dsp:cNvSpPr/>
      </dsp:nvSpPr>
      <dsp:spPr>
        <a:xfrm>
          <a:off x="0" y="3369527"/>
          <a:ext cx="9849887" cy="5614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solidFill>
                <a:srgbClr val="7030A0"/>
              </a:solidFill>
            </a:rPr>
            <a:t>обществознание</a:t>
          </a:r>
          <a:r>
            <a:rPr lang="ru-RU" sz="1900" kern="1200" dirty="0" smtClean="0"/>
            <a:t>- Старо- </a:t>
          </a:r>
          <a:r>
            <a:rPr lang="ru-RU" sz="1900" kern="1200" dirty="0" err="1" smtClean="0"/>
            <a:t>Татауровская</a:t>
          </a:r>
          <a:r>
            <a:rPr lang="ru-RU" sz="1900" kern="1200" dirty="0" smtClean="0"/>
            <a:t>  СОШ (41), Ильинская  СОШ (44) </a:t>
          </a:r>
          <a:endParaRPr lang="ru-RU" sz="1900" kern="1200" dirty="0"/>
        </a:p>
      </dsp:txBody>
      <dsp:txXfrm>
        <a:off x="0" y="3369527"/>
        <a:ext cx="9849887" cy="561485"/>
      </dsp:txXfrm>
    </dsp:sp>
    <dsp:sp modelId="{F01E1845-7C96-4115-8F7F-B1299FDECA35}">
      <dsp:nvSpPr>
        <dsp:cNvPr id="0" name=""/>
        <dsp:cNvSpPr/>
      </dsp:nvSpPr>
      <dsp:spPr>
        <a:xfrm>
          <a:off x="0" y="3931012"/>
          <a:ext cx="984988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B769B5-70FB-4157-B7EA-1D07DBFE48F0}">
      <dsp:nvSpPr>
        <dsp:cNvPr id="0" name=""/>
        <dsp:cNvSpPr/>
      </dsp:nvSpPr>
      <dsp:spPr>
        <a:xfrm>
          <a:off x="0" y="3931012"/>
          <a:ext cx="9849887" cy="5614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solidFill>
                <a:srgbClr val="7030A0"/>
              </a:solidFill>
            </a:rPr>
            <a:t>литература</a:t>
          </a:r>
          <a:r>
            <a:rPr lang="ru-RU" sz="1900" kern="1200" dirty="0" smtClean="0"/>
            <a:t> - Старо-</a:t>
          </a:r>
          <a:r>
            <a:rPr lang="ru-RU" sz="1900" kern="1200" dirty="0" err="1" smtClean="0"/>
            <a:t>Татауровская</a:t>
          </a:r>
          <a:r>
            <a:rPr lang="ru-RU" sz="1900" kern="1200" dirty="0" smtClean="0"/>
            <a:t> СОШ (40) </a:t>
          </a:r>
          <a:endParaRPr lang="ru-RU" sz="1900" kern="1200" dirty="0"/>
        </a:p>
      </dsp:txBody>
      <dsp:txXfrm>
        <a:off x="0" y="3931012"/>
        <a:ext cx="9849887" cy="561485"/>
      </dsp:txXfrm>
    </dsp:sp>
    <dsp:sp modelId="{88891D6A-782A-4F44-A779-72D80EB80E9A}">
      <dsp:nvSpPr>
        <dsp:cNvPr id="0" name=""/>
        <dsp:cNvSpPr/>
      </dsp:nvSpPr>
      <dsp:spPr>
        <a:xfrm>
          <a:off x="0" y="4492497"/>
          <a:ext cx="984988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2B4950-F3E2-4712-84D2-A41707DF62D0}">
      <dsp:nvSpPr>
        <dsp:cNvPr id="0" name=""/>
        <dsp:cNvSpPr/>
      </dsp:nvSpPr>
      <dsp:spPr>
        <a:xfrm>
          <a:off x="0" y="4492497"/>
          <a:ext cx="9849887" cy="5614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solidFill>
                <a:srgbClr val="7030A0"/>
              </a:solidFill>
            </a:rPr>
            <a:t>информатика</a:t>
          </a:r>
          <a:r>
            <a:rPr lang="ru-RU" sz="1900" kern="1200" dirty="0" smtClean="0"/>
            <a:t> – </a:t>
          </a:r>
          <a:r>
            <a:rPr lang="ru-RU" sz="1900" kern="1200" dirty="0" err="1" smtClean="0"/>
            <a:t>Турунтаевская</a:t>
          </a:r>
          <a:r>
            <a:rPr lang="ru-RU" sz="1900" kern="1200" dirty="0" smtClean="0"/>
            <a:t>  районная гимназия (20), Ильинская  СОШ (40,5)</a:t>
          </a:r>
          <a:endParaRPr lang="ru-RU" sz="1900" kern="1200" dirty="0"/>
        </a:p>
      </dsp:txBody>
      <dsp:txXfrm>
        <a:off x="0" y="4492497"/>
        <a:ext cx="9849887" cy="56148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F8ABFC-39C8-485A-AA04-5F232F6C675F}">
      <dsp:nvSpPr>
        <dsp:cNvPr id="0" name=""/>
        <dsp:cNvSpPr/>
      </dsp:nvSpPr>
      <dsp:spPr>
        <a:xfrm>
          <a:off x="0" y="483"/>
          <a:ext cx="1016267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D95120-DE54-4000-B2AC-FBC0120B812C}">
      <dsp:nvSpPr>
        <dsp:cNvPr id="0" name=""/>
        <dsp:cNvSpPr/>
      </dsp:nvSpPr>
      <dsp:spPr>
        <a:xfrm>
          <a:off x="0" y="483"/>
          <a:ext cx="10152749" cy="6451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solidFill>
                <a:srgbClr val="7030A0"/>
              </a:solidFill>
            </a:rPr>
            <a:t>русский  язык </a:t>
          </a:r>
          <a:r>
            <a:rPr lang="ru-RU" sz="1900" kern="1200" dirty="0" smtClean="0"/>
            <a:t>–</a:t>
          </a:r>
          <a:r>
            <a:rPr lang="ru-RU" sz="1900" kern="1200" dirty="0" err="1" smtClean="0"/>
            <a:t>Гремячинская</a:t>
          </a:r>
          <a:r>
            <a:rPr lang="ru-RU" sz="1900" kern="1200" dirty="0" smtClean="0"/>
            <a:t>  СОШ (69,4), </a:t>
          </a:r>
          <a:r>
            <a:rPr lang="ru-RU" sz="1900" kern="1200" dirty="0" err="1" smtClean="0"/>
            <a:t>Татауровская</a:t>
          </a:r>
          <a:r>
            <a:rPr lang="ru-RU" sz="1900" kern="1200" dirty="0" smtClean="0"/>
            <a:t> СОШ (67,71), </a:t>
          </a:r>
          <a:r>
            <a:rPr lang="ru-RU" sz="1900" b="1" kern="1200" dirty="0" err="1" smtClean="0"/>
            <a:t>Туркинская</a:t>
          </a:r>
          <a:r>
            <a:rPr lang="ru-RU" sz="1900" b="1" kern="1200" dirty="0" smtClean="0"/>
            <a:t> (65,0) </a:t>
          </a:r>
          <a:endParaRPr lang="ru-RU" sz="1900" kern="1200" dirty="0"/>
        </a:p>
      </dsp:txBody>
      <dsp:txXfrm>
        <a:off x="0" y="483"/>
        <a:ext cx="10152749" cy="645120"/>
      </dsp:txXfrm>
    </dsp:sp>
    <dsp:sp modelId="{608B85FA-5B8B-4A96-9ADA-5C511D6EE301}">
      <dsp:nvSpPr>
        <dsp:cNvPr id="0" name=""/>
        <dsp:cNvSpPr/>
      </dsp:nvSpPr>
      <dsp:spPr>
        <a:xfrm>
          <a:off x="0" y="645603"/>
          <a:ext cx="1016267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88A375-C62F-4465-A132-1337C4A8F130}">
      <dsp:nvSpPr>
        <dsp:cNvPr id="0" name=""/>
        <dsp:cNvSpPr/>
      </dsp:nvSpPr>
      <dsp:spPr>
        <a:xfrm>
          <a:off x="0" y="645603"/>
          <a:ext cx="10152749" cy="7435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solidFill>
                <a:srgbClr val="7030A0"/>
              </a:solidFill>
            </a:rPr>
            <a:t>математика  ПУ </a:t>
          </a:r>
          <a:r>
            <a:rPr lang="ru-RU" sz="1900" kern="1200" dirty="0" smtClean="0"/>
            <a:t>– </a:t>
          </a:r>
          <a:r>
            <a:rPr lang="ru-RU" sz="1900" kern="1200" dirty="0" err="1" smtClean="0"/>
            <a:t>Таловская</a:t>
          </a:r>
          <a:r>
            <a:rPr lang="ru-RU" sz="1900" kern="1200" dirty="0" smtClean="0"/>
            <a:t>  СОШ (84,33), Ильинская   СОШ №1 (63,2), </a:t>
          </a:r>
          <a:r>
            <a:rPr lang="ru-RU" sz="1900" kern="1200" dirty="0" err="1" smtClean="0"/>
            <a:t>Турунтаевская</a:t>
          </a:r>
          <a:r>
            <a:rPr lang="ru-RU" sz="1900" kern="1200" dirty="0" smtClean="0"/>
            <a:t>  районная  гимназия (62,14), </a:t>
          </a:r>
          <a:r>
            <a:rPr lang="ru-RU" sz="1900" b="1" kern="1200" dirty="0" err="1" smtClean="0"/>
            <a:t>Туркинская</a:t>
          </a:r>
          <a:r>
            <a:rPr lang="ru-RU" sz="1900" b="1" kern="1200" dirty="0" smtClean="0"/>
            <a:t>  СОШ (60,0)</a:t>
          </a:r>
          <a:endParaRPr lang="ru-RU" sz="1900" kern="1200" dirty="0"/>
        </a:p>
      </dsp:txBody>
      <dsp:txXfrm>
        <a:off x="0" y="645603"/>
        <a:ext cx="10152749" cy="743561"/>
      </dsp:txXfrm>
    </dsp:sp>
    <dsp:sp modelId="{2AEEE4BC-7FEB-4B6C-AFB8-86CEE93C1FF9}">
      <dsp:nvSpPr>
        <dsp:cNvPr id="0" name=""/>
        <dsp:cNvSpPr/>
      </dsp:nvSpPr>
      <dsp:spPr>
        <a:xfrm>
          <a:off x="0" y="1389165"/>
          <a:ext cx="1016267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448E3A-0B0E-4688-B92C-36B45DC90F6F}">
      <dsp:nvSpPr>
        <dsp:cNvPr id="0" name=""/>
        <dsp:cNvSpPr/>
      </dsp:nvSpPr>
      <dsp:spPr>
        <a:xfrm>
          <a:off x="0" y="1389165"/>
          <a:ext cx="10162674" cy="5238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solidFill>
                <a:srgbClr val="7030A0"/>
              </a:solidFill>
            </a:rPr>
            <a:t>физика</a:t>
          </a:r>
          <a:r>
            <a:rPr lang="ru-RU" sz="1900" kern="1200" dirty="0" smtClean="0"/>
            <a:t>- </a:t>
          </a:r>
          <a:r>
            <a:rPr lang="ru-RU" sz="1900" kern="1200" dirty="0" err="1" smtClean="0"/>
            <a:t>Таловская</a:t>
          </a:r>
          <a:r>
            <a:rPr lang="ru-RU" sz="1900" kern="1200" dirty="0" smtClean="0"/>
            <a:t>  СОШ (80), </a:t>
          </a:r>
          <a:r>
            <a:rPr lang="ru-RU" sz="1900" b="1" kern="1200" dirty="0" err="1" smtClean="0"/>
            <a:t>Турунтаевская</a:t>
          </a:r>
          <a:r>
            <a:rPr lang="ru-RU" sz="1900" b="1" kern="1200" dirty="0" smtClean="0"/>
            <a:t>   СОШ №1 (59,8)</a:t>
          </a:r>
          <a:endParaRPr lang="ru-RU" sz="1900" kern="1200" dirty="0"/>
        </a:p>
      </dsp:txBody>
      <dsp:txXfrm>
        <a:off x="0" y="1389165"/>
        <a:ext cx="10162674" cy="523819"/>
      </dsp:txXfrm>
    </dsp:sp>
    <dsp:sp modelId="{C29728A9-CC73-474B-9ADF-5526AB5B46DD}">
      <dsp:nvSpPr>
        <dsp:cNvPr id="0" name=""/>
        <dsp:cNvSpPr/>
      </dsp:nvSpPr>
      <dsp:spPr>
        <a:xfrm>
          <a:off x="0" y="1912984"/>
          <a:ext cx="1016267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D3FBC8-619D-4074-8D2C-B105A754C04D}">
      <dsp:nvSpPr>
        <dsp:cNvPr id="0" name=""/>
        <dsp:cNvSpPr/>
      </dsp:nvSpPr>
      <dsp:spPr>
        <a:xfrm>
          <a:off x="0" y="1912984"/>
          <a:ext cx="10162674" cy="5238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solidFill>
                <a:srgbClr val="7030A0"/>
              </a:solidFill>
            </a:rPr>
            <a:t>химия</a:t>
          </a:r>
          <a:r>
            <a:rPr lang="ru-RU" sz="1900" kern="1200" dirty="0" smtClean="0"/>
            <a:t> –</a:t>
          </a:r>
          <a:r>
            <a:rPr lang="ru-RU" sz="1900" b="1" kern="1200" dirty="0" err="1" smtClean="0"/>
            <a:t>Туркинская</a:t>
          </a:r>
          <a:r>
            <a:rPr lang="ru-RU" sz="1900" b="1" kern="1200" dirty="0" smtClean="0"/>
            <a:t>    СОШ (61), </a:t>
          </a:r>
          <a:r>
            <a:rPr lang="ru-RU" sz="1900" b="1" kern="1200" dirty="0" err="1" smtClean="0"/>
            <a:t>Турунтаевская</a:t>
          </a:r>
          <a:r>
            <a:rPr lang="ru-RU" sz="1900" b="1" kern="1200" dirty="0" smtClean="0"/>
            <a:t>  СОШ №1 (68,2)</a:t>
          </a:r>
          <a:endParaRPr lang="ru-RU" sz="1900" kern="1200" dirty="0"/>
        </a:p>
      </dsp:txBody>
      <dsp:txXfrm>
        <a:off x="0" y="1912984"/>
        <a:ext cx="10162674" cy="523819"/>
      </dsp:txXfrm>
    </dsp:sp>
    <dsp:sp modelId="{2578A3ED-5162-4C09-AC37-CB75ABC3D2CC}">
      <dsp:nvSpPr>
        <dsp:cNvPr id="0" name=""/>
        <dsp:cNvSpPr/>
      </dsp:nvSpPr>
      <dsp:spPr>
        <a:xfrm>
          <a:off x="0" y="2436803"/>
          <a:ext cx="1016267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4878E7-29E0-46DE-8206-755A7A93F966}">
      <dsp:nvSpPr>
        <dsp:cNvPr id="0" name=""/>
        <dsp:cNvSpPr/>
      </dsp:nvSpPr>
      <dsp:spPr>
        <a:xfrm>
          <a:off x="0" y="2436803"/>
          <a:ext cx="10162674" cy="5238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solidFill>
                <a:srgbClr val="7030A0"/>
              </a:solidFill>
            </a:rPr>
            <a:t>биология</a:t>
          </a:r>
          <a:r>
            <a:rPr lang="ru-RU" sz="1900" kern="1200" dirty="0" smtClean="0"/>
            <a:t>- </a:t>
          </a:r>
          <a:r>
            <a:rPr lang="ru-RU" sz="1900" b="1" kern="1200" dirty="0" err="1" smtClean="0"/>
            <a:t>Туркинская</a:t>
          </a:r>
          <a:r>
            <a:rPr lang="ru-RU" sz="1900" b="1" kern="1200" dirty="0" smtClean="0"/>
            <a:t>    СОШ (65), </a:t>
          </a:r>
          <a:r>
            <a:rPr lang="ru-RU" sz="1900" b="1" kern="1200" dirty="0" err="1" smtClean="0"/>
            <a:t>Турунтаевская</a:t>
          </a:r>
          <a:r>
            <a:rPr lang="ru-RU" sz="1900" b="1" kern="1200" dirty="0" smtClean="0"/>
            <a:t>  СОШ №1 (57,8)</a:t>
          </a:r>
          <a:endParaRPr lang="ru-RU" sz="1900" kern="1200" dirty="0"/>
        </a:p>
      </dsp:txBody>
      <dsp:txXfrm>
        <a:off x="0" y="2436803"/>
        <a:ext cx="10162674" cy="523819"/>
      </dsp:txXfrm>
    </dsp:sp>
    <dsp:sp modelId="{E41003A9-F645-4BF9-8B0D-26F7BB267D00}">
      <dsp:nvSpPr>
        <dsp:cNvPr id="0" name=""/>
        <dsp:cNvSpPr/>
      </dsp:nvSpPr>
      <dsp:spPr>
        <a:xfrm>
          <a:off x="0" y="2960622"/>
          <a:ext cx="1016267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4B7D30-C94F-40D1-8CF6-9BE8C56AFBAB}">
      <dsp:nvSpPr>
        <dsp:cNvPr id="0" name=""/>
        <dsp:cNvSpPr/>
      </dsp:nvSpPr>
      <dsp:spPr>
        <a:xfrm>
          <a:off x="0" y="2960622"/>
          <a:ext cx="10162674" cy="5238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solidFill>
                <a:srgbClr val="7030A0"/>
              </a:solidFill>
            </a:rPr>
            <a:t>история</a:t>
          </a:r>
          <a:r>
            <a:rPr lang="ru-RU" sz="1900" kern="1200" dirty="0" smtClean="0"/>
            <a:t> – </a:t>
          </a:r>
          <a:r>
            <a:rPr lang="ru-RU" sz="1900" kern="1200" dirty="0" err="1" smtClean="0"/>
            <a:t>Турунтаевская</a:t>
          </a:r>
          <a:r>
            <a:rPr lang="ru-RU" sz="1900" kern="1200" dirty="0" smtClean="0"/>
            <a:t>  районная  гимназия  (78), </a:t>
          </a:r>
          <a:r>
            <a:rPr lang="ru-RU" sz="1900" b="1" kern="1200" dirty="0" err="1" smtClean="0"/>
            <a:t>Турунтаевская</a:t>
          </a:r>
          <a:r>
            <a:rPr lang="ru-RU" sz="1900" b="1" kern="1200" dirty="0" smtClean="0"/>
            <a:t>  СОШ №1 (94) </a:t>
          </a:r>
          <a:endParaRPr lang="ru-RU" sz="1900" kern="1200" dirty="0"/>
        </a:p>
      </dsp:txBody>
      <dsp:txXfrm>
        <a:off x="0" y="2960622"/>
        <a:ext cx="10162674" cy="523819"/>
      </dsp:txXfrm>
    </dsp:sp>
    <dsp:sp modelId="{367186D0-DDE1-442E-BDDA-935185F4C56F}">
      <dsp:nvSpPr>
        <dsp:cNvPr id="0" name=""/>
        <dsp:cNvSpPr/>
      </dsp:nvSpPr>
      <dsp:spPr>
        <a:xfrm>
          <a:off x="0" y="3484442"/>
          <a:ext cx="1016267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58E064-92C6-40AE-B25E-AE78D6994FAA}">
      <dsp:nvSpPr>
        <dsp:cNvPr id="0" name=""/>
        <dsp:cNvSpPr/>
      </dsp:nvSpPr>
      <dsp:spPr>
        <a:xfrm>
          <a:off x="0" y="3484442"/>
          <a:ext cx="10162674" cy="5238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solidFill>
                <a:srgbClr val="7030A0"/>
              </a:solidFill>
            </a:rPr>
            <a:t>география</a:t>
          </a:r>
          <a:r>
            <a:rPr lang="ru-RU" sz="1900" kern="1200" dirty="0" smtClean="0"/>
            <a:t>- </a:t>
          </a:r>
          <a:r>
            <a:rPr lang="ru-RU" sz="1900" b="1" kern="1200" dirty="0" err="1" smtClean="0"/>
            <a:t>Туркинская</a:t>
          </a:r>
          <a:r>
            <a:rPr lang="ru-RU" sz="1900" b="1" kern="1200" dirty="0" smtClean="0"/>
            <a:t> СОШ (66)</a:t>
          </a:r>
          <a:endParaRPr lang="ru-RU" sz="1900" kern="1200" dirty="0"/>
        </a:p>
      </dsp:txBody>
      <dsp:txXfrm>
        <a:off x="0" y="3484442"/>
        <a:ext cx="10162674" cy="523819"/>
      </dsp:txXfrm>
    </dsp:sp>
    <dsp:sp modelId="{132E7534-32EA-463B-BF52-226612AD0AAE}">
      <dsp:nvSpPr>
        <dsp:cNvPr id="0" name=""/>
        <dsp:cNvSpPr/>
      </dsp:nvSpPr>
      <dsp:spPr>
        <a:xfrm>
          <a:off x="0" y="4008261"/>
          <a:ext cx="1016267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7B7B8A-7484-4F8B-AEF8-AFA211351396}">
      <dsp:nvSpPr>
        <dsp:cNvPr id="0" name=""/>
        <dsp:cNvSpPr/>
      </dsp:nvSpPr>
      <dsp:spPr>
        <a:xfrm>
          <a:off x="0" y="4008261"/>
          <a:ext cx="10162674" cy="5238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i="0" kern="1200" dirty="0" smtClean="0">
              <a:solidFill>
                <a:srgbClr val="7030A0"/>
              </a:solidFill>
            </a:rPr>
            <a:t>английский  язык</a:t>
          </a:r>
          <a:r>
            <a:rPr lang="ru-RU" sz="1900" kern="1200" dirty="0" smtClean="0"/>
            <a:t> – </a:t>
          </a:r>
          <a:r>
            <a:rPr lang="ru-RU" sz="1900" b="1" kern="1200" dirty="0" err="1" smtClean="0"/>
            <a:t>Турунтаевская</a:t>
          </a:r>
          <a:r>
            <a:rPr lang="ru-RU" sz="1900" b="1" kern="1200" dirty="0" smtClean="0"/>
            <a:t>  СОШ №1 (67) </a:t>
          </a:r>
          <a:endParaRPr lang="ru-RU" sz="1900" kern="1200" dirty="0"/>
        </a:p>
      </dsp:txBody>
      <dsp:txXfrm>
        <a:off x="0" y="4008261"/>
        <a:ext cx="10162674" cy="523819"/>
      </dsp:txXfrm>
    </dsp:sp>
    <dsp:sp modelId="{BBA7C92B-4C92-4BBD-8291-8919CF48D782}">
      <dsp:nvSpPr>
        <dsp:cNvPr id="0" name=""/>
        <dsp:cNvSpPr/>
      </dsp:nvSpPr>
      <dsp:spPr>
        <a:xfrm>
          <a:off x="0" y="4532080"/>
          <a:ext cx="1016267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248AA8-210D-4F77-8AD2-962DAA656646}">
      <dsp:nvSpPr>
        <dsp:cNvPr id="0" name=""/>
        <dsp:cNvSpPr/>
      </dsp:nvSpPr>
      <dsp:spPr>
        <a:xfrm>
          <a:off x="0" y="4532080"/>
          <a:ext cx="10162674" cy="5238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solidFill>
                <a:srgbClr val="7030A0"/>
              </a:solidFill>
            </a:rPr>
            <a:t>обществознание-</a:t>
          </a:r>
          <a:r>
            <a:rPr lang="ru-RU" sz="1900" kern="1200" dirty="0" smtClean="0"/>
            <a:t> </a:t>
          </a:r>
          <a:r>
            <a:rPr lang="ru-RU" sz="1900" b="1" kern="1200" dirty="0" err="1" smtClean="0"/>
            <a:t>Туркинская</a:t>
          </a:r>
          <a:r>
            <a:rPr lang="ru-RU" sz="1900" b="1" kern="1200" dirty="0" smtClean="0"/>
            <a:t>  СОШ (61,67), </a:t>
          </a:r>
          <a:r>
            <a:rPr lang="ru-RU" sz="1900" kern="1200" dirty="0" err="1" smtClean="0"/>
            <a:t>Горячинская</a:t>
          </a:r>
          <a:r>
            <a:rPr lang="ru-RU" sz="1900" kern="1200" dirty="0" smtClean="0"/>
            <a:t>  СОШ (63)</a:t>
          </a:r>
          <a:endParaRPr lang="ru-RU" sz="1900" kern="1200" dirty="0"/>
        </a:p>
      </dsp:txBody>
      <dsp:txXfrm>
        <a:off x="0" y="4532080"/>
        <a:ext cx="10162674" cy="523819"/>
      </dsp:txXfrm>
    </dsp:sp>
    <dsp:sp modelId="{09A330E2-1460-493E-87CC-38A30656A744}">
      <dsp:nvSpPr>
        <dsp:cNvPr id="0" name=""/>
        <dsp:cNvSpPr/>
      </dsp:nvSpPr>
      <dsp:spPr>
        <a:xfrm>
          <a:off x="0" y="5055899"/>
          <a:ext cx="1016267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F7B449-AEA3-4A2C-A929-439EA07AEFDC}">
      <dsp:nvSpPr>
        <dsp:cNvPr id="0" name=""/>
        <dsp:cNvSpPr/>
      </dsp:nvSpPr>
      <dsp:spPr>
        <a:xfrm>
          <a:off x="0" y="5055899"/>
          <a:ext cx="10162674" cy="5238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solidFill>
                <a:srgbClr val="7030A0"/>
              </a:solidFill>
            </a:rPr>
            <a:t>литература</a:t>
          </a:r>
          <a:r>
            <a:rPr lang="ru-RU" sz="1900" kern="1200" dirty="0" smtClean="0"/>
            <a:t> – </a:t>
          </a:r>
          <a:r>
            <a:rPr lang="ru-RU" sz="1900" kern="1200" dirty="0" err="1" smtClean="0"/>
            <a:t>Турунтаевская</a:t>
          </a:r>
          <a:r>
            <a:rPr lang="ru-RU" sz="1900" kern="1200" dirty="0" smtClean="0"/>
            <a:t> районная гимназия (68)</a:t>
          </a:r>
          <a:endParaRPr lang="ru-RU" sz="1900" kern="1200" dirty="0"/>
        </a:p>
      </dsp:txBody>
      <dsp:txXfrm>
        <a:off x="0" y="5055899"/>
        <a:ext cx="10162674" cy="523819"/>
      </dsp:txXfrm>
    </dsp:sp>
    <dsp:sp modelId="{8D2BC4A7-53A6-4F2A-8079-23A78797A57A}">
      <dsp:nvSpPr>
        <dsp:cNvPr id="0" name=""/>
        <dsp:cNvSpPr/>
      </dsp:nvSpPr>
      <dsp:spPr>
        <a:xfrm>
          <a:off x="0" y="5579719"/>
          <a:ext cx="1016267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025FDD-BCB8-4669-8FBD-91267AFDA17E}">
      <dsp:nvSpPr>
        <dsp:cNvPr id="0" name=""/>
        <dsp:cNvSpPr/>
      </dsp:nvSpPr>
      <dsp:spPr>
        <a:xfrm>
          <a:off x="0" y="5579719"/>
          <a:ext cx="10162674" cy="5238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solidFill>
                <a:srgbClr val="7030A0"/>
              </a:solidFill>
            </a:rPr>
            <a:t>информатика</a:t>
          </a:r>
          <a:r>
            <a:rPr lang="ru-RU" sz="1900" kern="1200" dirty="0" smtClean="0"/>
            <a:t> –</a:t>
          </a:r>
          <a:r>
            <a:rPr lang="ru-RU" sz="1900" b="1" kern="1200" dirty="0" err="1" smtClean="0"/>
            <a:t>Туркинская</a:t>
          </a:r>
          <a:r>
            <a:rPr lang="ru-RU" sz="1900" b="1" kern="1200" dirty="0" smtClean="0"/>
            <a:t>  СОШ  (65,75)</a:t>
          </a:r>
          <a:endParaRPr lang="ru-RU" sz="1900" kern="1200" dirty="0"/>
        </a:p>
      </dsp:txBody>
      <dsp:txXfrm>
        <a:off x="0" y="5579719"/>
        <a:ext cx="10162674" cy="52381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9C36D2-D9DE-4B2F-8977-1C1E9058659C}">
      <dsp:nvSpPr>
        <dsp:cNvPr id="0" name=""/>
        <dsp:cNvSpPr/>
      </dsp:nvSpPr>
      <dsp:spPr>
        <a:xfrm>
          <a:off x="1871" y="0"/>
          <a:ext cx="2912305" cy="37782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19  вакансий</a:t>
          </a:r>
          <a:endParaRPr lang="ru-RU" sz="2300" kern="1200" dirty="0"/>
        </a:p>
      </dsp:txBody>
      <dsp:txXfrm>
        <a:off x="1871" y="1511300"/>
        <a:ext cx="2912305" cy="1511300"/>
      </dsp:txXfrm>
    </dsp:sp>
    <dsp:sp modelId="{92306D38-7A9C-471D-942D-985D48486A51}">
      <dsp:nvSpPr>
        <dsp:cNvPr id="0" name=""/>
        <dsp:cNvSpPr/>
      </dsp:nvSpPr>
      <dsp:spPr>
        <a:xfrm>
          <a:off x="828946" y="226695"/>
          <a:ext cx="1258157" cy="1258157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A69440-EC3B-4538-9ECC-33CE2B5CC8B2}">
      <dsp:nvSpPr>
        <dsp:cNvPr id="0" name=""/>
        <dsp:cNvSpPr/>
      </dsp:nvSpPr>
      <dsp:spPr>
        <a:xfrm>
          <a:off x="3001547" y="0"/>
          <a:ext cx="2912305" cy="37782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учителей   с высшей и первой категорией-57%</a:t>
          </a:r>
          <a:endParaRPr lang="ru-RU" sz="2300" kern="1200" dirty="0"/>
        </a:p>
      </dsp:txBody>
      <dsp:txXfrm>
        <a:off x="3001547" y="1511300"/>
        <a:ext cx="2912305" cy="1511300"/>
      </dsp:txXfrm>
    </dsp:sp>
    <dsp:sp modelId="{89A61EB7-3917-4FB4-8D18-62207D30DEB5}">
      <dsp:nvSpPr>
        <dsp:cNvPr id="0" name=""/>
        <dsp:cNvSpPr/>
      </dsp:nvSpPr>
      <dsp:spPr>
        <a:xfrm>
          <a:off x="3828621" y="226695"/>
          <a:ext cx="1258157" cy="1258157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958FB1-9917-4A82-AD1F-F383FAAA49DA}">
      <dsp:nvSpPr>
        <dsp:cNvPr id="0" name=""/>
        <dsp:cNvSpPr/>
      </dsp:nvSpPr>
      <dsp:spPr>
        <a:xfrm>
          <a:off x="6001222" y="0"/>
          <a:ext cx="2912305" cy="37782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педагогов с переподготовкой -50 %</a:t>
          </a:r>
          <a:endParaRPr lang="ru-RU" sz="2300" kern="1200" dirty="0"/>
        </a:p>
      </dsp:txBody>
      <dsp:txXfrm>
        <a:off x="6001222" y="1511300"/>
        <a:ext cx="2912305" cy="1511300"/>
      </dsp:txXfrm>
    </dsp:sp>
    <dsp:sp modelId="{6A2EE901-1A19-4C2C-99D6-6C0173536270}">
      <dsp:nvSpPr>
        <dsp:cNvPr id="0" name=""/>
        <dsp:cNvSpPr/>
      </dsp:nvSpPr>
      <dsp:spPr>
        <a:xfrm>
          <a:off x="6828296" y="226695"/>
          <a:ext cx="1258157" cy="1258157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747B5D-B78E-4FE3-9AA7-586AC65F58CD}">
      <dsp:nvSpPr>
        <dsp:cNvPr id="0" name=""/>
        <dsp:cNvSpPr/>
      </dsp:nvSpPr>
      <dsp:spPr>
        <a:xfrm>
          <a:off x="356615" y="3022600"/>
          <a:ext cx="8202168" cy="566737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17CAE4-AA4B-44CD-A2C6-9D2B09B25E5C}">
      <dsp:nvSpPr>
        <dsp:cNvPr id="0" name=""/>
        <dsp:cNvSpPr/>
      </dsp:nvSpPr>
      <dsp:spPr>
        <a:xfrm>
          <a:off x="177821" y="505666"/>
          <a:ext cx="4187451" cy="130857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6344" tIns="125730" rIns="125730" bIns="125730" numCol="1" spcCol="1270" anchor="ctr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/>
            <a:t>скорость   интернета</a:t>
          </a:r>
          <a:endParaRPr lang="ru-RU" sz="3300" kern="1200" dirty="0"/>
        </a:p>
      </dsp:txBody>
      <dsp:txXfrm>
        <a:off x="177821" y="505666"/>
        <a:ext cx="4187451" cy="1308578"/>
      </dsp:txXfrm>
    </dsp:sp>
    <dsp:sp modelId="{B6201766-96DC-49E8-A642-8E703CC71075}">
      <dsp:nvSpPr>
        <dsp:cNvPr id="0" name=""/>
        <dsp:cNvSpPr/>
      </dsp:nvSpPr>
      <dsp:spPr>
        <a:xfrm>
          <a:off x="3343" y="316649"/>
          <a:ext cx="916005" cy="1374007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C1B1CA-2862-417E-A15F-E2EB8BE59E65}">
      <dsp:nvSpPr>
        <dsp:cNvPr id="0" name=""/>
        <dsp:cNvSpPr/>
      </dsp:nvSpPr>
      <dsp:spPr>
        <a:xfrm>
          <a:off x="4724604" y="505666"/>
          <a:ext cx="4187451" cy="130857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6344" tIns="125730" rIns="125730" bIns="125730" numCol="1" spcCol="1270" anchor="ctr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/>
            <a:t>нехватка оборудования</a:t>
          </a:r>
          <a:endParaRPr lang="ru-RU" sz="3300" kern="1200" dirty="0"/>
        </a:p>
      </dsp:txBody>
      <dsp:txXfrm>
        <a:off x="4724604" y="505666"/>
        <a:ext cx="4187451" cy="1308578"/>
      </dsp:txXfrm>
    </dsp:sp>
    <dsp:sp modelId="{839AAEB0-6103-4696-B388-1C0572EEDEC7}">
      <dsp:nvSpPr>
        <dsp:cNvPr id="0" name=""/>
        <dsp:cNvSpPr/>
      </dsp:nvSpPr>
      <dsp:spPr>
        <a:xfrm>
          <a:off x="4550126" y="316649"/>
          <a:ext cx="916005" cy="1374007"/>
        </a:xfrm>
        <a:prstGeom prst="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C5137F-7F03-4CD5-A9F0-5D3EE4F38E60}">
      <dsp:nvSpPr>
        <dsp:cNvPr id="0" name=""/>
        <dsp:cNvSpPr/>
      </dsp:nvSpPr>
      <dsp:spPr>
        <a:xfrm>
          <a:off x="2451212" y="2153021"/>
          <a:ext cx="4187451" cy="130857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6344" tIns="125730" rIns="125730" bIns="125730" numCol="1" spcCol="1270" anchor="ctr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/>
            <a:t>квалификация педагогов</a:t>
          </a:r>
          <a:endParaRPr lang="ru-RU" sz="3300" kern="1200" dirty="0"/>
        </a:p>
      </dsp:txBody>
      <dsp:txXfrm>
        <a:off x="2451212" y="2153021"/>
        <a:ext cx="4187451" cy="1308578"/>
      </dsp:txXfrm>
    </dsp:sp>
    <dsp:sp modelId="{129D7275-A5F0-451B-BA5D-3A104CBEA3B0}">
      <dsp:nvSpPr>
        <dsp:cNvPr id="0" name=""/>
        <dsp:cNvSpPr/>
      </dsp:nvSpPr>
      <dsp:spPr>
        <a:xfrm>
          <a:off x="2253285" y="1948368"/>
          <a:ext cx="916005" cy="1374007"/>
        </a:xfrm>
        <a:prstGeom prst="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38AF98-D43B-4AE8-9AF8-D33EA0C0B6C3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CE6DA0-ECF1-4DDB-9D89-5881CB1658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16779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E6DA0-ECF1-4DDB-9D89-5881CB1658E5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38247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04C3D-E4DF-4326-AEA1-021106095E27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DE1C1D8-D23C-4B0C-A18C-FC3488C8B4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7329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04C3D-E4DF-4326-AEA1-021106095E27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1C1D8-D23C-4B0C-A18C-FC3488C8B4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04142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04C3D-E4DF-4326-AEA1-021106095E27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DE1C1D8-D23C-4B0C-A18C-FC3488C8B4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5173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04C3D-E4DF-4326-AEA1-021106095E27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DE1C1D8-D23C-4B0C-A18C-FC3488C8B4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4752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04C3D-E4DF-4326-AEA1-021106095E27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DE1C1D8-D23C-4B0C-A18C-FC3488C8B4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7686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04C3D-E4DF-4326-AEA1-021106095E27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1C1D8-D23C-4B0C-A18C-FC3488C8B4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7688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04C3D-E4DF-4326-AEA1-021106095E27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1C1D8-D23C-4B0C-A18C-FC3488C8B4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8009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04C3D-E4DF-4326-AEA1-021106095E27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1C1D8-D23C-4B0C-A18C-FC3488C8B4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8846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04C3D-E4DF-4326-AEA1-021106095E27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DE1C1D8-D23C-4B0C-A18C-FC3488C8B4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00942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04C3D-E4DF-4326-AEA1-021106095E27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DE1C1D8-D23C-4B0C-A18C-FC3488C8B4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5218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04C3D-E4DF-4326-AEA1-021106095E27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DE1C1D8-D23C-4B0C-A18C-FC3488C8B4A4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616464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04C3D-E4DF-4326-AEA1-021106095E27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DE1C1D8-D23C-4B0C-A18C-FC3488C8B4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56743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04C3D-E4DF-4326-AEA1-021106095E27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DE1C1D8-D23C-4B0C-A18C-FC3488C8B4A4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187056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04C3D-E4DF-4326-AEA1-021106095E27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DE1C1D8-D23C-4B0C-A18C-FC3488C8B4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92803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04C3D-E4DF-4326-AEA1-021106095E27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1C1D8-D23C-4B0C-A18C-FC3488C8B4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9228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04C3D-E4DF-4326-AEA1-021106095E27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1C1D8-D23C-4B0C-A18C-FC3488C8B4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7752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04C3D-E4DF-4326-AEA1-021106095E27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DE1C1D8-D23C-4B0C-A18C-FC3488C8B4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1626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3" r:id="rId1"/>
    <p:sldLayoutId id="2147483954" r:id="rId2"/>
    <p:sldLayoutId id="2147483955" r:id="rId3"/>
    <p:sldLayoutId id="2147483956" r:id="rId4"/>
    <p:sldLayoutId id="2147483957" r:id="rId5"/>
    <p:sldLayoutId id="2147483958" r:id="rId6"/>
    <p:sldLayoutId id="2147483959" r:id="rId7"/>
    <p:sldLayoutId id="2147483960" r:id="rId8"/>
    <p:sldLayoutId id="2147483961" r:id="rId9"/>
    <p:sldLayoutId id="2147483962" r:id="rId10"/>
    <p:sldLayoutId id="2147483963" r:id="rId11"/>
    <p:sldLayoutId id="2147483964" r:id="rId12"/>
    <p:sldLayoutId id="2147483965" r:id="rId13"/>
    <p:sldLayoutId id="2147483966" r:id="rId14"/>
    <p:sldLayoutId id="2147483967" r:id="rId15"/>
    <p:sldLayoutId id="214748396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3600" b="1" dirty="0"/>
              <a:t>Проблемы и  перспективы сетевого дистанционного </a:t>
            </a:r>
            <a:r>
              <a:rPr lang="ru-RU" sz="3600" dirty="0"/>
              <a:t/>
            </a:r>
            <a:br>
              <a:rPr lang="ru-RU" sz="3600" dirty="0"/>
            </a:br>
            <a:r>
              <a:rPr lang="ru-RU" sz="3600" b="1" dirty="0"/>
              <a:t>образования в школах  Прибайкальского района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ru-RU" i="1" dirty="0" err="1"/>
              <a:t>Сунгатова</a:t>
            </a:r>
            <a:r>
              <a:rPr lang="ru-RU" i="1" dirty="0"/>
              <a:t> Е.Г., начальник  МУ УО </a:t>
            </a:r>
            <a:endParaRPr lang="ru-RU" dirty="0"/>
          </a:p>
          <a:p>
            <a:pPr algn="r"/>
            <a:r>
              <a:rPr lang="ru-RU" i="1" dirty="0"/>
              <a:t>Прибайкальского района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4406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22587" y="639740"/>
            <a:ext cx="8911687" cy="1775214"/>
          </a:xfrm>
        </p:spPr>
        <p:txBody>
          <a:bodyPr>
            <a:normAutofit/>
          </a:bodyPr>
          <a:lstStyle/>
          <a:p>
            <a:r>
              <a:rPr lang="ru-RU" sz="2800" dirty="0"/>
              <a:t>Сетевой дистанционный образовательный кластер Республики  </a:t>
            </a:r>
            <a:r>
              <a:rPr lang="ru-RU" sz="2800" dirty="0" smtClean="0"/>
              <a:t>Бурятия ( СДОК РБ) </a:t>
            </a:r>
            <a:endParaRPr lang="ru-RU" sz="28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460668"/>
              </p:ext>
            </p:extLst>
          </p:nvPr>
        </p:nvGraphicFramePr>
        <p:xfrm>
          <a:off x="3347305" y="2117970"/>
          <a:ext cx="8915400" cy="3778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884175" y="2602524"/>
            <a:ext cx="492443" cy="2196123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pPr algn="ctr"/>
            <a:r>
              <a:rPr lang="ru-RU" sz="2000" b="1" dirty="0" smtClean="0"/>
              <a:t>Цели</a:t>
            </a:r>
            <a:endParaRPr lang="ru-RU" sz="2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75138" y="1563077"/>
            <a:ext cx="2618154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 err="1"/>
              <a:t>Туркинская</a:t>
            </a:r>
            <a:r>
              <a:rPr lang="ru-RU" sz="2000" b="1" dirty="0"/>
              <a:t>  </a:t>
            </a:r>
            <a:r>
              <a:rPr lang="ru-RU" sz="2000" b="1" dirty="0" smtClean="0"/>
              <a:t>СОШ,  </a:t>
            </a:r>
            <a:r>
              <a:rPr lang="ru-RU" sz="2000" b="1" dirty="0"/>
              <a:t>с  2019 </a:t>
            </a:r>
            <a:r>
              <a:rPr lang="ru-RU" sz="2000" b="1" dirty="0" smtClean="0"/>
              <a:t>года  </a:t>
            </a:r>
          </a:p>
          <a:p>
            <a:endParaRPr lang="ru-RU" sz="20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 err="1" smtClean="0"/>
              <a:t>Турунтаевская</a:t>
            </a:r>
            <a:r>
              <a:rPr lang="ru-RU" sz="2000" b="1" dirty="0" smtClean="0"/>
              <a:t>  </a:t>
            </a:r>
            <a:r>
              <a:rPr lang="ru-RU" sz="2000" b="1" dirty="0"/>
              <a:t>СОШ №</a:t>
            </a:r>
            <a:r>
              <a:rPr lang="ru-RU" sz="2000" b="1" dirty="0" smtClean="0"/>
              <a:t>1, </a:t>
            </a:r>
            <a:r>
              <a:rPr lang="ru-RU" sz="2000" b="1" dirty="0"/>
              <a:t>с 2021 </a:t>
            </a:r>
            <a:r>
              <a:rPr lang="ru-RU" sz="2000" b="1" dirty="0" smtClean="0"/>
              <a:t>года </a:t>
            </a:r>
          </a:p>
          <a:p>
            <a:endParaRPr lang="ru-RU" sz="20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 smtClean="0"/>
              <a:t>Старо-</a:t>
            </a:r>
            <a:r>
              <a:rPr lang="ru-RU" sz="2000" b="1" dirty="0" err="1" smtClean="0"/>
              <a:t>Татауровская</a:t>
            </a:r>
            <a:r>
              <a:rPr lang="ru-RU" sz="2000" b="1" dirty="0" smtClean="0"/>
              <a:t>  СОШ, с 2023 года</a:t>
            </a:r>
          </a:p>
          <a:p>
            <a:r>
              <a:rPr lang="ru-RU" sz="2000" b="1" dirty="0" smtClean="0"/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 err="1" smtClean="0"/>
              <a:t>Татауровская</a:t>
            </a:r>
            <a:r>
              <a:rPr lang="ru-RU" sz="2000" b="1" dirty="0" smtClean="0"/>
              <a:t> СОШ, с 2023 года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1683113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/>
              <a:t>Сетевой дистанционный образовательный  кластер Прибайкальского  </a:t>
            </a:r>
            <a:r>
              <a:rPr lang="ru-RU" sz="2800" dirty="0" smtClean="0"/>
              <a:t>района (СДОК района)</a:t>
            </a:r>
            <a:endParaRPr lang="ru-RU" sz="2800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4814277" y="1624379"/>
            <a:ext cx="6690334" cy="4690452"/>
          </a:xfrm>
          <a:solidFill>
            <a:schemeClr val="bg2"/>
          </a:solidFill>
        </p:spPr>
        <p:txBody>
          <a:bodyPr>
            <a:normAutofit lnSpcReduction="10000"/>
          </a:bodyPr>
          <a:lstStyle/>
          <a:p>
            <a:r>
              <a:rPr lang="ru-RU" dirty="0" smtClean="0"/>
              <a:t>Создан </a:t>
            </a:r>
            <a:r>
              <a:rPr lang="ru-RU" b="1" dirty="0" smtClean="0"/>
              <a:t>приказом </a:t>
            </a:r>
            <a:r>
              <a:rPr lang="ru-RU" dirty="0" smtClean="0"/>
              <a:t> </a:t>
            </a:r>
            <a:r>
              <a:rPr lang="ru-RU" dirty="0"/>
              <a:t>Муниципального учреждения  Управление образования  Прибайкальского района </a:t>
            </a:r>
            <a:r>
              <a:rPr lang="ru-RU" b="1" dirty="0"/>
              <a:t>№ 38 от </a:t>
            </a:r>
            <a:r>
              <a:rPr lang="ru-RU" b="1" dirty="0" smtClean="0"/>
              <a:t>26.02.2025</a:t>
            </a:r>
          </a:p>
          <a:p>
            <a:endParaRPr lang="ru-RU" dirty="0"/>
          </a:p>
          <a:p>
            <a:r>
              <a:rPr lang="ru-RU" dirty="0" smtClean="0"/>
              <a:t>Включает   </a:t>
            </a:r>
            <a:r>
              <a:rPr lang="ru-RU" dirty="0"/>
              <a:t>в  </a:t>
            </a:r>
            <a:r>
              <a:rPr lang="ru-RU" dirty="0" smtClean="0"/>
              <a:t>2024-2025 учебном году  </a:t>
            </a:r>
            <a:r>
              <a:rPr lang="ru-RU" b="1" dirty="0"/>
              <a:t>10 </a:t>
            </a:r>
            <a:r>
              <a:rPr lang="ru-RU" b="1" dirty="0" smtClean="0"/>
              <a:t>школ</a:t>
            </a:r>
          </a:p>
          <a:p>
            <a:endParaRPr lang="ru-RU" dirty="0"/>
          </a:p>
          <a:p>
            <a:r>
              <a:rPr lang="ru-RU" dirty="0"/>
              <a:t>О</a:t>
            </a:r>
            <a:r>
              <a:rPr lang="ru-RU" dirty="0" smtClean="0"/>
              <a:t>существляется </a:t>
            </a:r>
            <a:r>
              <a:rPr lang="ru-RU" dirty="0"/>
              <a:t>преподавание предметов </a:t>
            </a:r>
            <a:r>
              <a:rPr lang="ru-RU" b="1" dirty="0"/>
              <a:t>на  углубленном уровне в основной школе</a:t>
            </a:r>
            <a:r>
              <a:rPr lang="ru-RU" dirty="0"/>
              <a:t> (математика  в 7 классе, химия  в 8 классе</a:t>
            </a:r>
            <a:r>
              <a:rPr lang="ru-RU" dirty="0" smtClean="0"/>
              <a:t>)</a:t>
            </a:r>
          </a:p>
          <a:p>
            <a:endParaRPr lang="ru-RU" dirty="0"/>
          </a:p>
          <a:p>
            <a:r>
              <a:rPr lang="ru-RU" b="1" dirty="0"/>
              <a:t>Д</a:t>
            </a:r>
            <a:r>
              <a:rPr lang="ru-RU" b="1" dirty="0" smtClean="0"/>
              <a:t>истанционное </a:t>
            </a:r>
            <a:r>
              <a:rPr lang="ru-RU" b="1" dirty="0"/>
              <a:t>преподавание </a:t>
            </a:r>
            <a:r>
              <a:rPr lang="ru-RU" dirty="0"/>
              <a:t>предметов  в связи  с </a:t>
            </a:r>
            <a:r>
              <a:rPr lang="ru-RU" b="1" dirty="0"/>
              <a:t>отсутствием  педагогов </a:t>
            </a:r>
            <a:r>
              <a:rPr lang="ru-RU" dirty="0"/>
              <a:t>(химия  в  Мостовской ООШ, </a:t>
            </a:r>
            <a:r>
              <a:rPr lang="ru-RU" dirty="0" err="1"/>
              <a:t>Гремячинской</a:t>
            </a:r>
            <a:r>
              <a:rPr lang="ru-RU" dirty="0"/>
              <a:t>  СОШ,  физика  в </a:t>
            </a:r>
            <a:r>
              <a:rPr lang="ru-RU" dirty="0" err="1"/>
              <a:t>Туркинской</a:t>
            </a:r>
            <a:r>
              <a:rPr lang="ru-RU" dirty="0"/>
              <a:t>  СОШ)</a:t>
            </a:r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6" name="Объект 5"/>
          <p:cNvPicPr>
            <a:picLocks noGrp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046" y="1624379"/>
            <a:ext cx="3354185" cy="25146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72123" y="4423508"/>
            <a:ext cx="393895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Сетевой  </a:t>
            </a:r>
            <a:r>
              <a:rPr lang="ru-RU" dirty="0"/>
              <a:t>7 класс  углубленной математики, </a:t>
            </a:r>
            <a:r>
              <a:rPr lang="ru-RU" dirty="0" smtClean="0"/>
              <a:t>включающий 7 </a:t>
            </a:r>
            <a:r>
              <a:rPr lang="ru-RU" dirty="0"/>
              <a:t>школ района, сетевой  учитель Громова Марина Александровна (</a:t>
            </a:r>
            <a:r>
              <a:rPr lang="ru-RU" dirty="0" err="1"/>
              <a:t>Таловская</a:t>
            </a:r>
            <a:r>
              <a:rPr lang="ru-RU" dirty="0"/>
              <a:t>  СОШ)</a:t>
            </a:r>
          </a:p>
        </p:txBody>
      </p:sp>
    </p:spTree>
    <p:extLst>
      <p:ext uri="{BB962C8B-B14F-4D97-AF65-F5344CB8AC3E}">
        <p14:creationId xmlns:p14="http://schemas.microsoft.com/office/powerpoint/2010/main" val="199461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Качество образования выпускников школ района. Результаты ЕГЭ</a:t>
            </a:r>
            <a:endParaRPr lang="ru-RU" sz="3200" dirty="0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6974187"/>
              </p:ext>
            </p:extLst>
          </p:nvPr>
        </p:nvGraphicFramePr>
        <p:xfrm>
          <a:off x="1867878" y="1742831"/>
          <a:ext cx="8708642" cy="493932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96196"/>
                <a:gridCol w="1633741"/>
                <a:gridCol w="1633741"/>
                <a:gridCol w="1374224"/>
                <a:gridCol w="1370740"/>
              </a:tblGrid>
              <a:tr h="351182">
                <a:tc rowSpan="2">
                  <a:txBody>
                    <a:bodyPr/>
                    <a:lstStyle/>
                    <a:p>
                      <a:pPr marL="2159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Предмет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159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Средний тестовый балл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51304">
                <a:tc vMerge="1">
                  <a:txBody>
                    <a:bodyPr/>
                    <a:lstStyle/>
                    <a:p>
                      <a:pPr marL="2159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2159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effectLst/>
                        </a:rPr>
                        <a:t>2023г.</a:t>
                      </a:r>
                      <a:endParaRPr lang="ru-RU" sz="18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2159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effectLst/>
                        </a:rPr>
                        <a:t>2024г.</a:t>
                      </a:r>
                      <a:endParaRPr lang="ru-RU" sz="18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51304">
                <a:tc>
                  <a:txBody>
                    <a:bodyPr/>
                    <a:lstStyle/>
                    <a:p>
                      <a:pPr marL="2159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 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РБ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Район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РБ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Район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3141">
                <a:tc>
                  <a:txBody>
                    <a:bodyPr/>
                    <a:lstStyle/>
                    <a:p>
                      <a:pPr marL="2159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Русский язык 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66,97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2159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63,00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60,46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59,00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</a:tr>
              <a:tr h="353141">
                <a:tc>
                  <a:txBody>
                    <a:bodyPr/>
                    <a:lstStyle/>
                    <a:p>
                      <a:pPr marL="2159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Математика ПУ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50,19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2159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46,00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56,76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52,00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</a:tr>
              <a:tr h="353141">
                <a:tc>
                  <a:txBody>
                    <a:bodyPr/>
                    <a:lstStyle/>
                    <a:p>
                      <a:pPr marL="2159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Обществознание 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49,16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49,00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50,03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52,00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3264">
                <a:tc>
                  <a:txBody>
                    <a:bodyPr/>
                    <a:lstStyle/>
                    <a:p>
                      <a:pPr marL="2159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История 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49,06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52,00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52,97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61,00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3264">
                <a:tc>
                  <a:txBody>
                    <a:bodyPr/>
                    <a:lstStyle/>
                    <a:p>
                      <a:pPr marL="2159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Физика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48,18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45,00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56,43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59,00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3264">
                <a:tc>
                  <a:txBody>
                    <a:bodyPr/>
                    <a:lstStyle/>
                    <a:p>
                      <a:pPr marL="2159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Биология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44,91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2159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41,00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48,04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42,00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</a:tr>
              <a:tr h="353264">
                <a:tc>
                  <a:txBody>
                    <a:bodyPr/>
                    <a:lstStyle/>
                    <a:p>
                      <a:pPr marL="2159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Химия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41,68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44,00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47,53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54,00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3264">
                <a:tc>
                  <a:txBody>
                    <a:bodyPr/>
                    <a:lstStyle/>
                    <a:p>
                      <a:pPr marL="2159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Информатика (КЕГЭ)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51,55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43,00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50,16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50,00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3264">
                <a:tc>
                  <a:txBody>
                    <a:bodyPr/>
                    <a:lstStyle/>
                    <a:p>
                      <a:pPr marL="2159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Английский язык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59,32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2159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77,00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57,59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52,00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</a:tr>
              <a:tr h="353264">
                <a:tc>
                  <a:txBody>
                    <a:bodyPr/>
                    <a:lstStyle/>
                    <a:p>
                      <a:pPr marL="2159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География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45,75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42,00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51,50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66,00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3264">
                <a:tc>
                  <a:txBody>
                    <a:bodyPr/>
                    <a:lstStyle/>
                    <a:p>
                      <a:pPr marL="2159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Литература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63,84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2159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60,00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58,78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54,00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1077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Результаты  ЕГЭ в школах района, 2024 год</a:t>
            </a:r>
            <a:endParaRPr lang="ru-RU" dirty="0"/>
          </a:p>
        </p:txBody>
      </p:sp>
      <p:graphicFrame>
        <p:nvGraphicFramePr>
          <p:cNvPr id="13" name="Объект 1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41720433"/>
              </p:ext>
            </p:extLst>
          </p:nvPr>
        </p:nvGraphicFramePr>
        <p:xfrm>
          <a:off x="1572126" y="1803400"/>
          <a:ext cx="9849887" cy="5054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821574" y="1482558"/>
            <a:ext cx="59396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dirty="0"/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3871508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09967" y="93785"/>
            <a:ext cx="10494645" cy="820615"/>
          </a:xfrm>
        </p:spPr>
        <p:txBody>
          <a:bodyPr/>
          <a:lstStyle/>
          <a:p>
            <a:r>
              <a:rPr lang="ru-RU" dirty="0" smtClean="0"/>
              <a:t>Результаты  ЕГЭ в школах района, 2024 год</a:t>
            </a:r>
            <a:endParaRPr lang="ru-RU" dirty="0"/>
          </a:p>
        </p:txBody>
      </p:sp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62780882"/>
              </p:ext>
            </p:extLst>
          </p:nvPr>
        </p:nvGraphicFramePr>
        <p:xfrm>
          <a:off x="1660358" y="753979"/>
          <a:ext cx="10162674" cy="61040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22738" y="1425947"/>
            <a:ext cx="7872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dirty="0"/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2584818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466472" y="221527"/>
            <a:ext cx="8911687" cy="1280890"/>
          </a:xfrm>
        </p:spPr>
        <p:txBody>
          <a:bodyPr/>
          <a:lstStyle/>
          <a:p>
            <a:r>
              <a:rPr lang="ru-RU" dirty="0" smtClean="0"/>
              <a:t>Результаты школ СДОК РБ</a:t>
            </a:r>
            <a:endParaRPr lang="ru-RU" dirty="0"/>
          </a:p>
        </p:txBody>
      </p:sp>
      <p:pic>
        <p:nvPicPr>
          <p:cNvPr id="7" name="Объект 6"/>
          <p:cNvPicPr>
            <a:picLocks noGrp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714" y="4209992"/>
            <a:ext cx="4387516" cy="2350169"/>
          </a:xfrm>
          <a:prstGeom prst="rect">
            <a:avLst/>
          </a:prstGeom>
        </p:spPr>
      </p:pic>
      <p:pic>
        <p:nvPicPr>
          <p:cNvPr id="8" name="Объект 7"/>
          <p:cNvPicPr>
            <a:picLocks noGrp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 rot="5400000">
            <a:off x="195115" y="1139537"/>
            <a:ext cx="2609557" cy="218606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3080" y="1264103"/>
            <a:ext cx="5182049" cy="2914141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205663" y="4459705"/>
            <a:ext cx="5727032" cy="224676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Школы</a:t>
            </a:r>
            <a:r>
              <a:rPr lang="ru-RU" sz="2800" dirty="0"/>
              <a:t>, работающие  в СДОК РБ более 2 лет </a:t>
            </a:r>
            <a:r>
              <a:rPr lang="ru-RU" sz="2800" dirty="0" smtClean="0"/>
              <a:t>(</a:t>
            </a:r>
            <a:r>
              <a:rPr lang="ru-RU" sz="2800" dirty="0" err="1" smtClean="0"/>
              <a:t>Туркинская</a:t>
            </a:r>
            <a:r>
              <a:rPr lang="ru-RU" sz="2800" dirty="0" smtClean="0"/>
              <a:t> </a:t>
            </a:r>
            <a:r>
              <a:rPr lang="ru-RU" sz="2800" dirty="0"/>
              <a:t>СОШ,  </a:t>
            </a:r>
            <a:r>
              <a:rPr lang="ru-RU" sz="2800" dirty="0" err="1"/>
              <a:t>Турунтаевская</a:t>
            </a:r>
            <a:r>
              <a:rPr lang="ru-RU" sz="2800" dirty="0"/>
              <a:t> СОШ №1), показывают более высокие  результаты  ЕГЭ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486274" y="1371600"/>
            <a:ext cx="2807368" cy="230832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sz="2400" dirty="0" err="1"/>
              <a:t>Туркинская</a:t>
            </a:r>
            <a:r>
              <a:rPr lang="ru-RU" sz="2400" dirty="0"/>
              <a:t>  школа в 2024 году  </a:t>
            </a:r>
            <a:r>
              <a:rPr lang="ru-RU" sz="2400" dirty="0" smtClean="0"/>
              <a:t> </a:t>
            </a:r>
            <a:r>
              <a:rPr lang="ru-RU" sz="2400" dirty="0"/>
              <a:t>признана  лучшей  сетевой школой  СДОК РБ</a:t>
            </a:r>
          </a:p>
        </p:txBody>
      </p:sp>
    </p:spTree>
    <p:extLst>
      <p:ext uri="{BB962C8B-B14F-4D97-AF65-F5344CB8AC3E}">
        <p14:creationId xmlns:p14="http://schemas.microsoft.com/office/powerpoint/2010/main" val="3298133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5304" y="158889"/>
            <a:ext cx="8911687" cy="1280890"/>
          </a:xfrm>
        </p:spPr>
        <p:txBody>
          <a:bodyPr/>
          <a:lstStyle/>
          <a:p>
            <a:r>
              <a:rPr lang="ru-RU" dirty="0" smtClean="0"/>
              <a:t>Организация </a:t>
            </a:r>
            <a:r>
              <a:rPr lang="ru-RU" dirty="0"/>
              <a:t>профильного обучения  в школах района</a:t>
            </a: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9895612"/>
              </p:ext>
            </p:extLst>
          </p:nvPr>
        </p:nvGraphicFramePr>
        <p:xfrm>
          <a:off x="1171075" y="1299410"/>
          <a:ext cx="10307050" cy="572746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82326"/>
                <a:gridCol w="2615930"/>
                <a:gridCol w="3504397"/>
                <a:gridCol w="3504397"/>
              </a:tblGrid>
              <a:tr h="50022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№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Название ОО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Предметы  на  профильном  уровне в 10 классе 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Предметы  на  профильном  уровне в 11 классе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011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Горячинская  СОШ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-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литература, биология 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011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Гремячинская  СОШ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история, обществознание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-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011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Зырянская  СОШ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история, обществознание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-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011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Ильинская СОШ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математика, обществознание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математика, обществознание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011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Коменская  СОШ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литература, география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химия, биология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011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6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Нестеровская  СОШ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история, обществознание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математика, химия, биология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0022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Старо-Татауровская  СОШ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математика, обществознание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история, обществознание, математика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011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Таловская СОШ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информатика, история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обществознание, физика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0022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9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Татауровская  СОШ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литература, история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история, обществознание, химия, биология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75033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10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Туркинская</a:t>
                      </a:r>
                      <a:r>
                        <a:rPr lang="ru-RU" sz="1600" dirty="0">
                          <a:effectLst/>
                        </a:rPr>
                        <a:t>  СОШ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история, обществознание, химия, биология, математика, информатика, география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история, обществознание, химия, биология, математика, физика, информатика, литература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</a:tr>
              <a:tr h="100044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11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Турунтаевская  СОШ  №1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история, обществознание, химия, биология, математика, информатика, география, иностранный язык, физика 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история, обществознание, химия, биология, математика, информатика,  иностранный язык, физика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</a:tr>
              <a:tr h="50022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12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Турунтаевская  гимназия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математика</a:t>
                      </a:r>
                      <a:r>
                        <a:rPr lang="ru-RU" sz="1600" dirty="0">
                          <a:effectLst/>
                        </a:rPr>
                        <a:t>, химия, биология, обществознание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история, обществознание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0229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Проблемы кадрового обеспечения в школах района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36995621"/>
              </p:ext>
            </p:extLst>
          </p:nvPr>
        </p:nvGraphicFramePr>
        <p:xfrm>
          <a:off x="2589213" y="2133600"/>
          <a:ext cx="8915400" cy="3778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63767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Проблемы школ СДОК </a:t>
            </a: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12778039"/>
              </p:ext>
            </p:extLst>
          </p:nvPr>
        </p:nvGraphicFramePr>
        <p:xfrm>
          <a:off x="2589213" y="2133600"/>
          <a:ext cx="8915400" cy="3778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652466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Перспективы СДОК 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7030A0"/>
                </a:solidFill>
              </a:rPr>
              <a:t>СДОК района </a:t>
            </a:r>
          </a:p>
          <a:p>
            <a:r>
              <a:rPr lang="ru-RU" dirty="0" smtClean="0"/>
              <a:t>расширение  </a:t>
            </a:r>
            <a:r>
              <a:rPr lang="ru-RU" dirty="0"/>
              <a:t>сетевого взаимодействия с целью решения проблемы  кадрового </a:t>
            </a:r>
            <a:r>
              <a:rPr lang="ru-RU" dirty="0" smtClean="0"/>
              <a:t>дефицита </a:t>
            </a:r>
          </a:p>
          <a:p>
            <a:r>
              <a:rPr lang="ru-RU" dirty="0" smtClean="0"/>
              <a:t>увеличение  </a:t>
            </a:r>
            <a:r>
              <a:rPr lang="ru-RU" dirty="0"/>
              <a:t>количества предметов, преподаваемых  на  углубленном  уровне в основной школе (математика,  химия, физика, английский  язык, биология)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7030A0"/>
                </a:solidFill>
              </a:rPr>
              <a:t>СДОК РБ</a:t>
            </a:r>
          </a:p>
          <a:p>
            <a:r>
              <a:rPr lang="ru-RU" dirty="0" smtClean="0"/>
              <a:t>расширение  </a:t>
            </a:r>
            <a:r>
              <a:rPr lang="ru-RU" dirty="0"/>
              <a:t>участия школ района  в СДОК РБ </a:t>
            </a:r>
            <a:endParaRPr lang="ru-RU" dirty="0" smtClean="0"/>
          </a:p>
          <a:p>
            <a:r>
              <a:rPr lang="ru-RU" dirty="0" smtClean="0"/>
              <a:t>улучшение  </a:t>
            </a:r>
            <a:r>
              <a:rPr lang="ru-RU" dirty="0"/>
              <a:t>качества профильного обучения в  средней </a:t>
            </a:r>
            <a:r>
              <a:rPr lang="ru-RU" dirty="0" smtClean="0"/>
              <a:t>школе</a:t>
            </a:r>
          </a:p>
          <a:p>
            <a:r>
              <a:rPr lang="ru-RU" dirty="0" smtClean="0"/>
              <a:t>расширение  </a:t>
            </a:r>
            <a:r>
              <a:rPr lang="ru-RU" dirty="0"/>
              <a:t>спектра  предлагаемых  предметов для изучения  на профильном уровне, </a:t>
            </a:r>
            <a:r>
              <a:rPr lang="ru-RU" dirty="0" smtClean="0"/>
              <a:t>индивидуализация  </a:t>
            </a:r>
            <a:r>
              <a:rPr lang="ru-RU" dirty="0"/>
              <a:t>образования</a:t>
            </a:r>
          </a:p>
        </p:txBody>
      </p:sp>
    </p:spTree>
    <p:extLst>
      <p:ext uri="{BB962C8B-B14F-4D97-AF65-F5344CB8AC3E}">
        <p14:creationId xmlns:p14="http://schemas.microsoft.com/office/powerpoint/2010/main" val="3891950470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142</TotalTime>
  <Words>829</Words>
  <Application>Microsoft Office PowerPoint</Application>
  <PresentationFormat>Широкоэкранный</PresentationFormat>
  <Paragraphs>192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 Unicode MS</vt:lpstr>
      <vt:lpstr>Arial</vt:lpstr>
      <vt:lpstr>Calibri</vt:lpstr>
      <vt:lpstr>Century Gothic</vt:lpstr>
      <vt:lpstr>Times New Roman</vt:lpstr>
      <vt:lpstr>Wingdings 3</vt:lpstr>
      <vt:lpstr>Легкий дым</vt:lpstr>
      <vt:lpstr>Проблемы и  перспективы сетевого дистанционного  образования в школах  Прибайкальского района </vt:lpstr>
      <vt:lpstr>Сетевой дистанционный образовательный кластер Республики  Бурятия ( СДОК РБ) </vt:lpstr>
      <vt:lpstr>Сетевой дистанционный образовательный  кластер Прибайкальского  района (СДОК района)</vt:lpstr>
      <vt:lpstr>Качество образования выпускников школ района. Результаты ЕГЭ</vt:lpstr>
      <vt:lpstr>Результаты  ЕГЭ в школах района, 2024 год</vt:lpstr>
      <vt:lpstr>Результаты  ЕГЭ в школах района, 2024 год</vt:lpstr>
      <vt:lpstr>Результаты школ СДОК РБ</vt:lpstr>
      <vt:lpstr>Организация профильного обучения  в школах района</vt:lpstr>
      <vt:lpstr>Проблемы кадрового обеспечения в школах района</vt:lpstr>
      <vt:lpstr>Проблемы школ СДОК </vt:lpstr>
      <vt:lpstr>Перспективы СДОК </vt:lpstr>
    </vt:vector>
  </TitlesOfParts>
  <Company>*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Проблемы и  перспективы сетевого дистанционного  образования в школах  Прибайкальского района </dc:title>
  <dc:creator>Оксана</dc:creator>
  <cp:lastModifiedBy>Оксана</cp:lastModifiedBy>
  <cp:revision>24</cp:revision>
  <dcterms:created xsi:type="dcterms:W3CDTF">2025-04-19T11:28:32Z</dcterms:created>
  <dcterms:modified xsi:type="dcterms:W3CDTF">2025-04-21T00:09:59Z</dcterms:modified>
</cp:coreProperties>
</file>