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8" d="100"/>
          <a:sy n="68" d="100"/>
        </p:scale>
        <p:origin x="-786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5" y="2695253"/>
            <a:ext cx="5860752" cy="38602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t">
              <a:spcBef>
                <a:spcPts val="300"/>
              </a:spcBef>
              <a:spcAft>
                <a:spcPts val="300"/>
              </a:spcAft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Краткая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биография: </a:t>
            </a:r>
            <a:r>
              <a:rPr lang="ru-RU" sz="1400" spc="-10" dirty="0" smtClean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Родился 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19.07. 1920 года.  В октябре  1939 году был призван в Красную армию. В Великой отечественной войне </a:t>
            </a:r>
            <a:r>
              <a:rPr lang="ru-RU" sz="1400" spc="-10" dirty="0" smtClean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принимал 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участие с первых дней в  </a:t>
            </a:r>
            <a:r>
              <a:rPr lang="ru-RU" sz="1400" spc="-10" dirty="0">
                <a:solidFill>
                  <a:srgbClr val="000000"/>
                </a:solidFill>
                <a:latin typeface="Franklin Gothic Book"/>
                <a:ea typeface="Times New Roman"/>
                <a:cs typeface="Times New Roman"/>
              </a:rPr>
              <a:t> 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составе   187 отдельный разведывательный батальона 162 дивизии Северо – Западного фронта.  6 июля 1941 года получил пулевое ранение в правое плечо. Находился на лечении в городе Рауту Ленинградской области, далее был направлен на лечение в город Улан-Удэ в  госпиталь инвалидов. Демобилизован </a:t>
            </a:r>
            <a:r>
              <a:rPr lang="ru-RU" sz="1400" spc="-10" dirty="0">
                <a:solidFill>
                  <a:srgbClr val="000000"/>
                </a:solidFill>
                <a:latin typeface="Franklin Gothic Book"/>
                <a:ea typeface="Times New Roman"/>
                <a:cs typeface="Times New Roman"/>
              </a:rPr>
              <a:t> 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07.05.1943 года  по ранению в звании лейтенанта.    Закончил Улан-Удэнский педагогический институт. 9 лет   работал учителем математики и физики в </a:t>
            </a:r>
            <a:r>
              <a:rPr lang="ru-RU" sz="1400" spc="-10" dirty="0" err="1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Хара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 – </a:t>
            </a:r>
            <a:r>
              <a:rPr lang="ru-RU" sz="1400" spc="-10" dirty="0" err="1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Шибирской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 школе.  С 1952 по 1963 годы  - директор </a:t>
            </a:r>
            <a:r>
              <a:rPr lang="ru-RU" sz="1400" spc="-10" dirty="0" err="1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Тугнуйской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  средней школы. Оттуда был переведен  директором средней школы с. Бар </a:t>
            </a:r>
            <a:r>
              <a:rPr lang="ru-RU" sz="1400" spc="-10" dirty="0" err="1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Мухоршибирского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 района. </a:t>
            </a:r>
            <a:r>
              <a:rPr lang="ru-RU" sz="1400" spc="-10" dirty="0">
                <a:solidFill>
                  <a:srgbClr val="000000"/>
                </a:solidFill>
                <a:latin typeface="Franklin Gothic Book"/>
                <a:ea typeface="Times New Roman"/>
                <a:cs typeface="Times New Roman"/>
              </a:rPr>
              <a:t> </a:t>
            </a: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spc="-1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После выхода на пенсию переехал  село Старое Татаурово Прибайкальского района. В 1987 году преподавал географию и астрономию. Умер 24.06.2002 году. Похоронен в Турунтаево.</a:t>
            </a:r>
            <a:endParaRPr lang="ru-RU" sz="1400" dirty="0">
              <a:latin typeface="Arial"/>
            </a:endParaRPr>
          </a:p>
          <a:p>
            <a:pPr algn="just" fontAlgn="t">
              <a:spcBef>
                <a:spcPts val="300"/>
              </a:spcBef>
              <a:spcAft>
                <a:spcPts val="300"/>
              </a:spcAft>
            </a:pPr>
            <a:r>
              <a:rPr lang="ru-RU" sz="1400" spc="-10" dirty="0">
                <a:solidFill>
                  <a:srgbClr val="2E1700"/>
                </a:solidFill>
                <a:latin typeface="Times New Roman"/>
                <a:ea typeface="Times New Roman"/>
                <a:cs typeface="Times New Roman"/>
              </a:rPr>
              <a:t>За большой вклад в деле развития народного образования, строительства и озеленения школы присвоено звание «Заслуженный  учитель Бурятской АССР» (1969).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Краевед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Член КПСС. Награжден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 орденом Отечественной войны I ст.(1985 г.) ; медалью  «За отвагу»(1970 г.), «За победу над Германией»; медаль «За доблестный труд в годы ВОВ 1941-1945 гг.».</a:t>
            </a:r>
          </a:p>
          <a:p>
            <a:pPr algn="just"/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1199339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"/>
            <a:ext cx="7458054" cy="11440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4067227"/>
              </p:ext>
            </p:extLst>
          </p:nvPr>
        </p:nvGraphicFramePr>
        <p:xfrm>
          <a:off x="8107520" y="1594123"/>
          <a:ext cx="2962275" cy="418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Точечный рисунок" r:id="rId6" imgW="10657143" imgH="15000000" progId="Paint.Picture">
                  <p:embed/>
                </p:oleObj>
              </mc:Choice>
              <mc:Fallback>
                <p:oleObj name="Точечный рисунок" r:id="rId6" imgW="10657143" imgH="15000000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7520" y="1594123"/>
                        <a:ext cx="2962275" cy="4181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941109"/>
              </p:ext>
            </p:extLst>
          </p:nvPr>
        </p:nvGraphicFramePr>
        <p:xfrm>
          <a:off x="1793752" y="1619932"/>
          <a:ext cx="6210935" cy="914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10935"/>
              </a:tblGrid>
              <a:tr h="0">
                <a:tc>
                  <a:txBody>
                    <a:bodyPr/>
                    <a:lstStyle/>
                    <a:p>
                      <a:pPr marL="53975">
                        <a:spcAft>
                          <a:spcPts val="0"/>
                        </a:spcAft>
                      </a:pPr>
                      <a:r>
                        <a:rPr lang="ru-RU" sz="1400" spc="0" dirty="0">
                          <a:effectLst/>
                        </a:rPr>
                        <a:t>ЛЕБЕДЕВ ИЛЬЯ БОРИСОВИЧ</a:t>
                      </a:r>
                      <a:endParaRPr lang="ru-RU" sz="1200" spc="-10" dirty="0">
                        <a:effectLst/>
                        <a:latin typeface="Franklin Gothic Book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53975">
                        <a:spcAft>
                          <a:spcPts val="0"/>
                        </a:spcAft>
                      </a:pPr>
                      <a:r>
                        <a:rPr lang="ru-RU" sz="1600" spc="-10">
                          <a:effectLst/>
                        </a:rPr>
                        <a:t>19.07. 1919 года – 24.06.2002</a:t>
                      </a:r>
                      <a:endParaRPr lang="ru-RU" sz="1200" spc="-10">
                        <a:effectLst/>
                        <a:latin typeface="Franklin Gothic Book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53975">
                        <a:spcAft>
                          <a:spcPts val="0"/>
                        </a:spcAft>
                      </a:pPr>
                      <a:r>
                        <a:rPr lang="ru-RU" sz="1600" spc="-10" dirty="0">
                          <a:effectLst/>
                        </a:rPr>
                        <a:t>Место рождения –</a:t>
                      </a:r>
                      <a:r>
                        <a:rPr lang="ru-RU" sz="1200" spc="-10" dirty="0">
                          <a:effectLst/>
                        </a:rPr>
                        <a:t> </a:t>
                      </a:r>
                      <a:r>
                        <a:rPr lang="ru-RU" sz="1600" spc="-10" dirty="0">
                          <a:effectLst/>
                        </a:rPr>
                        <a:t>Бурят-Монгольская АССР </a:t>
                      </a:r>
                      <a:r>
                        <a:rPr lang="ru-RU" sz="1400" spc="0" dirty="0">
                          <a:effectLst/>
                        </a:rPr>
                        <a:t>с. </a:t>
                      </a:r>
                      <a:r>
                        <a:rPr lang="ru-RU" sz="1400" spc="0" dirty="0" err="1">
                          <a:effectLst/>
                        </a:rPr>
                        <a:t>Хара-Шибирь</a:t>
                      </a:r>
                      <a:r>
                        <a:rPr lang="ru-RU" sz="1400" spc="0" dirty="0">
                          <a:effectLst/>
                        </a:rPr>
                        <a:t> </a:t>
                      </a:r>
                      <a:r>
                        <a:rPr lang="ru-RU" sz="1400" spc="0" dirty="0" err="1">
                          <a:effectLst/>
                        </a:rPr>
                        <a:t>Мухоршибирского</a:t>
                      </a:r>
                      <a:r>
                        <a:rPr lang="ru-RU" sz="1400" spc="0" dirty="0">
                          <a:effectLst/>
                        </a:rPr>
                        <a:t> района</a:t>
                      </a:r>
                      <a:endParaRPr lang="ru-RU" sz="1200" spc="-10" dirty="0">
                        <a:effectLst/>
                        <a:latin typeface="Franklin Gothic Book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245</Words>
  <Application>Microsoft Office PowerPoint</Application>
  <PresentationFormat>Произвольный</PresentationFormat>
  <Paragraphs>8</Paragraphs>
  <Slides>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3" baseType="lpstr">
      <vt:lpstr>Тема Office</vt:lpstr>
      <vt:lpstr>Точечный рисунок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Директор</cp:lastModifiedBy>
  <cp:revision>10</cp:revision>
  <dcterms:created xsi:type="dcterms:W3CDTF">2025-02-12T07:14:33Z</dcterms:created>
  <dcterms:modified xsi:type="dcterms:W3CDTF">2025-05-29T07:33:39Z</dcterms:modified>
</cp:coreProperties>
</file>