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2F24"/>
    <a:srgbClr val="FFFFFF"/>
    <a:srgbClr val="261A14"/>
    <a:srgbClr val="463026"/>
    <a:srgbClr val="8F1613"/>
    <a:srgbClr val="78372A"/>
    <a:srgbClr val="B452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66" d="100"/>
          <a:sy n="66" d="100"/>
        </p:scale>
        <p:origin x="-834" y="-2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252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394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431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385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800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349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419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984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299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743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14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B601D-6A38-4780-A4EC-6835CB2B45AA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5AC4D-43C0-4E3A-AC29-B6FA9094DB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64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4732" y="1386077"/>
            <a:ext cx="5535827" cy="1241810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b="1" dirty="0" smtClean="0">
                <a:latin typeface="Bahnschrift SemiBold Condensed" panose="020B0502040204020203" pitchFamily="34" charset="0"/>
              </a:rPr>
              <a:t>Попков Валентин Григорьевич</a:t>
            </a:r>
            <a:endParaRPr lang="ru-RU" sz="1800" b="1" dirty="0">
              <a:latin typeface="Bahnschrift SemiBold Condensed" panose="020B0502040204020203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dirty="0" smtClean="0">
                <a:latin typeface="Bahnschrift SemiBold Condensed" panose="020B0502040204020203" pitchFamily="34" charset="0"/>
              </a:rPr>
              <a:t>09.11.1924</a:t>
            </a:r>
            <a:r>
              <a:rPr lang="ru-RU" sz="1800" dirty="0" smtClean="0">
                <a:latin typeface="Bahnschrift SemiBold Condensed" panose="020B0502040204020203" pitchFamily="34" charset="0"/>
              </a:rPr>
              <a:t> </a:t>
            </a:r>
            <a:r>
              <a:rPr lang="ru-RU" sz="1800" dirty="0">
                <a:latin typeface="Bahnschrift SemiBold Condensed" panose="020B0502040204020203" pitchFamily="34" charset="0"/>
              </a:rPr>
              <a:t>– </a:t>
            </a:r>
            <a:r>
              <a:rPr lang="ru-RU" sz="1800" dirty="0" smtClean="0">
                <a:latin typeface="Bahnschrift SemiBold Condensed" panose="020B0502040204020203" pitchFamily="34" charset="0"/>
              </a:rPr>
              <a:t>14.05.1984</a:t>
            </a:r>
            <a:endParaRPr lang="ru-RU" sz="1800" dirty="0">
              <a:latin typeface="Bahnschrift SemiBold Condensed" panose="020B0502040204020203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800" dirty="0">
                <a:latin typeface="Bahnschrift SemiBold Condensed" panose="020B0502040204020203" pitchFamily="34" charset="0"/>
              </a:rPr>
              <a:t>Место рождения – </a:t>
            </a:r>
            <a:r>
              <a:rPr lang="ru-RU" sz="1800" dirty="0" smtClean="0">
                <a:latin typeface="Bahnschrift SemiBold Condensed" panose="020B0502040204020203" pitchFamily="34" charset="0"/>
              </a:rPr>
              <a:t>Иволгинский район, с. Гурульба</a:t>
            </a:r>
            <a:endParaRPr lang="ru-RU" sz="1800" dirty="0">
              <a:latin typeface="Bahnschrift SemiBold Condensed" panose="020B0502040204020203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72" r="7075"/>
          <a:stretch/>
        </p:blipFill>
        <p:spPr>
          <a:xfrm>
            <a:off x="0" y="-1"/>
            <a:ext cx="1746422" cy="68648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50588">
            <a:off x="9651106" y="203290"/>
            <a:ext cx="2683307" cy="1925457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1968845" y="2434349"/>
            <a:ext cx="6101098" cy="41986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2200" dirty="0">
                <a:latin typeface="Bahnschrift SemiBold Condensed" panose="020B0502040204020203" pitchFamily="34" charset="0"/>
              </a:rPr>
              <a:t>Краткая биография</a:t>
            </a:r>
            <a:r>
              <a:rPr lang="ru-RU" sz="2200" dirty="0" smtClean="0">
                <a:latin typeface="Bahnschrift SemiBold Condensed" panose="020B0502040204020203" pitchFamily="34" charset="0"/>
              </a:rPr>
              <a:t>:</a:t>
            </a:r>
            <a:endParaRPr lang="ru-RU" sz="2200" dirty="0">
              <a:latin typeface="Bahnschrift SemiBold Condensed" panose="020B0502040204020203" pitchFamily="34" charset="0"/>
            </a:endParaRPr>
          </a:p>
        </p:txBody>
      </p:sp>
      <p:pic>
        <p:nvPicPr>
          <p:cNvPr id="17" name="Рисунок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87" y="1796902"/>
            <a:ext cx="2880657" cy="41452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0651523" y="5370892"/>
            <a:ext cx="836545" cy="8365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1968845" y="891383"/>
            <a:ext cx="5535826" cy="49469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200" dirty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/>
            </a:r>
            <a:br>
              <a:rPr lang="ru-RU" sz="2200" dirty="0">
                <a:solidFill>
                  <a:srgbClr val="8F1613"/>
                </a:solidFill>
                <a:latin typeface="Bahnschrift SemiBold Condensed" panose="020B0502040204020203" pitchFamily="34" charset="0"/>
              </a:rPr>
            </a:br>
            <a:r>
              <a:rPr lang="ru-RU" sz="2100" dirty="0">
                <a:solidFill>
                  <a:srgbClr val="463026"/>
                </a:solidFill>
                <a:latin typeface="Bahnschrift SemiBold Condensed" panose="020B0502040204020203" pitchFamily="34" charset="0"/>
              </a:rPr>
              <a:t>СТРАНИЦЫ КНИГИ ПАМЯТИ 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968845" y="193193"/>
            <a:ext cx="5966639" cy="8117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600" dirty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«</a:t>
            </a:r>
            <a:r>
              <a:rPr lang="ru-RU" sz="2000" dirty="0">
                <a:solidFill>
                  <a:srgbClr val="8F1613"/>
                </a:solidFill>
                <a:latin typeface="Bahnschrift SemiBold Condensed" panose="020B0502040204020203" pitchFamily="34" charset="0"/>
              </a:rPr>
              <a:t>Учитель-ветеран Великой Отечественной войны и Учитель-ветеран тыла»</a:t>
            </a:r>
            <a:endParaRPr lang="ru-RU" sz="2000" dirty="0">
              <a:solidFill>
                <a:srgbClr val="463026"/>
              </a:solidFill>
              <a:latin typeface="Bahnschrift SemiBold Condensed" panose="020B0502040204020203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311569" y="6087175"/>
            <a:ext cx="1560774" cy="648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>
                <a:solidFill>
                  <a:srgbClr val="C00000"/>
                </a:solidFill>
              </a:rPr>
              <a:t>QR</a:t>
            </a:r>
            <a:r>
              <a:rPr lang="ru-RU" sz="1000" dirty="0">
                <a:solidFill>
                  <a:srgbClr val="C00000"/>
                </a:solidFill>
              </a:rPr>
              <a:t>-код можно разместить при наличии доп. информации на другом ресурсе</a:t>
            </a:r>
          </a:p>
        </p:txBody>
      </p:sp>
      <p:pic>
        <p:nvPicPr>
          <p:cNvPr id="14" name="Рисунок 13" descr="https://sun9-47.userapi.com/s/v1/ig2/sHNxXaqWM0eOAXXTCORHQNmNTWBJE1AN7gD4Ixx_UuFqCdUeJvIatto21upajnqxtnCPMy9VDHcuUBN753Ag5Q37.jpg?quality=95&amp;as=32x46,48x69,72x103,108x155,133x191&amp;from=bu&amp;u=N2BSXnJOcrZky0gIG8AJmjZ3uTnYmilrK9uYwY_1tVo&amp;cs=133x191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3132" y="1898519"/>
            <a:ext cx="2712720" cy="38906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845" y="2763548"/>
            <a:ext cx="6364287" cy="216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250" y="4942960"/>
            <a:ext cx="6364287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3544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un9-36.userapi.com/s/v1/if2/gh2HNQYbTuBt4vydkqUqa2i2r2X7dN8i7VyHgnysgZLyEl3FrFdAmVYtn6gWtsCSfrD7Zm6a9Ar-rTZ2AIowPbkg.jpg?quality=95&amp;as=32x20,48x29,72x44,108x66,160x98,240x147,265x162&amp;from=bu&amp;u=0EWoCiCbrHOOte-Fu5KF35Oc8xKLVBMgv2oAMhigS5Y&amp;cs=265x1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5575" y="518655"/>
            <a:ext cx="4175712" cy="2552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un9-24.userapi.com/s/v1/if2/4ICSVVG2_z7LP3hc7qXojhonyGFa7aQoKbFCuYHjfpbLFeyPHEQTH7i9c6fz9EiqrrYc9r5sDX-zuDCwxaEE4G8d.jpg?quality=95&amp;as=32x19,48x29,72x43,108x65,160x96,240x144,338x203&amp;from=bu&amp;u=jSl_ScRxgj7pezQxDCMzBdJmSnGcIONId3YX-9orsuQ&amp;cs=338x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9715" y="3577359"/>
            <a:ext cx="4741572" cy="28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sun9-39.userapi.com/s/v1/if2/iBTEAEPAio3yhWBj-1TaNuEWehbAX3cw6HYXdEbOvawDNYod246pEt1mFcy1Iqfd1huSWiDXrMv0B5as-1BQmyy7.jpg?quality=95&amp;as=32x20,48x31,72x46,108x69,160x102,240x154,339x217&amp;from=bu&amp;u=axBZgzR2wToKCQLARcZmgSk2HU7ntp5Noul6c_A_kbs&amp;cs=339x2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233" y="3422421"/>
            <a:ext cx="4690835" cy="300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sun9-31.userapi.com/s/v1/if2/p57PnjDkH28zpeLj6iwZmFWQblIr6g6-Mlar2xRHKapPy0sZhzxiGeeYww66M1PJ1KXInwk-VoXVTW5_wW0CRCmG.jpg?quality=95&amp;as=32x17,48x26,72x39,108x59,160x87,240x131,343x187&amp;from=bu&amp;u=nalDqq2rrjS3yzXocFAMWr_YIICcHjzY1SE4mikzH4Y&amp;cs=343x18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03" y="350383"/>
            <a:ext cx="4495451" cy="2450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sun9-43.userapi.com/s/v1/ig2/Dy3dAl6iSGzA-AyJ5m3rrEL1VHekn7l9JR15uJvROEkvvUxTQ5C6X_Nko25whNVEzAy-2pzO34Rd5lcfZrzb3v-R.jpg?quality=95&amp;as=32x44,48x66,72x99,108x148,119x163&amp;from=bu&amp;u=bFxlMBQfTYr-Ssqvlqp87lWPbOs6sVcQDlE9FcjHDvM&amp;cs=119x16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183" y="350383"/>
            <a:ext cx="2317523" cy="3174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072959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39</Words>
  <Application>Microsoft Office PowerPoint</Application>
  <PresentationFormat>Произвольный</PresentationFormat>
  <Paragraphs>7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Страницы Книги Памяти  «Учитель-ветеран Великой Отечественной войны  и Учитель-ветеран тыла»</dc:title>
  <dc:creator>Пользователь</dc:creator>
  <cp:lastModifiedBy>Lenovo</cp:lastModifiedBy>
  <cp:revision>12</cp:revision>
  <dcterms:created xsi:type="dcterms:W3CDTF">2025-02-12T07:14:33Z</dcterms:created>
  <dcterms:modified xsi:type="dcterms:W3CDTF">2025-05-29T02:32:22Z</dcterms:modified>
</cp:coreProperties>
</file>