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2" d="100"/>
          <a:sy n="62" d="100"/>
        </p:scale>
        <p:origin x="-1026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96443" y="2192118"/>
            <a:ext cx="5860752" cy="45287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Краткая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биография: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Родилась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 сентября 1921 года в селе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Кабанск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Кабанского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района в семье крестьянина – середняка. 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 1939 году, после окончания 8 классов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Кабанской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средней школы, поступила на одномесячные курсы подготовки учителей и получила удостоверение с допуском работать учителем в начальной школе. Свою трудовую деятельность начала 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Кабанском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районе. Для повышения профессионального уровня в этом же году поступает на заочные курсы при Улан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Удэнском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педучилище. В 1942 году  она окончила заочно педучилища и получила диплом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1940 по 1942 гг. работала в Ильинской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шпалозаводской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начальной школе. С 1942 года по 1943 год работала 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Юговской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начальной школе заведующей. В 1944 году Любовь Ивановна поступила работать в Старо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Татауровскую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школу, учителем начальных классов, где и проработала до выхода на пенсию. В 1957 году  Любовь Ивановну назначили завучем Старо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Татауровской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семилетней школы. В этом же году Любовь Ивановна была избрана депутатом по Ильинскому избирательному округу. Педагогический стаж Любовь Ивановны 40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лет. 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1971 году за неутомимый труд в области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образования была отмечена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значком «Отличник народного просвещения». В 1981 году присвоено звание "Ветеран труда".  16.02.2021 года награждена медалью «За доблестный труд в ВОВ 1941 -1955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.». Попова Любовь Ивановна воспитала ни одно поколение Старо –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Татауровцев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Умерла   28.10.2000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году. Похоронена в с. Старое Татаурово</a:t>
            </a:r>
          </a:p>
          <a:p>
            <a:pPr algn="just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7705944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4" name="Рисунок 13" descr="C:\Documents and Settings\Директор\Рабочий стол\Фото дедушки\сканирование000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783" y="1897007"/>
            <a:ext cx="2790012" cy="389215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968845" y="1354179"/>
            <a:ext cx="6263342" cy="790435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115791"/>
              </p:ext>
            </p:extLst>
          </p:nvPr>
        </p:nvGraphicFramePr>
        <p:xfrm>
          <a:off x="1821351" y="1386077"/>
          <a:ext cx="6210935" cy="701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10935"/>
              </a:tblGrid>
              <a:tr h="0">
                <a:tc>
                  <a:txBody>
                    <a:bodyPr/>
                    <a:lstStyle/>
                    <a:p>
                      <a:pPr marL="53975">
                        <a:spcAft>
                          <a:spcPts val="0"/>
                        </a:spcAft>
                      </a:pPr>
                      <a:r>
                        <a:rPr lang="ru-RU" sz="1400" b="1" spc="0" dirty="0">
                          <a:solidFill>
                            <a:schemeClr val="tx1"/>
                          </a:solidFill>
                          <a:effectLst/>
                        </a:rPr>
                        <a:t>ПОПОВА ЛЮБОВЬ ИВАНОВНА</a:t>
                      </a:r>
                      <a:endParaRPr lang="ru-RU" sz="1200" b="1" spc="-10" dirty="0"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53975">
                        <a:spcAft>
                          <a:spcPts val="0"/>
                        </a:spcAft>
                      </a:pPr>
                      <a:r>
                        <a:rPr lang="ru-RU" sz="1600" b="1" spc="0" dirty="0">
                          <a:solidFill>
                            <a:schemeClr val="tx1"/>
                          </a:solidFill>
                          <a:effectLst/>
                        </a:rPr>
                        <a:t>1 сентября 1921 </a:t>
                      </a:r>
                      <a:r>
                        <a:rPr lang="ru-RU" sz="1600" b="1" spc="0" dirty="0" smtClean="0">
                          <a:solidFill>
                            <a:schemeClr val="tx1"/>
                          </a:solidFill>
                          <a:effectLst/>
                        </a:rPr>
                        <a:t>г. </a:t>
                      </a:r>
                      <a:r>
                        <a:rPr lang="ru-RU" sz="1600" b="1" spc="-10" dirty="0" smtClean="0">
                          <a:solidFill>
                            <a:schemeClr val="tx1"/>
                          </a:solidFill>
                          <a:effectLst/>
                        </a:rPr>
                        <a:t>– </a:t>
                      </a:r>
                      <a:r>
                        <a:rPr lang="ru-RU" sz="1600" b="1" spc="-10" dirty="0" smtClean="0">
                          <a:solidFill>
                            <a:schemeClr val="tx1"/>
                          </a:solidFill>
                          <a:effectLst/>
                        </a:rPr>
                        <a:t>28 </a:t>
                      </a:r>
                      <a:r>
                        <a:rPr lang="ru-RU" sz="1600" b="1" spc="-10" dirty="0" smtClean="0">
                          <a:solidFill>
                            <a:schemeClr val="tx1"/>
                          </a:solidFill>
                          <a:effectLst/>
                        </a:rPr>
                        <a:t>октября 2000 г. </a:t>
                      </a:r>
                      <a:endParaRPr lang="ru-RU" sz="1600" b="1" spc="-10" dirty="0"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53975">
                        <a:spcAft>
                          <a:spcPts val="0"/>
                        </a:spcAft>
                      </a:pPr>
                      <a:r>
                        <a:rPr lang="ru-RU" sz="1600" b="1" spc="-10" dirty="0">
                          <a:solidFill>
                            <a:schemeClr val="tx1"/>
                          </a:solidFill>
                          <a:effectLst/>
                        </a:rPr>
                        <a:t>Место рождения –</a:t>
                      </a:r>
                      <a:r>
                        <a:rPr lang="ru-RU" sz="1200" b="1" spc="-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b="1" spc="-10" dirty="0">
                          <a:solidFill>
                            <a:schemeClr val="tx1"/>
                          </a:solidFill>
                          <a:effectLst/>
                        </a:rPr>
                        <a:t>село </a:t>
                      </a:r>
                      <a:r>
                        <a:rPr lang="ru-RU" sz="1600" b="1" spc="-10" dirty="0" err="1">
                          <a:solidFill>
                            <a:schemeClr val="tx1"/>
                          </a:solidFill>
                          <a:effectLst/>
                        </a:rPr>
                        <a:t>Кабанск</a:t>
                      </a:r>
                      <a:r>
                        <a:rPr lang="ru-RU" sz="1600" b="1" spc="-1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1600" b="1" spc="-10" dirty="0" err="1">
                          <a:solidFill>
                            <a:schemeClr val="tx1"/>
                          </a:solidFill>
                          <a:effectLst/>
                        </a:rPr>
                        <a:t>Кабанского</a:t>
                      </a:r>
                      <a:r>
                        <a:rPr lang="ru-RU" sz="1600" b="1" spc="-10" dirty="0">
                          <a:solidFill>
                            <a:schemeClr val="tx1"/>
                          </a:solidFill>
                          <a:effectLst/>
                        </a:rPr>
                        <a:t> района</a:t>
                      </a:r>
                      <a:endParaRPr lang="ru-RU" sz="1200" b="1" spc="-10" dirty="0"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267</Words>
  <Application>Microsoft Office PowerPoint</Application>
  <PresentationFormat>Произвольный</PresentationFormat>
  <Paragraphs>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Директор</cp:lastModifiedBy>
  <cp:revision>15</cp:revision>
  <dcterms:created xsi:type="dcterms:W3CDTF">2025-02-12T07:14:33Z</dcterms:created>
  <dcterms:modified xsi:type="dcterms:W3CDTF">2025-05-30T01:23:22Z</dcterms:modified>
</cp:coreProperties>
</file>