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54" r:id="rId4"/>
    <p:sldMasterId id="2147483656" r:id="rId5"/>
    <p:sldMasterId id="2147483658" r:id="rId6"/>
    <p:sldMasterId id="2147483660" r:id="rId7"/>
    <p:sldMasterId id="2147483662" r:id="rId8"/>
    <p:sldMasterId id="2147483664" r:id="rId9"/>
    <p:sldMasterId id="2147483666" r:id="rId10"/>
    <p:sldMasterId id="2147483668" r:id="rId11"/>
  </p:sldMasterIdLst>
  <p:sldIdLst>
    <p:sldId id="256" r:id="rId12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68" y="-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373EDEF-9626-4B82-A1B2-81A8731DA09F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271C6D05-E62E-42F5-8907-D75E19D81ED8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4A3311A7-60D3-48DA-9281-B90DBE96AE54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8FE7E00D-4356-42E6-9AE1-B4E979480503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2272FF3D-63B2-43AB-8D52-5ED0B1225222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77123942-3E2C-44AD-8891-A14657473794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184C5DB3-2875-496B-AB1C-B66CF5FB463A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E1D4CC57-BB88-4AD7-B168-1E865ADB58D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F119BEFB-D76F-40E2-AD38-341B423A777D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9"/>
          </p:nvPr>
        </p:nvSpPr>
        <p:spPr/>
        <p:txBody>
          <a:bodyPr/>
          <a:lstStyle/>
          <a:p>
            <a:fld id="{7AA66387-2226-4282-9020-F2053D588C34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2"/>
          </p:nvPr>
        </p:nvSpPr>
        <p:spPr/>
        <p:txBody>
          <a:bodyPr/>
          <a:lstStyle/>
          <a:p>
            <a:fld id="{5C560128-E082-4539-8E8E-7B6DD216DC16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ftr" idx="1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1E000A9B-9706-4A56-9662-A405B73C2913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ftr" idx="4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sldNum" idx="5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108CEA7E-3FE2-479A-9174-ECD59ECB9752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dt" idx="6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ftr" idx="7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11" name="PlaceHolder 2"/>
          <p:cNvSpPr>
            <a:spLocks noGrp="1"/>
          </p:cNvSpPr>
          <p:nvPr>
            <p:ph type="sldNum" idx="8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64D52334-FFDC-47A3-AC22-081B1559B4E5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dt" idx="9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15" name="PlaceHolder 3"/>
          <p:cNvSpPr>
            <a:spLocks noGrp="1"/>
          </p:cNvSpPr>
          <p:nvPr>
            <p:ph type="ftr" idx="10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16" name="PlaceHolder 4"/>
          <p:cNvSpPr>
            <a:spLocks noGrp="1"/>
          </p:cNvSpPr>
          <p:nvPr>
            <p:ph type="sldNum" idx="11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2A3011BE-2C38-431A-A3AB-7235E3B24475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" name="PlaceHolder 5"/>
          <p:cNvSpPr>
            <a:spLocks noGrp="1"/>
          </p:cNvSpPr>
          <p:nvPr>
            <p:ph type="dt" idx="12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ftr" idx="13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1" name="PlaceHolder 2"/>
          <p:cNvSpPr>
            <a:spLocks noGrp="1"/>
          </p:cNvSpPr>
          <p:nvPr>
            <p:ph type="sldNum" idx="14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48CE8E1B-32EE-45FC-852F-7D21F5E1D3FF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dt" idx="15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ftr" idx="16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7" name="PlaceHolder 5"/>
          <p:cNvSpPr>
            <a:spLocks noGrp="1"/>
          </p:cNvSpPr>
          <p:nvPr>
            <p:ph type="sldNum" idx="17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2C22746F-F39F-4F14-8EA1-8EDA90F185F1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6"/>
          <p:cNvSpPr>
            <a:spLocks noGrp="1"/>
          </p:cNvSpPr>
          <p:nvPr>
            <p:ph type="dt" idx="18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ftr" idx="19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2"/>
          <p:cNvSpPr>
            <a:spLocks noGrp="1"/>
          </p:cNvSpPr>
          <p:nvPr>
            <p:ph type="sldNum" idx="20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FAE0454E-64C4-4047-84A4-5AAFB2F8A01B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dt" idx="21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6" name="PlaceHolder 2"/>
          <p:cNvSpPr>
            <a:spLocks noGrp="1"/>
          </p:cNvSpPr>
          <p:nvPr>
            <p:ph type="ftr" idx="22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7" name="PlaceHolder 3"/>
          <p:cNvSpPr>
            <a:spLocks noGrp="1"/>
          </p:cNvSpPr>
          <p:nvPr>
            <p:ph type="sldNum" idx="23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987BC9F9-2D4E-4255-BD47-B46416BD91A5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dt" idx="24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ftr" idx="25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1" name="PlaceHolder 2"/>
          <p:cNvSpPr>
            <a:spLocks noGrp="1"/>
          </p:cNvSpPr>
          <p:nvPr>
            <p:ph type="sldNum" idx="26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29CCEAB0-131E-4DBB-BE0E-7CEBD75F31D8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dt" idx="27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ftr" idx="28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4" name="PlaceHolder 2"/>
          <p:cNvSpPr>
            <a:spLocks noGrp="1"/>
          </p:cNvSpPr>
          <p:nvPr>
            <p:ph type="sldNum" idx="29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A8ACFA28-BF13-453D-90DF-2FE7C570119A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dt" idx="30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ftr" idx="31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7" name="PlaceHolder 2"/>
          <p:cNvSpPr>
            <a:spLocks noGrp="1"/>
          </p:cNvSpPr>
          <p:nvPr>
            <p:ph type="sldNum" idx="32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C96E8AA1-4E58-4F71-8A3B-C278EDE90C5B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dt" idx="33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subTitle"/>
          </p:nvPr>
        </p:nvSpPr>
        <p:spPr>
          <a:xfrm>
            <a:off x="1968840" y="1385280"/>
            <a:ext cx="6511320" cy="12409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600" b="1" strike="noStrike" spc="-1" dirty="0">
                <a:solidFill>
                  <a:schemeClr val="dk1"/>
                </a:solidFill>
                <a:latin typeface="Bahnschrift SemiBold Condensed"/>
              </a:rPr>
              <a:t>Соколов Николай Иванович </a:t>
            </a:r>
            <a:endParaRPr lang="ru-RU" sz="26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200" b="0" strike="noStrike" spc="-1" dirty="0">
                <a:solidFill>
                  <a:schemeClr val="dk1"/>
                </a:solidFill>
                <a:latin typeface="Bahnschrift SemiBold Condensed"/>
              </a:rPr>
              <a:t>19.12.1918-15.04.1950</a:t>
            </a:r>
            <a:endParaRPr lang="ru-RU" sz="22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200" b="0" strike="noStrike" spc="-1" dirty="0">
                <a:solidFill>
                  <a:schemeClr val="dk1"/>
                </a:solidFill>
                <a:latin typeface="Bahnschrift SemiBold Condensed"/>
              </a:rPr>
              <a:t>Место рождения – с</a:t>
            </a:r>
            <a:r>
              <a:rPr lang="ru-RU" sz="2200" b="0" strike="noStrike" spc="-1" dirty="0" smtClean="0">
                <a:solidFill>
                  <a:schemeClr val="dk1"/>
                </a:solidFill>
                <a:latin typeface="Bahnschrift SemiBold Condensed"/>
              </a:rPr>
              <a:t>. Нестерово</a:t>
            </a:r>
            <a:r>
              <a:rPr lang="ru-RU" sz="2200" b="0" strike="noStrike" spc="-1" dirty="0">
                <a:solidFill>
                  <a:schemeClr val="dk1"/>
                </a:solidFill>
                <a:latin typeface="Bahnschrift SemiBold Condensed"/>
              </a:rPr>
              <a:t>, Прибайкальский район</a:t>
            </a:r>
            <a:endParaRPr lang="ru-RU" sz="22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0" name="Рисунок 1"/>
          <p:cNvPicPr/>
          <p:nvPr/>
        </p:nvPicPr>
        <p:blipFill>
          <a:blip r:embed="rId2"/>
          <a:srcRect l="75972" r="7075"/>
          <a:stretch/>
        </p:blipFill>
        <p:spPr>
          <a:xfrm>
            <a:off x="0" y="0"/>
            <a:ext cx="1745640" cy="6864120"/>
          </a:xfrm>
          <a:prstGeom prst="rect">
            <a:avLst/>
          </a:prstGeom>
          <a:ln w="0">
            <a:noFill/>
          </a:ln>
        </p:spPr>
      </p:pic>
      <p:pic>
        <p:nvPicPr>
          <p:cNvPr id="51" name="Рисунок 2"/>
          <p:cNvPicPr/>
          <p:nvPr/>
        </p:nvPicPr>
        <p:blipFill>
          <a:blip r:embed="rId3"/>
          <a:stretch/>
        </p:blipFill>
        <p:spPr>
          <a:xfrm rot="3250800">
            <a:off x="9651240" y="202680"/>
            <a:ext cx="2682720" cy="1924560"/>
          </a:xfrm>
          <a:prstGeom prst="rect">
            <a:avLst/>
          </a:prstGeom>
          <a:ln w="0">
            <a:noFill/>
          </a:ln>
        </p:spPr>
      </p:pic>
      <p:sp>
        <p:nvSpPr>
          <p:cNvPr id="52" name="Подзаголовок 3"/>
          <p:cNvSpPr/>
          <p:nvPr/>
        </p:nvSpPr>
        <p:spPr>
          <a:xfrm>
            <a:off x="2100600" y="2815781"/>
            <a:ext cx="6539040" cy="432099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200" b="0" strike="noStrike" spc="-1" dirty="0">
                <a:solidFill>
                  <a:schemeClr val="dk1"/>
                </a:solidFill>
                <a:latin typeface="Bahnschrift SemiBold Condensed"/>
              </a:rPr>
              <a:t>Краткая биография:</a:t>
            </a:r>
            <a:endParaRPr lang="ru-RU" sz="2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</a:rPr>
              <a:t>Родился в 1918 году. Ветеран Великой Отечественной войны, кавалер Ордена Отечественной войны 2 степени, Ордена Красной </a:t>
            </a:r>
            <a:r>
              <a:rPr lang="ru-RU" sz="2000" b="0" strike="noStrike" spc="-1" dirty="0" smtClean="0">
                <a:solidFill>
                  <a:schemeClr val="dk1"/>
                </a:solidFill>
                <a:latin typeface="Bahnschrift SemiBold Condensed"/>
              </a:rPr>
              <a:t>Звезды. </a:t>
            </a: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</a:rPr>
              <a:t>В годы войны командовал танковой ротой</a:t>
            </a:r>
            <a:r>
              <a:rPr lang="ru-RU" sz="2000" b="0" strike="noStrike" spc="-1" dirty="0" smtClean="0">
                <a:solidFill>
                  <a:schemeClr val="dk1"/>
                </a:solidFill>
                <a:latin typeface="Bahnschrift SemiBold Condensed"/>
              </a:rPr>
              <a:t>, боевой </a:t>
            </a: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</a:rPr>
              <a:t>путь прошел от Крыма до востока. После войны </a:t>
            </a: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  <a:ea typeface="Microsoft YaHei"/>
              </a:rPr>
              <a:t>работал директором Ильинской, а затем </a:t>
            </a:r>
            <a:r>
              <a:rPr lang="ru-RU" sz="2000" b="0" strike="noStrike" spc="-1" dirty="0" err="1">
                <a:solidFill>
                  <a:schemeClr val="dk1"/>
                </a:solidFill>
                <a:latin typeface="Bahnschrift SemiBold Condensed"/>
                <a:ea typeface="Microsoft YaHei"/>
              </a:rPr>
              <a:t>Батуринской</a:t>
            </a: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  <a:ea typeface="Microsoft YaHei"/>
              </a:rPr>
              <a:t> семилетних школ. В 1953 г. возглавил только что открытую </a:t>
            </a:r>
            <a:r>
              <a:rPr lang="ru-RU" sz="2000" b="0" strike="noStrike" spc="-1" dirty="0" err="1">
                <a:solidFill>
                  <a:schemeClr val="dk1"/>
                </a:solidFill>
                <a:latin typeface="Bahnschrift SemiBold Condensed"/>
                <a:ea typeface="Microsoft YaHei"/>
              </a:rPr>
              <a:t>Туркинскую</a:t>
            </a: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  <a:ea typeface="Microsoft YaHei"/>
              </a:rPr>
              <a:t> </a:t>
            </a:r>
            <a:r>
              <a:rPr lang="ru-RU" sz="2000" b="0" strike="noStrike" spc="-1" dirty="0" smtClean="0">
                <a:solidFill>
                  <a:schemeClr val="dk1"/>
                </a:solidFill>
                <a:latin typeface="Bahnschrift SemiBold Condensed"/>
                <a:ea typeface="Microsoft YaHei"/>
              </a:rPr>
              <a:t>среднюю школу</a:t>
            </a: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  <a:ea typeface="Microsoft YaHei"/>
              </a:rPr>
              <a:t>. Директор, учитель, артист, актер, играл на баяне, пел, читал стихи, депутат районного совета. В 44 года закончил Педагогический институт. Награжден многочисленными грамотами. </a:t>
            </a:r>
            <a:r>
              <a:rPr lang="ru-RU" sz="2000" b="0" strike="noStrike" spc="-1" dirty="0" smtClean="0">
                <a:solidFill>
                  <a:schemeClr val="dk1"/>
                </a:solidFill>
                <a:latin typeface="Bahnschrift SemiBold Condensed"/>
                <a:ea typeface="Microsoft YaHei"/>
              </a:rPr>
              <a:t>Отличник </a:t>
            </a:r>
            <a:r>
              <a:rPr lang="ru-RU" sz="2000" b="0" strike="noStrike" spc="-1" dirty="0">
                <a:solidFill>
                  <a:schemeClr val="dk1"/>
                </a:solidFill>
                <a:latin typeface="Bahnschrift SemiBold Condensed"/>
                <a:ea typeface="Microsoft YaHei"/>
              </a:rPr>
              <a:t>народного просвещения.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3" name="Рисунок 5"/>
          <p:cNvPicPr/>
          <p:nvPr/>
        </p:nvPicPr>
        <p:blipFill>
          <a:blip r:embed="rId4"/>
          <a:stretch/>
        </p:blipFill>
        <p:spPr>
          <a:xfrm>
            <a:off x="8639640" y="1976580"/>
            <a:ext cx="3065400" cy="4312708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54" name="Рисунок 6"/>
          <p:cNvPicPr/>
          <p:nvPr/>
        </p:nvPicPr>
        <p:blipFill>
          <a:blip r:embed="rId5"/>
          <a:stretch/>
        </p:blipFill>
        <p:spPr>
          <a:xfrm flipH="1">
            <a:off x="11043720" y="5807107"/>
            <a:ext cx="835920" cy="835920"/>
          </a:xfrm>
          <a:prstGeom prst="rect">
            <a:avLst/>
          </a:prstGeom>
          <a:ln w="0">
            <a:noFill/>
          </a:ln>
          <a:effectLst>
            <a:outerShdw blurRad="190440" algn="tl" rotWithShape="0">
              <a:srgbClr val="000000">
                <a:alpha val="70000"/>
              </a:srgbClr>
            </a:outerShdw>
          </a:effectLst>
        </p:spPr>
      </p:pic>
      <p:sp>
        <p:nvSpPr>
          <p:cNvPr id="55" name="TextBox 1"/>
          <p:cNvSpPr/>
          <p:nvPr/>
        </p:nvSpPr>
        <p:spPr>
          <a:xfrm>
            <a:off x="8825040" y="3684960"/>
            <a:ext cx="169416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dk1"/>
                </a:solidFill>
                <a:latin typeface="Calibri Light"/>
              </a:rPr>
              <a:t>Место для фото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Заголовок 2"/>
          <p:cNvSpPr/>
          <p:nvPr/>
        </p:nvSpPr>
        <p:spPr>
          <a:xfrm>
            <a:off x="1968840" y="891360"/>
            <a:ext cx="5535000" cy="493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sz="2200"/>
              <a:t/>
            </a:r>
            <a:br>
              <a:rPr sz="2200"/>
            </a:br>
            <a:r>
              <a:rPr lang="ru-RU" sz="2100" b="0" strike="noStrike" spc="-1">
                <a:solidFill>
                  <a:srgbClr val="463026"/>
                </a:solidFill>
                <a:latin typeface="Bahnschrift SemiBold Condensed"/>
              </a:rPr>
              <a:t>СТРАНИЦЫ КНИГИ ПАМЯТИ </a:t>
            </a:r>
            <a:endParaRPr lang="ru-RU" sz="2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Заголовок 3"/>
          <p:cNvSpPr/>
          <p:nvPr/>
        </p:nvSpPr>
        <p:spPr>
          <a:xfrm>
            <a:off x="1968840" y="193320"/>
            <a:ext cx="5965920" cy="811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defTabSz="914400">
              <a:lnSpc>
                <a:spcPct val="100000"/>
              </a:lnSpc>
            </a:pPr>
            <a:r>
              <a:rPr lang="ru-RU" sz="2600" b="0" strike="noStrike" spc="-1">
                <a:solidFill>
                  <a:srgbClr val="8F1613"/>
                </a:solidFill>
                <a:latin typeface="Bahnschrift SemiBold Condensed"/>
              </a:rPr>
              <a:t>«Учитель-ветеран Великой Отечественной войны и Учитель-ветеран тыла»</a:t>
            </a:r>
            <a:endParaRPr lang="ru-RU" sz="2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Рисунок 7"/>
          <p:cNvSpPr/>
          <p:nvPr/>
        </p:nvSpPr>
        <p:spPr>
          <a:xfrm>
            <a:off x="8974453" y="2077380"/>
            <a:ext cx="2487227" cy="3579120"/>
          </a:xfrm>
          <a:prstGeom prst="ellipse">
            <a:avLst/>
          </a:prstGeom>
          <a:blipFill rotWithShape="0">
            <a:blip r:embed="rId6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</TotalTime>
  <Words>124</Words>
  <Application>Microsoft Office PowerPoint</Application>
  <PresentationFormat>Широкоэкранный</PresentationFormat>
  <Paragraphs>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1</vt:i4>
      </vt:variant>
    </vt:vector>
  </HeadingPairs>
  <TitlesOfParts>
    <vt:vector size="20" baseType="lpstr">
      <vt:lpstr>Microsoft YaHei</vt:lpstr>
      <vt:lpstr>Arial</vt:lpstr>
      <vt:lpstr>Bahnschrift SemiBold Condensed</vt:lpstr>
      <vt:lpstr>Calibri</vt:lpstr>
      <vt:lpstr>Calibri Light</vt:lpstr>
      <vt:lpstr>Symbol</vt:lpstr>
      <vt:lpstr>Times New Roman</vt:lpstr>
      <vt:lpstr>Wingdings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subject/>
  <dc:creator>Пользователь</dc:creator>
  <dc:description/>
  <cp:lastModifiedBy>Оксана</cp:lastModifiedBy>
  <cp:revision>13</cp:revision>
  <dcterms:created xsi:type="dcterms:W3CDTF">2025-02-12T07:14:33Z</dcterms:created>
  <dcterms:modified xsi:type="dcterms:W3CDTF">2025-06-05T02:29:40Z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