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2F24"/>
    <a:srgbClr val="FFFFFF"/>
    <a:srgbClr val="261A14"/>
    <a:srgbClr val="463026"/>
    <a:srgbClr val="8F1613"/>
    <a:srgbClr val="78372A"/>
    <a:srgbClr val="B452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6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252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394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431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385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800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349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419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984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299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743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14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64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7479" y="1386077"/>
            <a:ext cx="7569383" cy="1604597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>
                <a:latin typeface="Bahnschrift SemiBold Condensed" panose="020B0502040204020203" pitchFamily="34" charset="0"/>
              </a:rPr>
              <a:t>Сумкин </a:t>
            </a:r>
            <a:r>
              <a:rPr lang="ru-RU" sz="2000" dirty="0">
                <a:latin typeface="Bahnschrift SemiBold Condensed" panose="020B0502040204020203" pitchFamily="34" charset="0"/>
              </a:rPr>
              <a:t>Г</a:t>
            </a:r>
            <a:r>
              <a:rPr lang="ru-RU" sz="2000" dirty="0" smtClean="0">
                <a:latin typeface="Bahnschrift SemiBold Condensed" panose="020B0502040204020203" pitchFamily="34" charset="0"/>
              </a:rPr>
              <a:t>еоргий Петрович 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>
                <a:latin typeface="Bahnschrift SemiBold Condensed" panose="020B0502040204020203" pitchFamily="34" charset="0"/>
              </a:rPr>
              <a:t>1921-1980г.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>
                <a:latin typeface="Bahnschrift SemiBold Condensed" panose="020B0502040204020203" pitchFamily="34" charset="0"/>
              </a:rPr>
              <a:t>Место </a:t>
            </a:r>
            <a:r>
              <a:rPr lang="ru-RU" sz="2000" dirty="0">
                <a:latin typeface="Bahnschrift SemiBold Condensed" panose="020B0502040204020203" pitchFamily="34" charset="0"/>
              </a:rPr>
              <a:t>рождения – </a:t>
            </a:r>
            <a:r>
              <a:rPr lang="ru-RU" sz="2000" dirty="0" smtClean="0">
                <a:latin typeface="Bahnschrift SemiBold Condensed" panose="020B0502040204020203" pitchFamily="34" charset="0"/>
              </a:rPr>
              <a:t>Прибайкальский район, с.Зырянск.</a:t>
            </a:r>
            <a:endParaRPr lang="ru-RU" sz="20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0"/>
            <a:ext cx="1585913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585913" y="2643188"/>
            <a:ext cx="6646274" cy="36193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0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just"/>
            <a:r>
              <a:rPr lang="ru-RU" sz="1800" dirty="0"/>
              <a:t>Р</a:t>
            </a:r>
            <a:r>
              <a:rPr lang="ru-RU" sz="1800" dirty="0" smtClean="0"/>
              <a:t>одился </a:t>
            </a:r>
            <a:r>
              <a:rPr lang="ru-RU" sz="1800" dirty="0"/>
              <a:t>в 1921 </a:t>
            </a:r>
            <a:r>
              <a:rPr lang="ru-RU" sz="1800"/>
              <a:t>году </a:t>
            </a:r>
            <a:r>
              <a:rPr lang="ru-RU" sz="1800" smtClean="0"/>
              <a:t> </a:t>
            </a:r>
            <a:r>
              <a:rPr lang="ru-RU" sz="1800" smtClean="0"/>
              <a:t>в Прибайкальском </a:t>
            </a:r>
            <a:r>
              <a:rPr lang="ru-RU" sz="1800" dirty="0"/>
              <a:t>районе, в селе Зырянск. Еще до войны </a:t>
            </a:r>
            <a:r>
              <a:rPr lang="ru-RU" sz="1800" dirty="0" smtClean="0"/>
              <a:t> </a:t>
            </a:r>
            <a:r>
              <a:rPr lang="ru-RU" sz="1800" dirty="0"/>
              <a:t>окончил полковое училище, работал в Зырянской школе.  В 1940 году был призван в армию и довоенные шесть месяцев служил танкистом на Дальнем Востоке в городе Ворошилово-Уссурийске</a:t>
            </a:r>
            <a:r>
              <a:rPr lang="ru-RU" sz="1800" dirty="0" smtClean="0"/>
              <a:t>.</a:t>
            </a:r>
            <a:r>
              <a:rPr lang="ru-RU" sz="1800" dirty="0"/>
              <a:t> В боях за Родину Георгий Петрович награжден в декабре 1944года за форсирование реки Днепр и удержание плацдарма  орденом Отечественной Войны </a:t>
            </a:r>
            <a:r>
              <a:rPr lang="en-US" sz="1800" dirty="0"/>
              <a:t>II</a:t>
            </a:r>
            <a:r>
              <a:rPr lang="ru-RU" sz="1800" dirty="0"/>
              <a:t> </a:t>
            </a:r>
            <a:r>
              <a:rPr lang="ru-RU" sz="1800" dirty="0" smtClean="0"/>
              <a:t>степени, а  </a:t>
            </a:r>
            <a:r>
              <a:rPr lang="ru-RU" sz="1800" dirty="0"/>
              <a:t>также семью </a:t>
            </a:r>
            <a:r>
              <a:rPr lang="ru-RU" sz="1800" dirty="0" smtClean="0"/>
              <a:t>медалями. Имеет восемь благодарностей </a:t>
            </a:r>
            <a:r>
              <a:rPr lang="ru-RU" sz="1800" dirty="0"/>
              <a:t>Верховного </a:t>
            </a:r>
            <a:r>
              <a:rPr lang="ru-RU" sz="1800" dirty="0" smtClean="0"/>
              <a:t>командования. В </a:t>
            </a:r>
            <a:r>
              <a:rPr lang="ru-RU" sz="1800" dirty="0"/>
              <a:t>1953 году Сумкин Георгий Петрович пришел работать учителем в Туркинскую среднюю школу. Он преподавал детям военное дело  и </a:t>
            </a:r>
            <a:r>
              <a:rPr lang="ru-RU" sz="1800" dirty="0" smtClean="0"/>
              <a:t>технологию.</a:t>
            </a:r>
            <a:r>
              <a:rPr lang="ru-RU" sz="1800" dirty="0"/>
              <a:t> На 59 году своей жизни в октябре 1980, после тяжелой операции, Георгий Петрович скончался, но память о нем и его боевых подвигах останется жить вечно.</a:t>
            </a:r>
          </a:p>
          <a:p>
            <a:pPr algn="just"/>
            <a:endParaRPr lang="ru-RU" sz="2000" dirty="0"/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0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pic>
        <p:nvPicPr>
          <p:cNvPr id="14" name="Рисунок 13" descr="C:\Users\виктор\AppData\Local\Microsoft\Windows\Temporary Internet Files\Content.Word\IMG_20150426_15495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27" t="6726" r="21245" b="2247"/>
          <a:stretch/>
        </p:blipFill>
        <p:spPr bwMode="auto">
          <a:xfrm rot="10800000">
            <a:off x="8232187" y="1896133"/>
            <a:ext cx="3157536" cy="39276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 descr="http://qrcoder.ru/code/?https%3A%2F%2Fdisk.yandex.ru%2Fi%2FgZph7teXz69c4w&amp;4&amp;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0080" y="5214938"/>
            <a:ext cx="1217614" cy="121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qrcoder.ru/code/?https%3A%2F%2Fdisk.yandex.ru%2Fi%2FgZph7teXz69c4w&amp;4&amp;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4037" y="5214938"/>
            <a:ext cx="1217614" cy="121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354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157</Words>
  <Application>Microsoft Office PowerPoint</Application>
  <PresentationFormat>Широкоэкранный</PresentationFormat>
  <Paragraphs>8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Bahnschrift SemiBold Condensed</vt:lpstr>
      <vt:lpstr>Calibri</vt:lpstr>
      <vt:lpstr>Calibri Light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Страницы Книги Памяти  «Учитель-ветеран Великой Отечественной войны  и Учитель-ветеран тыла»</dc:title>
  <dc:creator>Пользователь</dc:creator>
  <cp:lastModifiedBy>Оксана</cp:lastModifiedBy>
  <cp:revision>18</cp:revision>
  <dcterms:created xsi:type="dcterms:W3CDTF">2025-02-12T07:14:33Z</dcterms:created>
  <dcterms:modified xsi:type="dcterms:W3CDTF">2025-06-05T02:41:46Z</dcterms:modified>
</cp:coreProperties>
</file>