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2F24"/>
    <a:srgbClr val="FFFFFF"/>
    <a:srgbClr val="261A14"/>
    <a:srgbClr val="463026"/>
    <a:srgbClr val="8F1613"/>
    <a:srgbClr val="78372A"/>
    <a:srgbClr val="B452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9" d="100"/>
          <a:sy n="69" d="100"/>
        </p:scale>
        <p:origin x="73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9252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394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8431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3385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2800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4349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8419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7984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0299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743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414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3B601D-6A38-4780-A4EC-6835CB2B45AA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664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68844" y="1575529"/>
            <a:ext cx="3723503" cy="1241811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b="1" dirty="0" smtClean="0">
                <a:latin typeface="Bahnschrift SemiBold Condensed" panose="020B0502040204020203" pitchFamily="34" charset="0"/>
              </a:rPr>
              <a:t>Зимин </a:t>
            </a:r>
            <a:r>
              <a:rPr lang="ru-RU" sz="2600" b="1" dirty="0" err="1" smtClean="0">
                <a:latin typeface="Bahnschrift SemiBold Condensed" panose="020B0502040204020203" pitchFamily="34" charset="0"/>
              </a:rPr>
              <a:t>Африкан</a:t>
            </a:r>
            <a:r>
              <a:rPr lang="ru-RU" sz="2600" b="1" dirty="0" smtClean="0">
                <a:latin typeface="Bahnschrift SemiBold Condensed" panose="020B0502040204020203" pitchFamily="34" charset="0"/>
              </a:rPr>
              <a:t> Архипович</a:t>
            </a:r>
            <a:endParaRPr lang="ru-RU" sz="2600" b="1" dirty="0" smtClean="0">
              <a:latin typeface="Bahnschrift SemiBold Condensed" panose="020B0502040204020203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latin typeface="Bahnschrift SemiBold Condensed" panose="020B0502040204020203" pitchFamily="34" charset="0"/>
              </a:rPr>
              <a:t>21.06.1918-25.06.1992</a:t>
            </a:r>
            <a:endParaRPr lang="ru-RU" sz="2200" dirty="0" smtClean="0">
              <a:latin typeface="Bahnschrift SemiBold Condensed" panose="020B0502040204020203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>
                <a:latin typeface="Bahnschrift SemiBold Condensed" panose="020B0502040204020203" pitchFamily="34" charset="0"/>
              </a:rPr>
              <a:t>Место рождения – </a:t>
            </a:r>
            <a:r>
              <a:rPr lang="ru-RU" sz="2200" dirty="0" err="1" smtClean="0">
                <a:latin typeface="Bahnschrift SemiBold Condensed" panose="020B0502040204020203" pitchFamily="34" charset="0"/>
              </a:rPr>
              <a:t>с.Корсунгай</a:t>
            </a:r>
            <a:endParaRPr lang="ru-RU" sz="2200" dirty="0">
              <a:latin typeface="Bahnschrift SemiBold Condensed" panose="020B0502040204020203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0" y="-1"/>
            <a:ext cx="1746422" cy="68648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588">
            <a:off x="9651106" y="203290"/>
            <a:ext cx="2683307" cy="1925457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1968844" y="2990674"/>
            <a:ext cx="5860752" cy="33548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ru-RU" sz="2200" dirty="0" err="1">
                <a:latin typeface="Bahnschrift SemiBold" panose="020B0502040204020203" pitchFamily="34" charset="0"/>
              </a:rPr>
              <a:t>Африкан</a:t>
            </a:r>
            <a:r>
              <a:rPr lang="ru-RU" sz="2200" dirty="0">
                <a:latin typeface="Bahnschrift SemiBold" panose="020B0502040204020203" pitchFamily="34" charset="0"/>
              </a:rPr>
              <a:t> Архипович – родился в 1918 году в </a:t>
            </a:r>
            <a:r>
              <a:rPr lang="ru-RU" sz="2200" dirty="0" err="1">
                <a:latin typeface="Bahnschrift SemiBold" panose="020B0502040204020203" pitchFamily="34" charset="0"/>
              </a:rPr>
              <a:t>с.Корсунгай</a:t>
            </a:r>
            <a:r>
              <a:rPr lang="ru-RU" sz="2200" dirty="0">
                <a:latin typeface="Bahnschrift SemiBold" panose="020B0502040204020203" pitchFamily="34" charset="0"/>
              </a:rPr>
              <a:t> Иркутской области. Учился на рабфаке в г. Улан-Удэ</a:t>
            </a:r>
            <a:r>
              <a:rPr lang="ru-RU" sz="2200" dirty="0" smtClean="0">
                <a:latin typeface="Bahnschrift SemiBold" panose="020B0502040204020203" pitchFamily="34" charset="0"/>
              </a:rPr>
              <a:t>.</a:t>
            </a:r>
            <a:r>
              <a:rPr lang="ru-RU" sz="2200" dirty="0">
                <a:latin typeface="Bahnschrift SemiBold" panose="020B0502040204020203" pitchFamily="34" charset="0"/>
              </a:rPr>
              <a:t> 5 февраля 1942 года </a:t>
            </a:r>
            <a:r>
              <a:rPr lang="ru-RU" sz="2200" dirty="0" smtClean="0">
                <a:latin typeface="Bahnschrift SemiBold" panose="020B0502040204020203" pitchFamily="34" charset="0"/>
              </a:rPr>
              <a:t>призван </a:t>
            </a:r>
            <a:r>
              <a:rPr lang="ru-RU" sz="2200" dirty="0">
                <a:latin typeface="Bahnschrift SemiBold" panose="020B0502040204020203" pitchFamily="34" charset="0"/>
              </a:rPr>
              <a:t>в армию. Учувствовал в освобождении г. Белгорода. С 1946 года работал в </a:t>
            </a:r>
            <a:r>
              <a:rPr lang="ru-RU" sz="2200" dirty="0" err="1">
                <a:latin typeface="Bahnschrift SemiBold" panose="020B0502040204020203" pitchFamily="34" charset="0"/>
              </a:rPr>
              <a:t>Горячинской</a:t>
            </a:r>
            <a:r>
              <a:rPr lang="ru-RU" sz="2200" dirty="0">
                <a:latin typeface="Bahnschrift SemiBold" panose="020B0502040204020203" pitchFamily="34" charset="0"/>
              </a:rPr>
              <a:t> школе. 37 лет посвятил педагогической </a:t>
            </a:r>
            <a:r>
              <a:rPr lang="ru-RU" sz="2200" dirty="0" smtClean="0">
                <a:latin typeface="Bahnschrift SemiBold" panose="020B0502040204020203" pitchFamily="34" charset="0"/>
              </a:rPr>
              <a:t>деятельности.</a:t>
            </a:r>
          </a:p>
          <a:p>
            <a:pPr algn="l"/>
            <a:r>
              <a:rPr lang="ru-RU" sz="2200" dirty="0" smtClean="0">
                <a:latin typeface="Bahnschrift SemiBold" panose="020B0502040204020203" pitchFamily="34" charset="0"/>
              </a:rPr>
              <a:t>Умер </a:t>
            </a:r>
            <a:r>
              <a:rPr lang="ru-RU" sz="2200" dirty="0" err="1">
                <a:latin typeface="Bahnschrift SemiBold" panose="020B0502040204020203" pitchFamily="34" charset="0"/>
              </a:rPr>
              <a:t>Африкан</a:t>
            </a:r>
            <a:r>
              <a:rPr lang="ru-RU" sz="2200" dirty="0">
                <a:latin typeface="Bahnschrift SemiBold" panose="020B0502040204020203" pitchFamily="34" charset="0"/>
              </a:rPr>
              <a:t> Архипович в 1992 году в с. Горячинск. </a:t>
            </a:r>
          </a:p>
          <a:p>
            <a:pPr algn="just"/>
            <a:endParaRPr lang="ru-RU" sz="2200" dirty="0" smtClean="0">
              <a:latin typeface="Bahnschrift SemiBold Condensed" panose="020B0502040204020203" pitchFamily="34" charset="0"/>
            </a:endParaRPr>
          </a:p>
        </p:txBody>
      </p:sp>
      <p:pic>
        <p:nvPicPr>
          <p:cNvPr id="17" name="Рисунок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2187" y="1796902"/>
            <a:ext cx="2880657" cy="4145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8803719" y="3684861"/>
            <a:ext cx="1737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+mj-lt"/>
              </a:rPr>
              <a:t>Место для фото</a:t>
            </a:r>
            <a:endParaRPr lang="ru-RU" dirty="0">
              <a:latin typeface="+mj-lt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968845" y="891383"/>
            <a:ext cx="5535826" cy="494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/>
            </a:r>
            <a:b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</a:br>
            <a:r>
              <a:rPr lang="ru-RU" sz="2100" dirty="0" smtClean="0">
                <a:solidFill>
                  <a:srgbClr val="463026"/>
                </a:solidFill>
                <a:latin typeface="Bahnschrift SemiBold Condensed" panose="020B0502040204020203" pitchFamily="34" charset="0"/>
              </a:rPr>
              <a:t>СТРАНИЦЫ КНИГИ ПАМЯТИ </a:t>
            </a:r>
            <a:endParaRPr lang="ru-RU" sz="21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968845" y="193193"/>
            <a:ext cx="5966639" cy="8117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«Учитель-ветеран Великой Отечественной войны и Учитель-ветеран тыла»</a:t>
            </a:r>
            <a:endParaRPr lang="ru-RU" sz="26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311569" y="6087175"/>
            <a:ext cx="1560774" cy="648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000" dirty="0">
              <a:solidFill>
                <a:srgbClr val="C00000"/>
              </a:solidFill>
            </a:endParaRPr>
          </a:p>
        </p:txBody>
      </p:sp>
      <p:pic>
        <p:nvPicPr>
          <p:cNvPr id="14" name="Рисунок 13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6472" y="1796902"/>
            <a:ext cx="3131595" cy="40875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13544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80</Words>
  <Application>Microsoft Office PowerPoint</Application>
  <PresentationFormat>Широкоэкранный</PresentationFormat>
  <Paragraphs>8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7" baseType="lpstr">
      <vt:lpstr>Arial</vt:lpstr>
      <vt:lpstr>Bahnschrift SemiBold</vt:lpstr>
      <vt:lpstr>Bahnschrift SemiBold Condensed</vt:lpstr>
      <vt:lpstr>Calibri</vt:lpstr>
      <vt:lpstr>Calibri Light</vt:lpstr>
      <vt:lpstr>Тема Office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Страницы Книги Памяти  «Учитель-ветеран Великой Отечественной войны  и Учитель-ветеран тыла»</dc:title>
  <dc:creator>Пользователь</dc:creator>
  <cp:lastModifiedBy>User</cp:lastModifiedBy>
  <cp:revision>10</cp:revision>
  <dcterms:created xsi:type="dcterms:W3CDTF">2025-02-12T07:14:33Z</dcterms:created>
  <dcterms:modified xsi:type="dcterms:W3CDTF">2025-06-17T07:59:53Z</dcterms:modified>
</cp:coreProperties>
</file>