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23503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 smtClean="0">
                <a:latin typeface="Bahnschrift SemiBold Condensed" panose="020B0502040204020203" pitchFamily="34" charset="0"/>
              </a:rPr>
              <a:t>Зимина Татьяна Павловна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07.01.1920-24.10.2016</a:t>
            </a:r>
            <a:endParaRPr lang="ru-RU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2200" dirty="0" err="1" smtClean="0">
                <a:latin typeface="Bahnschrift SemiBold Condensed" panose="020B0502040204020203" pitchFamily="34" charset="0"/>
              </a:rPr>
              <a:t>с.Горячинск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2200" dirty="0" smtClean="0">
              <a:latin typeface="Bahnschrift SemiBold" panose="020B0502040204020203" pitchFamily="34" charset="0"/>
            </a:endParaRPr>
          </a:p>
          <a:p>
            <a:pPr algn="just"/>
            <a:endParaRPr lang="ru-RU" sz="2200" dirty="0" smtClean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5" name="Picture 2" descr="img06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28160" y="1925782"/>
            <a:ext cx="3046422" cy="4088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43100" y="2903221"/>
            <a:ext cx="602734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kern="0" spc="-10" dirty="0">
                <a:latin typeface="Bahnschrift SemiBold" panose="020B0502040204020203" pitchFamily="34" charset="0"/>
                <a:ea typeface="Times New Roman" panose="02020603050405020304" pitchFamily="18" charset="0"/>
              </a:rPr>
              <a:t>Татьяна Павловна родилась 7 января 1920г. в с. Горячинск. В 1938г. окончила Улан-Удэнский </a:t>
            </a:r>
            <a:r>
              <a:rPr lang="ru-RU" kern="0" spc="-10" dirty="0" err="1">
                <a:latin typeface="Bahnschrift SemiBold" panose="020B0502040204020203" pitchFamily="34" charset="0"/>
                <a:ea typeface="Times New Roman" panose="02020603050405020304" pitchFamily="18" charset="0"/>
              </a:rPr>
              <a:t>педрабфак</a:t>
            </a:r>
            <a:r>
              <a:rPr lang="ru-RU" kern="0" spc="-10" dirty="0" smtClean="0">
                <a:latin typeface="Bahnschrift SemiBold" panose="020B0502040204020203" pitchFamily="34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kern="0" spc="-10" dirty="0" smtClean="0">
                <a:latin typeface="Bahnschrift SemiBold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Bahnschrift SemiBold" panose="020B0502040204020203" pitchFamily="34" charset="0"/>
              </a:rPr>
              <a:t>С 1942г. по 1988г. работала учителем начальных классов в </a:t>
            </a:r>
            <a:r>
              <a:rPr lang="ru-RU" dirty="0" err="1">
                <a:latin typeface="Bahnschrift SemiBold" panose="020B0502040204020203" pitchFamily="34" charset="0"/>
              </a:rPr>
              <a:t>Горячинской</a:t>
            </a:r>
            <a:r>
              <a:rPr lang="ru-RU" dirty="0">
                <a:latin typeface="Bahnschrift SemiBold" panose="020B0502040204020203" pitchFamily="34" charset="0"/>
              </a:rPr>
              <a:t> школе</a:t>
            </a:r>
            <a:r>
              <a:rPr lang="ru-RU" dirty="0" smtClean="0">
                <a:latin typeface="Bahnschrift SemiBold" panose="020B0502040204020203" pitchFamily="34" charset="0"/>
              </a:rPr>
              <a:t>.</a:t>
            </a:r>
          </a:p>
          <a:p>
            <a:r>
              <a:rPr lang="ru-RU" dirty="0">
                <a:latin typeface="Bahnschrift SemiBold" panose="020B0502040204020203" pitchFamily="34" charset="0"/>
              </a:rPr>
              <a:t>За свой безупречный добросовестный труд Татьяна Павловна награждена медалью «За добросовестный труд в годы Великой Отечественной Войны 1941-1945 гг.», Почётными грамотами министерства просвещения РСФСР, Бур АССР, Грамотами Верховного Совета Бур. АССР, в 1973г. присвоено Почетное звание «Отличник народного просвещения».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102</Words>
  <Application>Microsoft Office PowerPoint</Application>
  <PresentationFormat>Широкоэкранный</PresentationFormat>
  <Paragraphs>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8" baseType="lpstr">
      <vt:lpstr>Arial</vt:lpstr>
      <vt:lpstr>Bahnschrift SemiBold</vt:lpstr>
      <vt:lpstr>Bahnschrift SemiBold Condensed</vt:lpstr>
      <vt:lpstr>Calibri</vt:lpstr>
      <vt:lpstr>Calibri Light</vt:lpstr>
      <vt:lpstr>Times New Roman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User</cp:lastModifiedBy>
  <cp:revision>12</cp:revision>
  <dcterms:created xsi:type="dcterms:W3CDTF">2025-02-12T07:14:33Z</dcterms:created>
  <dcterms:modified xsi:type="dcterms:W3CDTF">2025-06-17T08:11:03Z</dcterms:modified>
</cp:coreProperties>
</file>