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09.06.2025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Arial Black" panose="020B0A04020102020204" pitchFamily="34" charset="0"/>
              </a:rPr>
              <a:t>Учитель - ветеран тыла</a:t>
            </a:r>
            <a:endParaRPr lang="ru-RU" b="1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2" r="-937" b="7165"/>
          <a:stretch/>
        </p:blipFill>
        <p:spPr>
          <a:xfrm>
            <a:off x="8461647" y="1690689"/>
            <a:ext cx="3211908" cy="4966486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150124" y="256374"/>
            <a:ext cx="1413757" cy="640080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32247" y="1452785"/>
            <a:ext cx="6751178" cy="4357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Липина Вера Ильинична родилась 30 сентября 1923года, в селе Покровка Прибайкальского района.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Закончила два курса Педагогического училища в городе Улан-Удэ в 1941году. На третьем курсе училась до февраля 1942года. Работать начала в </a:t>
            </a:r>
            <a:r>
              <a:rPr lang="ru-RU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Ангырской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школе. В 1943году закончила третий курс заочно. Трудно было работать, трудно жить. Но её призвание к профессии учителя помогало работать. Вера Ильинична пользовалась авторитетом среди учащихся и всего населения. В школе работала учителем начальных классов, вела военное дело при  настоящей внешней форме военрука, что детям очень нравилось.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 время отпуска работала с колхозницами на разных работах. Разделяла с ними и радости и горести. Писала от их имени письма на фронт </a:t>
            </a:r>
            <a:r>
              <a:rPr lang="ru-RU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мужьям и сыновьям. Постоянно чувствовала уважение  и внимание со стороны жителей села </a:t>
            </a:r>
            <a:r>
              <a:rPr lang="ru-RU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Ангыр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Осенью, в начале учебного года с учениками и  родителями заготавливали для школы дрова, овощи. Дети целыми днями находились в школе. Много занимались с ними по учебной программе, вели внеклассную работу и помогали колхозу, помогали престарелым и больным людям.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1945 году вышла замуж и переехала в село Нестерово. Воспитала 5 детей.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1945 года работала в </a:t>
            </a:r>
            <a:r>
              <a:rPr lang="ru-RU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Нестеровской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школе. В 1974 году ушла на заслуженный отдых. В школе проработала 36 лет.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Награждена медалью «За доблестный труд в годы Великой Отечественной войны»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«За доблестный труд в ознаменование 100-летия со дня рождения </a:t>
            </a:r>
            <a:r>
              <a:rPr lang="ru-RU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В.И.Ленина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27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244</Words>
  <Application>Microsoft Office PowerPoint</Application>
  <PresentationFormat>Широкоэкранный</PresentationFormat>
  <Paragraphs>9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Times New Roman</vt:lpstr>
      <vt:lpstr>Тема Office</vt:lpstr>
      <vt:lpstr>Учитель - ветеран тыла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1</cp:lastModifiedBy>
  <cp:revision>14</cp:revision>
  <dcterms:created xsi:type="dcterms:W3CDTF">2025-02-12T07:14:33Z</dcterms:created>
  <dcterms:modified xsi:type="dcterms:W3CDTF">2025-06-09T15:33:16Z</dcterms:modified>
</cp:coreProperties>
</file>