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8" r:id="rId11"/>
    <p:sldId id="265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5000"/>
            <a:lum/>
          </a:blip>
          <a:srcRect/>
          <a:stretch>
            <a:fillRect l="-3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Как повысить познавательный интерес к изучению предмета у школьников?</a:t>
            </a: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105400"/>
            <a:ext cx="6400800" cy="1752600"/>
          </a:xfrm>
        </p:spPr>
        <p:txBody>
          <a:bodyPr/>
          <a:lstStyle/>
          <a:p>
            <a:r>
              <a:rPr lang="ru-RU" b="1" dirty="0" smtClean="0"/>
              <a:t>Учитель начальных классов Коменской СОШ</a:t>
            </a:r>
          </a:p>
          <a:p>
            <a:r>
              <a:rPr lang="ru-RU" b="1" dirty="0" err="1" smtClean="0"/>
              <a:t>А.А.Шляхова</a:t>
            </a:r>
            <a:endParaRPr lang="ru-RU" b="1" dirty="0"/>
          </a:p>
        </p:txBody>
      </p:sp>
    </p:spTree>
  </p:cSld>
  <p:clrMapOvr>
    <a:masterClrMapping/>
  </p:clrMapOvr>
  <p:transition advTm="159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b="1" i="1" dirty="0" smtClean="0"/>
              <a:t>Ребёнок по своей природе - пытливый исследователь, открыватель мира. Так пусть перед ним открывается чудесный мир в живых красках и трепетных звуках, в сказке, в игре, в собственном творчестве, в красоте. Через сказку, игру, через неповторимое детское творчество - верная дорога к сердцу ребёнка.  </a:t>
            </a:r>
            <a:br>
              <a:rPr lang="ru-RU" sz="3200" b="1" i="1" dirty="0" smtClean="0"/>
            </a:br>
            <a:r>
              <a:rPr lang="ru-RU" sz="3200" b="1" i="1" dirty="0" smtClean="0"/>
              <a:t>(В.А. Сухомлинский)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ransition advTm="1539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24734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7000"/>
            <a:lum/>
          </a:blip>
          <a:srcRect/>
          <a:stretch>
            <a:fillRect l="-1000" t="24000" r="-5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56895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</a:rPr>
              <a:t>Познавательный интерес можно классифицировать по возрасту: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</a:rPr>
              <a:t>С 3 до 7 лет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>наиболее активный возраст. Интересы разнообразные,</a:t>
            </a:r>
            <a:r>
              <a:rPr lang="en-US" sz="2200" dirty="0" smtClean="0">
                <a:latin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</a:rPr>
              <a:t>но поверхностные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</a:rPr>
              <a:t> Начальная школа -7-12 лет.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> Ведущая деятельность-учение. Интересы лежат в области изучаемых предметов. Самый благодатный период для развития познавательных интересов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</a:rPr>
              <a:t>Подростковый возраст-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>ведущая деятельность-общение. Учителя оказывают наименьшее влияние.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</a:rPr>
              <a:t> Старший подростковый возраст</a:t>
            </a:r>
            <a:endParaRPr lang="en-US" sz="2200" dirty="0" smtClean="0">
              <a:latin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</a:rPr>
              <a:t>- человек определяется с интересами. Четкий круг </a:t>
            </a:r>
            <a:r>
              <a:rPr lang="ru-RU" sz="2200" dirty="0" err="1" smtClean="0">
                <a:latin typeface="Times New Roman" pitchFamily="18" charset="0"/>
              </a:rPr>
              <a:t>интересов,часто</a:t>
            </a:r>
            <a:r>
              <a:rPr lang="ru-RU" sz="2200" dirty="0" smtClean="0">
                <a:latin typeface="Times New Roman" pitchFamily="18" charset="0"/>
              </a:rPr>
              <a:t> направленный на будущую </a:t>
            </a:r>
            <a:r>
              <a:rPr lang="ru-RU" sz="2400" dirty="0" smtClean="0">
                <a:latin typeface="Times New Roman" pitchFamily="18" charset="0"/>
              </a:rPr>
              <a:t>деятельность.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advTm="56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1" dur="indefinite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0" dur="indefinite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4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5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6" dur="indefinite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6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Во всех возрастных группах сохраняется интерес к другим вещам.</a:t>
            </a:r>
            <a:br>
              <a:rPr lang="ru-RU" sz="3600" dirty="0" smtClean="0"/>
            </a:br>
            <a:r>
              <a:rPr lang="ru-RU" sz="3600" dirty="0" smtClean="0"/>
              <a:t>По уровням:</a:t>
            </a:r>
            <a:br>
              <a:rPr lang="ru-RU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564904"/>
            <a:ext cx="415820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1) Любопытство.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3212976"/>
            <a:ext cx="581439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2) Любознательность.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4149080"/>
            <a:ext cx="4572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3) Интерес.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23728" y="5517232"/>
            <a:ext cx="69358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/>
              <a:t>4) Теоретический интерес</a:t>
            </a:r>
            <a:endParaRPr lang="ru-RU" sz="4800" dirty="0"/>
          </a:p>
        </p:txBody>
      </p:sp>
    </p:spTree>
    <p:custDataLst>
      <p:tags r:id="rId1"/>
    </p:custDataLst>
  </p:cSld>
  <p:clrMapOvr>
    <a:masterClrMapping/>
  </p:clrMapOvr>
  <p:transition advTm="44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517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2054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10943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5000"/>
            <a:lum/>
          </a:blip>
          <a:srcRect/>
          <a:stretch>
            <a:fillRect l="-11000" r="-11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Взгляды педагогов на нестандартные уроки расходятся: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прогресс педагогической мысли, правильный шаг в направлении демократизации школы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Опасное нарушение педагогических принципов, вынужденным отступлением педагогов под напором обленившихся учеников, не желающих и не умеющих серьезно трудиться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35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3000"/>
            <a:lum/>
          </a:blip>
          <a:srcRect/>
          <a:stretch>
            <a:fillRect t="-1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Условия: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567245"/>
            <a:ext cx="70922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4242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Демонстрировать детям своё полное к ним доверие.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2204864"/>
            <a:ext cx="6030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Помогать им в формировании и уточнении целей и задач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780928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Организовывать сообщение нового материала в форме увлекательного диалога, не нарушать единство логической структуры урока.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Левая фигурная скобка 7"/>
          <p:cNvSpPr/>
          <p:nvPr/>
        </p:nvSpPr>
        <p:spPr>
          <a:xfrm rot="16200000">
            <a:off x="3635896" y="-459432"/>
            <a:ext cx="1368152" cy="7992888"/>
          </a:xfrm>
          <a:prstGeom prst="leftBrace">
            <a:avLst>
              <a:gd name="adj1" fmla="val 9250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0" y="4437112"/>
            <a:ext cx="216024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организационный момент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1691680" y="4437112"/>
            <a:ext cx="216024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ход урока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3347864" y="4437112"/>
            <a:ext cx="216024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физкультминутка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5004048" y="4437112"/>
            <a:ext cx="216024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Рефлексия 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6732240" y="4437112"/>
            <a:ext cx="2160240" cy="2160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59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5" grpId="0"/>
      <p:bldP spid="6" grpId="0"/>
      <p:bldP spid="7" grpId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481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9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</p:spTree>
  </p:cSld>
  <p:clrMapOvr>
    <a:masterClrMapping/>
  </p:clrMapOvr>
  <p:transition advTm="2978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.8|10.4|8.9|10.9|1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0.6|8.6|6.5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5.5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3|18.2|3|10|2.5|2.3|2|17.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187</Words>
  <Application>Microsoft Office PowerPoint</Application>
  <PresentationFormat>Экран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Как повысить познавательный интерес к изучению предмета у школьников? </vt:lpstr>
      <vt:lpstr>Ребёнок по своей природе - пытливый исследователь, открыватель мира. Так пусть перед ним открывается чудесный мир в живых красках и трепетных звуках, в сказке, в игре, в собственном творчестве, в красоте. Через сказку, игру, через неповторимое детское творчество - верная дорога к сердцу ребёнка.   (В.А. Сухомлинский) </vt:lpstr>
      <vt:lpstr>Слайд 3</vt:lpstr>
      <vt:lpstr>Слайд 4</vt:lpstr>
      <vt:lpstr>Во всех возрастных группах сохраняется интерес к другим вещам. По уровням:    </vt:lpstr>
      <vt:lpstr>Слайд 6</vt:lpstr>
      <vt:lpstr>Слайд 7</vt:lpstr>
      <vt:lpstr>Слайд 8</vt:lpstr>
      <vt:lpstr>Взгляды педагогов на нестандартные уроки расходятся:</vt:lpstr>
      <vt:lpstr>Условия:</vt:lpstr>
      <vt:lpstr>Слайд 11</vt:lpstr>
      <vt:lpstr>Спасибо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повысить познавательный интерес к изучению предмета у школьников? </dc:title>
  <cp:lastModifiedBy>Admin</cp:lastModifiedBy>
  <cp:revision>22</cp:revision>
  <dcterms:modified xsi:type="dcterms:W3CDTF">2018-12-11T11:51:25Z</dcterms:modified>
</cp:coreProperties>
</file>