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7F1ECB-6F83-4319-93F9-D183E72B2E6C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A5211C8-5C92-4CF8-B79C-83B128C84E74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владеющий основами научных методов познания окружающего мира</a:t>
          </a: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/>
        </a:p>
      </dgm:t>
    </dgm:pt>
    <dgm:pt modelId="{23562DE5-B3BF-41E3-B1FE-BAEDF1F5605E}" type="parTrans" cxnId="{F992BBD8-0F62-4AB8-8661-E0C365670FE4}">
      <dgm:prSet/>
      <dgm:spPr/>
      <dgm:t>
        <a:bodyPr/>
        <a:lstStyle/>
        <a:p>
          <a:endParaRPr lang="ru-RU"/>
        </a:p>
      </dgm:t>
    </dgm:pt>
    <dgm:pt modelId="{5CD04927-33F3-4191-9B5F-A0293522857E}" type="sibTrans" cxnId="{F992BBD8-0F62-4AB8-8661-E0C365670FE4}">
      <dgm:prSet/>
      <dgm:spPr/>
      <dgm:t>
        <a:bodyPr/>
        <a:lstStyle/>
        <a:p>
          <a:endParaRPr lang="ru-RU"/>
        </a:p>
      </dgm:t>
    </dgm:pt>
    <dgm:pt modelId="{DC03EF75-51DA-41F7-B76B-887CF56C76B6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осознающий и принимающий традиционные ценности</a:t>
          </a:r>
        </a:p>
        <a:p>
          <a:pPr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/>
        </a:p>
      </dgm:t>
    </dgm:pt>
    <dgm:pt modelId="{14A1E4D4-196A-4958-B876-322F31D8E852}" type="parTrans" cxnId="{56D1BB8B-83A2-43EF-9966-1619CF6CBB48}">
      <dgm:prSet/>
      <dgm:spPr/>
      <dgm:t>
        <a:bodyPr/>
        <a:lstStyle/>
        <a:p>
          <a:endParaRPr lang="ru-RU"/>
        </a:p>
      </dgm:t>
    </dgm:pt>
    <dgm:pt modelId="{665D7170-06C4-4350-8B86-56D6FFD40BBB}" type="sibTrans" cxnId="{56D1BB8B-83A2-43EF-9966-1619CF6CBB48}">
      <dgm:prSet/>
      <dgm:spPr/>
      <dgm:t>
        <a:bodyPr/>
        <a:lstStyle/>
        <a:p>
          <a:endParaRPr lang="ru-RU"/>
        </a:p>
      </dgm:t>
    </dgm:pt>
    <dgm:pt modelId="{876E9124-99EF-47E5-9DC8-90923BEFECE7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осознающий себя личностью, </a:t>
          </a:r>
        </a:p>
        <a:p>
          <a:pPr marL="0" marR="0" indent="0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подготовленный к осознанному выбору профессии </a:t>
          </a:r>
        </a:p>
        <a:p>
          <a:pPr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/>
        </a:p>
      </dgm:t>
    </dgm:pt>
    <dgm:pt modelId="{3750DFD1-762F-4248-AAF9-48EF93EA64CA}" type="parTrans" cxnId="{50560D16-3F24-4A97-81F9-2B1C8C16491E}">
      <dgm:prSet/>
      <dgm:spPr/>
      <dgm:t>
        <a:bodyPr/>
        <a:lstStyle/>
        <a:p>
          <a:endParaRPr lang="ru-RU"/>
        </a:p>
      </dgm:t>
    </dgm:pt>
    <dgm:pt modelId="{0D349F4D-1D6F-46CC-B9EC-545B2505BAB2}" type="sibTrans" cxnId="{50560D16-3F24-4A97-81F9-2B1C8C16491E}">
      <dgm:prSet/>
      <dgm:spPr/>
      <dgm:t>
        <a:bodyPr/>
        <a:lstStyle/>
        <a:p>
          <a:endParaRPr lang="ru-RU"/>
        </a:p>
      </dgm:t>
    </dgm:pt>
    <dgm:pt modelId="{F55BC131-1D43-49DC-B5DF-6C7257DAE66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любящий свой край и свою Родину, </a:t>
          </a:r>
        </a:p>
        <a:p>
          <a:pPr marL="0" marR="0" indent="0" defTabSz="5778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мотивированный на образование и самообразование в течение всей своей жизни 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/>
        </a:p>
      </dgm:t>
    </dgm:pt>
    <dgm:pt modelId="{7B75D5CA-A667-4C9D-81F8-502859E6B5D2}" type="parTrans" cxnId="{1368A10F-3F9B-434B-8BF2-FF5707A48372}">
      <dgm:prSet/>
      <dgm:spPr/>
      <dgm:t>
        <a:bodyPr/>
        <a:lstStyle/>
        <a:p>
          <a:endParaRPr lang="ru-RU"/>
        </a:p>
      </dgm:t>
    </dgm:pt>
    <dgm:pt modelId="{03A72039-EBA6-45CC-83C1-7EB3FB3526C4}" type="sibTrans" cxnId="{1368A10F-3F9B-434B-8BF2-FF5707A48372}">
      <dgm:prSet/>
      <dgm:spPr/>
      <dgm:t>
        <a:bodyPr/>
        <a:lstStyle/>
        <a:p>
          <a:endParaRPr lang="ru-RU"/>
        </a:p>
      </dgm:t>
    </dgm:pt>
    <dgm:pt modelId="{3F025DA8-DD06-412D-918F-03D11A478477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креативный и критически мыслящий,</a:t>
          </a:r>
        </a:p>
        <a:p>
          <a:pPr marL="0" marR="0" indent="0" defTabSz="5778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умеющий вести конструктивный диалог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/>
        </a:p>
      </dgm:t>
    </dgm:pt>
    <dgm:pt modelId="{652B5914-2C5F-4D74-8909-6B2D42EA6B16}" type="parTrans" cxnId="{554C56A0-9AC5-4191-AF15-D515E648EECD}">
      <dgm:prSet/>
      <dgm:spPr/>
      <dgm:t>
        <a:bodyPr/>
        <a:lstStyle/>
        <a:p>
          <a:endParaRPr lang="ru-RU"/>
        </a:p>
      </dgm:t>
    </dgm:pt>
    <dgm:pt modelId="{A59388F1-CE18-4B65-96DC-E056EFF429F1}" type="sibTrans" cxnId="{554C56A0-9AC5-4191-AF15-D515E648EECD}">
      <dgm:prSet/>
      <dgm:spPr/>
      <dgm:t>
        <a:bodyPr/>
        <a:lstStyle/>
        <a:p>
          <a:endParaRPr lang="ru-RU"/>
        </a:p>
      </dgm:t>
    </dgm:pt>
    <dgm:pt modelId="{A93A1C37-FE4B-42E6-B7A4-E3F4AC90AB7C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готовый к сотрудничеству, </a:t>
          </a:r>
        </a:p>
        <a:p>
          <a:pPr marL="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мотивированный на творчество и </a:t>
          </a:r>
        </a:p>
        <a:p>
          <a:pPr marL="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инновационную деятельность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/>
        </a:p>
      </dgm:t>
    </dgm:pt>
    <dgm:pt modelId="{E6D180BC-C4AE-4BDB-9DB1-A8C1487C9C97}" type="parTrans" cxnId="{2586834F-CDED-46CA-8ABE-F5AA8B0DF1CE}">
      <dgm:prSet/>
      <dgm:spPr/>
      <dgm:t>
        <a:bodyPr/>
        <a:lstStyle/>
        <a:p>
          <a:endParaRPr lang="ru-RU"/>
        </a:p>
      </dgm:t>
    </dgm:pt>
    <dgm:pt modelId="{83A4FC4A-57D4-4DC8-AFF0-D596FB694F96}" type="sibTrans" cxnId="{2586834F-CDED-46CA-8ABE-F5AA8B0DF1CE}">
      <dgm:prSet/>
      <dgm:spPr/>
      <dgm:t>
        <a:bodyPr/>
        <a:lstStyle/>
        <a:p>
          <a:endParaRPr lang="ru-RU"/>
        </a:p>
      </dgm:t>
    </dgm:pt>
    <dgm:pt modelId="{338B1B7E-07FC-4D37-9854-B25D837F9DB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b="1" dirty="0" smtClean="0">
            <a:solidFill>
              <a:schemeClr val="tx2">
                <a:lumMod val="75000"/>
              </a:schemeClr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2">
                  <a:lumMod val="75000"/>
                </a:schemeClr>
              </a:solidFill>
            </a:rPr>
            <a:t>выполняющий и пропагандирующий правила ЗОЖ</a:t>
          </a:r>
        </a:p>
        <a:p>
          <a:pPr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/>
        </a:p>
      </dgm:t>
    </dgm:pt>
    <dgm:pt modelId="{4704D002-3FF2-42AC-A667-D92ADF8DE2C2}" type="parTrans" cxnId="{85BE6B35-38F1-4170-818E-6A2102D156CE}">
      <dgm:prSet/>
      <dgm:spPr/>
      <dgm:t>
        <a:bodyPr/>
        <a:lstStyle/>
        <a:p>
          <a:endParaRPr lang="ru-RU"/>
        </a:p>
      </dgm:t>
    </dgm:pt>
    <dgm:pt modelId="{C3CF2A69-B559-48C8-868B-79196F3FCBFF}" type="sibTrans" cxnId="{85BE6B35-38F1-4170-818E-6A2102D156CE}">
      <dgm:prSet/>
      <dgm:spPr/>
      <dgm:t>
        <a:bodyPr/>
        <a:lstStyle/>
        <a:p>
          <a:endParaRPr lang="ru-RU"/>
        </a:p>
      </dgm:t>
    </dgm:pt>
    <dgm:pt modelId="{EC64513D-D346-45F4-8644-41D1454656C8}">
      <dgm:prSet/>
      <dgm:spPr/>
    </dgm:pt>
    <dgm:pt modelId="{00392E73-8636-4870-8906-BAA489B178DC}" type="parTrans" cxnId="{0D640B08-C2F4-487D-B48A-7A46A1A10D3A}">
      <dgm:prSet/>
      <dgm:spPr/>
      <dgm:t>
        <a:bodyPr/>
        <a:lstStyle/>
        <a:p>
          <a:endParaRPr lang="ru-RU"/>
        </a:p>
      </dgm:t>
    </dgm:pt>
    <dgm:pt modelId="{A4B8978D-925F-4A12-B5D2-FBA73FBFA1B9}" type="sibTrans" cxnId="{0D640B08-C2F4-487D-B48A-7A46A1A10D3A}">
      <dgm:prSet/>
      <dgm:spPr/>
      <dgm:t>
        <a:bodyPr/>
        <a:lstStyle/>
        <a:p>
          <a:endParaRPr lang="ru-RU"/>
        </a:p>
      </dgm:t>
    </dgm:pt>
    <dgm:pt modelId="{D62B91B5-7A2A-4AA9-9605-27967E1BE465}" type="pres">
      <dgm:prSet presAssocID="{E07F1ECB-6F83-4319-93F9-D183E72B2E6C}" presName="Name0" presStyleCnt="0">
        <dgm:presLayoutVars>
          <dgm:chMax val="7"/>
          <dgm:chPref val="7"/>
          <dgm:dir/>
        </dgm:presLayoutVars>
      </dgm:prSet>
      <dgm:spPr/>
    </dgm:pt>
    <dgm:pt modelId="{B2CF56D3-BD65-4F43-AFB1-8E96AE393D09}" type="pres">
      <dgm:prSet presAssocID="{E07F1ECB-6F83-4319-93F9-D183E72B2E6C}" presName="Name1" presStyleCnt="0"/>
      <dgm:spPr/>
    </dgm:pt>
    <dgm:pt modelId="{F381DCAC-D286-4DEE-9A6E-F487AB633FDF}" type="pres">
      <dgm:prSet presAssocID="{E07F1ECB-6F83-4319-93F9-D183E72B2E6C}" presName="cycle" presStyleCnt="0"/>
      <dgm:spPr/>
    </dgm:pt>
    <dgm:pt modelId="{C40DEB1D-4BC3-4228-936D-9C206E7F484A}" type="pres">
      <dgm:prSet presAssocID="{E07F1ECB-6F83-4319-93F9-D183E72B2E6C}" presName="srcNode" presStyleLbl="node1" presStyleIdx="0" presStyleCnt="7"/>
      <dgm:spPr/>
    </dgm:pt>
    <dgm:pt modelId="{0634DB3D-9290-4B6C-9D3D-528B263ECDD3}" type="pres">
      <dgm:prSet presAssocID="{E07F1ECB-6F83-4319-93F9-D183E72B2E6C}" presName="conn" presStyleLbl="parChTrans1D2" presStyleIdx="0" presStyleCnt="1"/>
      <dgm:spPr/>
    </dgm:pt>
    <dgm:pt modelId="{7AA2EBEB-5115-45A4-8400-4C98FB0E4EAC}" type="pres">
      <dgm:prSet presAssocID="{E07F1ECB-6F83-4319-93F9-D183E72B2E6C}" presName="extraNode" presStyleLbl="node1" presStyleIdx="0" presStyleCnt="7"/>
      <dgm:spPr/>
    </dgm:pt>
    <dgm:pt modelId="{A1D6B00A-838C-4B25-A892-E00F71EB8C37}" type="pres">
      <dgm:prSet presAssocID="{E07F1ECB-6F83-4319-93F9-D183E72B2E6C}" presName="dstNode" presStyleLbl="node1" presStyleIdx="0" presStyleCnt="7"/>
      <dgm:spPr/>
    </dgm:pt>
    <dgm:pt modelId="{F28C06BA-6A01-4162-B83C-FB847CC53905}" type="pres">
      <dgm:prSet presAssocID="{5A5211C8-5C92-4CF8-B79C-83B128C84E74}" presName="text_1" presStyleLbl="node1" presStyleIdx="0" presStyleCnt="7" custScaleX="100336" custLinFactNeighborX="17484" custLinFactNeighborY="-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E96CFD-3ACF-4922-9A3F-40944628D292}" type="pres">
      <dgm:prSet presAssocID="{5A5211C8-5C92-4CF8-B79C-83B128C84E74}" presName="accent_1" presStyleCnt="0"/>
      <dgm:spPr/>
    </dgm:pt>
    <dgm:pt modelId="{7FBD3788-A8EF-4BC4-95C0-A5486B7D8BD0}" type="pres">
      <dgm:prSet presAssocID="{5A5211C8-5C92-4CF8-B79C-83B128C84E74}" presName="accentRepeatNode" presStyleLbl="solidFgAcc1" presStyleIdx="0" presStyleCnt="7" custLinFactNeighborX="6991" custLinFactNeighborY="-2845"/>
      <dgm:spPr/>
    </dgm:pt>
    <dgm:pt modelId="{A0C6C3A3-3F22-4242-AC1F-8B2CF219666A}" type="pres">
      <dgm:prSet presAssocID="{DC03EF75-51DA-41F7-B76B-887CF56C76B6}" presName="text_2" presStyleLbl="node1" presStyleIdx="1" presStyleCnt="7" custScaleX="99252" custLinFactNeighborX="4338" custLinFactNeighborY="-192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4C310D-63AD-430F-A778-196A741AC6AD}" type="pres">
      <dgm:prSet presAssocID="{DC03EF75-51DA-41F7-B76B-887CF56C76B6}" presName="accent_2" presStyleCnt="0"/>
      <dgm:spPr/>
    </dgm:pt>
    <dgm:pt modelId="{B0FC4D00-5126-45D9-ADA6-2A0BC9BF50A5}" type="pres">
      <dgm:prSet presAssocID="{DC03EF75-51DA-41F7-B76B-887CF56C76B6}" presName="accentRepeatNode" presStyleLbl="solidFgAcc1" presStyleIdx="1" presStyleCnt="7" custLinFactNeighborX="3543" custLinFactNeighborY="-5718"/>
      <dgm:spPr/>
    </dgm:pt>
    <dgm:pt modelId="{CF4C2A55-0597-416B-A1E7-CA9DC90725B8}" type="pres">
      <dgm:prSet presAssocID="{876E9124-99EF-47E5-9DC8-90923BEFECE7}" presName="text_3" presStyleLbl="node1" presStyleIdx="2" presStyleCnt="7" custScaleY="138427" custLinFactNeighborX="1189" custLinFactNeighborY="-233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86A16-AB4A-46DE-984D-5AE9DFE6475D}" type="pres">
      <dgm:prSet presAssocID="{876E9124-99EF-47E5-9DC8-90923BEFECE7}" presName="accent_3" presStyleCnt="0"/>
      <dgm:spPr/>
    </dgm:pt>
    <dgm:pt modelId="{C1E9A691-E5DA-466C-9F15-C508EF60A2CF}" type="pres">
      <dgm:prSet presAssocID="{876E9124-99EF-47E5-9DC8-90923BEFECE7}" presName="accentRepeatNode" presStyleLbl="solidFgAcc1" presStyleIdx="2" presStyleCnt="7" custLinFactNeighborX="813" custLinFactNeighborY="-14786"/>
      <dgm:spPr/>
    </dgm:pt>
    <dgm:pt modelId="{4D28CACC-7042-4F5C-898B-0F094C3DBDF0}" type="pres">
      <dgm:prSet presAssocID="{F55BC131-1D43-49DC-B5DF-6C7257DAE660}" presName="text_4" presStyleLbl="node1" presStyleIdx="3" presStyleCnt="7" custScaleY="184857" custLinFactNeighborX="2186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87E30A-A323-4E90-8BDA-AA056C050EE3}" type="pres">
      <dgm:prSet presAssocID="{F55BC131-1D43-49DC-B5DF-6C7257DAE660}" presName="accent_4" presStyleCnt="0"/>
      <dgm:spPr/>
    </dgm:pt>
    <dgm:pt modelId="{7357F073-0A6D-4AA0-819C-61E1F4C8B0D7}" type="pres">
      <dgm:prSet presAssocID="{F55BC131-1D43-49DC-B5DF-6C7257DAE660}" presName="accentRepeatNode" presStyleLbl="solidFgAcc1" presStyleIdx="3" presStyleCnt="7" custLinFactNeighborX="6623" custLinFactNeighborY="-5457"/>
      <dgm:spPr/>
    </dgm:pt>
    <dgm:pt modelId="{4C56EB77-7B70-4374-AEBF-0ADBA756E8AD}" type="pres">
      <dgm:prSet presAssocID="{3F025DA8-DD06-412D-918F-03D11A478477}" presName="text_5" presStyleLbl="node1" presStyleIdx="4" presStyleCnt="7" custScaleY="138859" custLinFactNeighborX="2506" custLinFactNeighborY="23323">
        <dgm:presLayoutVars>
          <dgm:bulletEnabled val="1"/>
        </dgm:presLayoutVars>
      </dgm:prSet>
      <dgm:spPr/>
    </dgm:pt>
    <dgm:pt modelId="{F19AB7F3-BA28-4561-B2B6-59E32243AFDE}" type="pres">
      <dgm:prSet presAssocID="{3F025DA8-DD06-412D-918F-03D11A478477}" presName="accent_5" presStyleCnt="0"/>
      <dgm:spPr/>
    </dgm:pt>
    <dgm:pt modelId="{92B50969-712C-42E1-BAD0-07DF7A49D8DD}" type="pres">
      <dgm:prSet presAssocID="{3F025DA8-DD06-412D-918F-03D11A478477}" presName="accentRepeatNode" presStyleLbl="solidFgAcc1" presStyleIdx="4" presStyleCnt="7" custLinFactNeighborX="10056" custLinFactNeighborY="13115"/>
      <dgm:spPr/>
    </dgm:pt>
    <dgm:pt modelId="{1C2D10A2-304C-402C-96DC-702B537A0C66}" type="pres">
      <dgm:prSet presAssocID="{A93A1C37-FE4B-42E6-B7A4-E3F4AC90AB7C}" presName="text_6" presStyleLbl="node1" presStyleIdx="5" presStyleCnt="7" custScaleY="184205" custLinFactNeighborX="1233" custLinFactNeighborY="45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915FE2-5316-4F10-BBAC-9928599F297B}" type="pres">
      <dgm:prSet presAssocID="{A93A1C37-FE4B-42E6-B7A4-E3F4AC90AB7C}" presName="accent_6" presStyleCnt="0"/>
      <dgm:spPr/>
    </dgm:pt>
    <dgm:pt modelId="{0D6E167B-6968-4A31-BC52-7A1DE56F14A2}" type="pres">
      <dgm:prSet presAssocID="{A93A1C37-FE4B-42E6-B7A4-E3F4AC90AB7C}" presName="accentRepeatNode" presStyleLbl="solidFgAcc1" presStyleIdx="5" presStyleCnt="7" custLinFactNeighborX="13710" custLinFactNeighborY="31775"/>
      <dgm:spPr/>
    </dgm:pt>
    <dgm:pt modelId="{51EABF62-8C31-4662-BD41-9603618380DA}" type="pres">
      <dgm:prSet presAssocID="{338B1B7E-07FC-4D37-9854-B25D837F9DBA}" presName="text_7" presStyleLbl="node1" presStyleIdx="6" presStyleCnt="7" custLinFactNeighborX="1191" custLinFactNeighborY="474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953C9E-4796-4AAF-BF62-3515151B3B09}" type="pres">
      <dgm:prSet presAssocID="{338B1B7E-07FC-4D37-9854-B25D837F9DBA}" presName="accent_7" presStyleCnt="0"/>
      <dgm:spPr/>
    </dgm:pt>
    <dgm:pt modelId="{D3E8F484-0864-428E-93A0-52505D36C418}" type="pres">
      <dgm:prSet presAssocID="{338B1B7E-07FC-4D37-9854-B25D837F9DBA}" presName="accentRepeatNode" presStyleLbl="solidFgAcc1" presStyleIdx="6" presStyleCnt="7" custLinFactNeighborX="21138" custLinFactNeighborY="30964"/>
      <dgm:spPr/>
    </dgm:pt>
  </dgm:ptLst>
  <dgm:cxnLst>
    <dgm:cxn modelId="{5F57ED19-30EA-4769-92AA-83921E9DE830}" type="presOf" srcId="{3F025DA8-DD06-412D-918F-03D11A478477}" destId="{4C56EB77-7B70-4374-AEBF-0ADBA756E8AD}" srcOrd="0" destOrd="0" presId="urn:microsoft.com/office/officeart/2008/layout/VerticalCurvedList"/>
    <dgm:cxn modelId="{85BE6B35-38F1-4170-818E-6A2102D156CE}" srcId="{E07F1ECB-6F83-4319-93F9-D183E72B2E6C}" destId="{338B1B7E-07FC-4D37-9854-B25D837F9DBA}" srcOrd="6" destOrd="0" parTransId="{4704D002-3FF2-42AC-A667-D92ADF8DE2C2}" sibTransId="{C3CF2A69-B559-48C8-868B-79196F3FCBFF}"/>
    <dgm:cxn modelId="{50560D16-3F24-4A97-81F9-2B1C8C16491E}" srcId="{E07F1ECB-6F83-4319-93F9-D183E72B2E6C}" destId="{876E9124-99EF-47E5-9DC8-90923BEFECE7}" srcOrd="2" destOrd="0" parTransId="{3750DFD1-762F-4248-AAF9-48EF93EA64CA}" sibTransId="{0D349F4D-1D6F-46CC-B9EC-545B2505BAB2}"/>
    <dgm:cxn modelId="{2586834F-CDED-46CA-8ABE-F5AA8B0DF1CE}" srcId="{E07F1ECB-6F83-4319-93F9-D183E72B2E6C}" destId="{A93A1C37-FE4B-42E6-B7A4-E3F4AC90AB7C}" srcOrd="5" destOrd="0" parTransId="{E6D180BC-C4AE-4BDB-9DB1-A8C1487C9C97}" sibTransId="{83A4FC4A-57D4-4DC8-AFF0-D596FB694F96}"/>
    <dgm:cxn modelId="{B8476332-04E2-4769-B450-20396A8821D0}" type="presOf" srcId="{5A5211C8-5C92-4CF8-B79C-83B128C84E74}" destId="{F28C06BA-6A01-4162-B83C-FB847CC53905}" srcOrd="0" destOrd="0" presId="urn:microsoft.com/office/officeart/2008/layout/VerticalCurvedList"/>
    <dgm:cxn modelId="{2BAFEC76-4016-420F-8904-BFE38D668010}" type="presOf" srcId="{E07F1ECB-6F83-4319-93F9-D183E72B2E6C}" destId="{D62B91B5-7A2A-4AA9-9605-27967E1BE465}" srcOrd="0" destOrd="0" presId="urn:microsoft.com/office/officeart/2008/layout/VerticalCurvedList"/>
    <dgm:cxn modelId="{0D640B08-C2F4-487D-B48A-7A46A1A10D3A}" srcId="{E07F1ECB-6F83-4319-93F9-D183E72B2E6C}" destId="{EC64513D-D346-45F4-8644-41D1454656C8}" srcOrd="7" destOrd="0" parTransId="{00392E73-8636-4870-8906-BAA489B178DC}" sibTransId="{A4B8978D-925F-4A12-B5D2-FBA73FBFA1B9}"/>
    <dgm:cxn modelId="{CF281C32-CE44-483D-B997-19B731802A05}" type="presOf" srcId="{F55BC131-1D43-49DC-B5DF-6C7257DAE660}" destId="{4D28CACC-7042-4F5C-898B-0F094C3DBDF0}" srcOrd="0" destOrd="0" presId="urn:microsoft.com/office/officeart/2008/layout/VerticalCurvedList"/>
    <dgm:cxn modelId="{56D1BB8B-83A2-43EF-9966-1619CF6CBB48}" srcId="{E07F1ECB-6F83-4319-93F9-D183E72B2E6C}" destId="{DC03EF75-51DA-41F7-B76B-887CF56C76B6}" srcOrd="1" destOrd="0" parTransId="{14A1E4D4-196A-4958-B876-322F31D8E852}" sibTransId="{665D7170-06C4-4350-8B86-56D6FFD40BBB}"/>
    <dgm:cxn modelId="{D0DAEB88-CA64-4A0C-9BC3-12DA5E8B906D}" type="presOf" srcId="{876E9124-99EF-47E5-9DC8-90923BEFECE7}" destId="{CF4C2A55-0597-416B-A1E7-CA9DC90725B8}" srcOrd="0" destOrd="0" presId="urn:microsoft.com/office/officeart/2008/layout/VerticalCurvedList"/>
    <dgm:cxn modelId="{237B56F4-E73A-4F17-A634-FDD202063911}" type="presOf" srcId="{338B1B7E-07FC-4D37-9854-B25D837F9DBA}" destId="{51EABF62-8C31-4662-BD41-9603618380DA}" srcOrd="0" destOrd="0" presId="urn:microsoft.com/office/officeart/2008/layout/VerticalCurvedList"/>
    <dgm:cxn modelId="{A9109B0F-D900-4C22-B887-EDFE29C7B71A}" type="presOf" srcId="{A93A1C37-FE4B-42E6-B7A4-E3F4AC90AB7C}" destId="{1C2D10A2-304C-402C-96DC-702B537A0C66}" srcOrd="0" destOrd="0" presId="urn:microsoft.com/office/officeart/2008/layout/VerticalCurvedList"/>
    <dgm:cxn modelId="{59637777-FDE2-4017-80FB-C8EAC6DA8197}" type="presOf" srcId="{DC03EF75-51DA-41F7-B76B-887CF56C76B6}" destId="{A0C6C3A3-3F22-4242-AC1F-8B2CF219666A}" srcOrd="0" destOrd="0" presId="urn:microsoft.com/office/officeart/2008/layout/VerticalCurvedList"/>
    <dgm:cxn modelId="{F992BBD8-0F62-4AB8-8661-E0C365670FE4}" srcId="{E07F1ECB-6F83-4319-93F9-D183E72B2E6C}" destId="{5A5211C8-5C92-4CF8-B79C-83B128C84E74}" srcOrd="0" destOrd="0" parTransId="{23562DE5-B3BF-41E3-B1FE-BAEDF1F5605E}" sibTransId="{5CD04927-33F3-4191-9B5F-A0293522857E}"/>
    <dgm:cxn modelId="{1368A10F-3F9B-434B-8BF2-FF5707A48372}" srcId="{E07F1ECB-6F83-4319-93F9-D183E72B2E6C}" destId="{F55BC131-1D43-49DC-B5DF-6C7257DAE660}" srcOrd="3" destOrd="0" parTransId="{7B75D5CA-A667-4C9D-81F8-502859E6B5D2}" sibTransId="{03A72039-EBA6-45CC-83C1-7EB3FB3526C4}"/>
    <dgm:cxn modelId="{341CE500-CA02-44C3-AC79-0C49C2CBDC81}" type="presOf" srcId="{5CD04927-33F3-4191-9B5F-A0293522857E}" destId="{0634DB3D-9290-4B6C-9D3D-528B263ECDD3}" srcOrd="0" destOrd="0" presId="urn:microsoft.com/office/officeart/2008/layout/VerticalCurvedList"/>
    <dgm:cxn modelId="{554C56A0-9AC5-4191-AF15-D515E648EECD}" srcId="{E07F1ECB-6F83-4319-93F9-D183E72B2E6C}" destId="{3F025DA8-DD06-412D-918F-03D11A478477}" srcOrd="4" destOrd="0" parTransId="{652B5914-2C5F-4D74-8909-6B2D42EA6B16}" sibTransId="{A59388F1-CE18-4B65-96DC-E056EFF429F1}"/>
    <dgm:cxn modelId="{7EBFDBAB-DEB4-4B3D-BD0C-8ABA1D4D7B56}" type="presParOf" srcId="{D62B91B5-7A2A-4AA9-9605-27967E1BE465}" destId="{B2CF56D3-BD65-4F43-AFB1-8E96AE393D09}" srcOrd="0" destOrd="0" presId="urn:microsoft.com/office/officeart/2008/layout/VerticalCurvedList"/>
    <dgm:cxn modelId="{1FAC89C1-D0B8-437E-A281-FC00D29E36B5}" type="presParOf" srcId="{B2CF56D3-BD65-4F43-AFB1-8E96AE393D09}" destId="{F381DCAC-D286-4DEE-9A6E-F487AB633FDF}" srcOrd="0" destOrd="0" presId="urn:microsoft.com/office/officeart/2008/layout/VerticalCurvedList"/>
    <dgm:cxn modelId="{77D2D42F-3C38-4A72-859F-8FD4A73095DF}" type="presParOf" srcId="{F381DCAC-D286-4DEE-9A6E-F487AB633FDF}" destId="{C40DEB1D-4BC3-4228-936D-9C206E7F484A}" srcOrd="0" destOrd="0" presId="urn:microsoft.com/office/officeart/2008/layout/VerticalCurvedList"/>
    <dgm:cxn modelId="{2752AED0-A0FA-4250-AF82-92BAD68511F2}" type="presParOf" srcId="{F381DCAC-D286-4DEE-9A6E-F487AB633FDF}" destId="{0634DB3D-9290-4B6C-9D3D-528B263ECDD3}" srcOrd="1" destOrd="0" presId="urn:microsoft.com/office/officeart/2008/layout/VerticalCurvedList"/>
    <dgm:cxn modelId="{56E3DC6F-5FFF-4785-9573-F167D03F35EC}" type="presParOf" srcId="{F381DCAC-D286-4DEE-9A6E-F487AB633FDF}" destId="{7AA2EBEB-5115-45A4-8400-4C98FB0E4EAC}" srcOrd="2" destOrd="0" presId="urn:microsoft.com/office/officeart/2008/layout/VerticalCurvedList"/>
    <dgm:cxn modelId="{6430971D-6986-4501-BC4B-A7D90ACEA52D}" type="presParOf" srcId="{F381DCAC-D286-4DEE-9A6E-F487AB633FDF}" destId="{A1D6B00A-838C-4B25-A892-E00F71EB8C37}" srcOrd="3" destOrd="0" presId="urn:microsoft.com/office/officeart/2008/layout/VerticalCurvedList"/>
    <dgm:cxn modelId="{7B74B733-5C6D-4435-9C71-9BF9A463A125}" type="presParOf" srcId="{B2CF56D3-BD65-4F43-AFB1-8E96AE393D09}" destId="{F28C06BA-6A01-4162-B83C-FB847CC53905}" srcOrd="1" destOrd="0" presId="urn:microsoft.com/office/officeart/2008/layout/VerticalCurvedList"/>
    <dgm:cxn modelId="{0BC780D3-9B04-449D-8551-BB517C71C6CA}" type="presParOf" srcId="{B2CF56D3-BD65-4F43-AFB1-8E96AE393D09}" destId="{AFE96CFD-3ACF-4922-9A3F-40944628D292}" srcOrd="2" destOrd="0" presId="urn:microsoft.com/office/officeart/2008/layout/VerticalCurvedList"/>
    <dgm:cxn modelId="{33AD7A51-CC8F-417A-A543-FC03C4EE3BFF}" type="presParOf" srcId="{AFE96CFD-3ACF-4922-9A3F-40944628D292}" destId="{7FBD3788-A8EF-4BC4-95C0-A5486B7D8BD0}" srcOrd="0" destOrd="0" presId="urn:microsoft.com/office/officeart/2008/layout/VerticalCurvedList"/>
    <dgm:cxn modelId="{C2B4D76B-A010-42E9-9E8E-E8082A61B74B}" type="presParOf" srcId="{B2CF56D3-BD65-4F43-AFB1-8E96AE393D09}" destId="{A0C6C3A3-3F22-4242-AC1F-8B2CF219666A}" srcOrd="3" destOrd="0" presId="urn:microsoft.com/office/officeart/2008/layout/VerticalCurvedList"/>
    <dgm:cxn modelId="{5ABBBCC8-C277-44F3-8F15-3D11ED3EE3FE}" type="presParOf" srcId="{B2CF56D3-BD65-4F43-AFB1-8E96AE393D09}" destId="{804C310D-63AD-430F-A778-196A741AC6AD}" srcOrd="4" destOrd="0" presId="urn:microsoft.com/office/officeart/2008/layout/VerticalCurvedList"/>
    <dgm:cxn modelId="{BAA9BA6B-9791-4A93-BB03-2504E936445D}" type="presParOf" srcId="{804C310D-63AD-430F-A778-196A741AC6AD}" destId="{B0FC4D00-5126-45D9-ADA6-2A0BC9BF50A5}" srcOrd="0" destOrd="0" presId="urn:microsoft.com/office/officeart/2008/layout/VerticalCurvedList"/>
    <dgm:cxn modelId="{264585A6-66F1-4AB1-BF02-C7480090D60D}" type="presParOf" srcId="{B2CF56D3-BD65-4F43-AFB1-8E96AE393D09}" destId="{CF4C2A55-0597-416B-A1E7-CA9DC90725B8}" srcOrd="5" destOrd="0" presId="urn:microsoft.com/office/officeart/2008/layout/VerticalCurvedList"/>
    <dgm:cxn modelId="{A5FF26D0-AD0B-4853-BDD3-50B6EE16F090}" type="presParOf" srcId="{B2CF56D3-BD65-4F43-AFB1-8E96AE393D09}" destId="{6EE86A16-AB4A-46DE-984D-5AE9DFE6475D}" srcOrd="6" destOrd="0" presId="urn:microsoft.com/office/officeart/2008/layout/VerticalCurvedList"/>
    <dgm:cxn modelId="{F94C9000-39AA-49C6-B42E-7E267BBADD4F}" type="presParOf" srcId="{6EE86A16-AB4A-46DE-984D-5AE9DFE6475D}" destId="{C1E9A691-E5DA-466C-9F15-C508EF60A2CF}" srcOrd="0" destOrd="0" presId="urn:microsoft.com/office/officeart/2008/layout/VerticalCurvedList"/>
    <dgm:cxn modelId="{10497372-F604-41CD-A71D-9CBDF68CBCC7}" type="presParOf" srcId="{B2CF56D3-BD65-4F43-AFB1-8E96AE393D09}" destId="{4D28CACC-7042-4F5C-898B-0F094C3DBDF0}" srcOrd="7" destOrd="0" presId="urn:microsoft.com/office/officeart/2008/layout/VerticalCurvedList"/>
    <dgm:cxn modelId="{626B32BA-6878-46DE-A7D9-AAB64E265385}" type="presParOf" srcId="{B2CF56D3-BD65-4F43-AFB1-8E96AE393D09}" destId="{C387E30A-A323-4E90-8BDA-AA056C050EE3}" srcOrd="8" destOrd="0" presId="urn:microsoft.com/office/officeart/2008/layout/VerticalCurvedList"/>
    <dgm:cxn modelId="{DEC27C8A-6743-4A00-9955-0353346EE89E}" type="presParOf" srcId="{C387E30A-A323-4E90-8BDA-AA056C050EE3}" destId="{7357F073-0A6D-4AA0-819C-61E1F4C8B0D7}" srcOrd="0" destOrd="0" presId="urn:microsoft.com/office/officeart/2008/layout/VerticalCurvedList"/>
    <dgm:cxn modelId="{F4FE2720-34FC-432E-AC8F-7BFC863FF163}" type="presParOf" srcId="{B2CF56D3-BD65-4F43-AFB1-8E96AE393D09}" destId="{4C56EB77-7B70-4374-AEBF-0ADBA756E8AD}" srcOrd="9" destOrd="0" presId="urn:microsoft.com/office/officeart/2008/layout/VerticalCurvedList"/>
    <dgm:cxn modelId="{4DD35819-66AB-4585-9F65-6A276E3114BB}" type="presParOf" srcId="{B2CF56D3-BD65-4F43-AFB1-8E96AE393D09}" destId="{F19AB7F3-BA28-4561-B2B6-59E32243AFDE}" srcOrd="10" destOrd="0" presId="urn:microsoft.com/office/officeart/2008/layout/VerticalCurvedList"/>
    <dgm:cxn modelId="{D43DEA08-A71E-40F1-B642-F1D15FF5FC8C}" type="presParOf" srcId="{F19AB7F3-BA28-4561-B2B6-59E32243AFDE}" destId="{92B50969-712C-42E1-BAD0-07DF7A49D8DD}" srcOrd="0" destOrd="0" presId="urn:microsoft.com/office/officeart/2008/layout/VerticalCurvedList"/>
    <dgm:cxn modelId="{E77D3C7A-ED1D-42CE-8149-2D28EAFF05F0}" type="presParOf" srcId="{B2CF56D3-BD65-4F43-AFB1-8E96AE393D09}" destId="{1C2D10A2-304C-402C-96DC-702B537A0C66}" srcOrd="11" destOrd="0" presId="urn:microsoft.com/office/officeart/2008/layout/VerticalCurvedList"/>
    <dgm:cxn modelId="{3A4BAAE5-BDDF-4351-9ADB-C1F57D0D827E}" type="presParOf" srcId="{B2CF56D3-BD65-4F43-AFB1-8E96AE393D09}" destId="{06915FE2-5316-4F10-BBAC-9928599F297B}" srcOrd="12" destOrd="0" presId="urn:microsoft.com/office/officeart/2008/layout/VerticalCurvedList"/>
    <dgm:cxn modelId="{A1D77CB3-1C37-4A75-8FC4-7873FC186054}" type="presParOf" srcId="{06915FE2-5316-4F10-BBAC-9928599F297B}" destId="{0D6E167B-6968-4A31-BC52-7A1DE56F14A2}" srcOrd="0" destOrd="0" presId="urn:microsoft.com/office/officeart/2008/layout/VerticalCurvedList"/>
    <dgm:cxn modelId="{5140DA23-D0D0-426E-9EFD-A8483C33FC64}" type="presParOf" srcId="{B2CF56D3-BD65-4F43-AFB1-8E96AE393D09}" destId="{51EABF62-8C31-4662-BD41-9603618380DA}" srcOrd="13" destOrd="0" presId="urn:microsoft.com/office/officeart/2008/layout/VerticalCurvedList"/>
    <dgm:cxn modelId="{4720DA1C-AF50-467B-85F0-7E3B166BE0BB}" type="presParOf" srcId="{B2CF56D3-BD65-4F43-AFB1-8E96AE393D09}" destId="{39953C9E-4796-4AAF-BF62-3515151B3B09}" srcOrd="14" destOrd="0" presId="urn:microsoft.com/office/officeart/2008/layout/VerticalCurvedList"/>
    <dgm:cxn modelId="{7D60D836-3611-49AC-B171-F7F50621B851}" type="presParOf" srcId="{39953C9E-4796-4AAF-BF62-3515151B3B09}" destId="{D3E8F484-0864-428E-93A0-52505D36C418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DB929B-39E9-40CA-8C5C-9E24F8FE5AF9}" type="doc">
      <dgm:prSet loTypeId="urn:microsoft.com/office/officeart/2005/8/layout/funnel1" loCatId="process" qsTypeId="urn:microsoft.com/office/officeart/2005/8/quickstyle/simple5" qsCatId="simple" csTypeId="urn:microsoft.com/office/officeart/2005/8/colors/colorful5" csCatId="colorful" phldr="1"/>
      <dgm:spPr/>
    </dgm:pt>
    <dgm:pt modelId="{5B848A91-7787-4736-B696-184CCB40DF9C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Организация учебной деятельности</a:t>
          </a:r>
          <a:endParaRPr lang="ru-RU" sz="1600" b="1" dirty="0">
            <a:solidFill>
              <a:schemeClr val="tx1"/>
            </a:solidFill>
          </a:endParaRPr>
        </a:p>
      </dgm:t>
    </dgm:pt>
    <dgm:pt modelId="{E4447E0D-AAD6-426F-BF77-1F797CB0CB5C}" type="parTrans" cxnId="{6BCF8DE2-E022-46A8-8D25-52A7653C8981}">
      <dgm:prSet/>
      <dgm:spPr/>
      <dgm:t>
        <a:bodyPr/>
        <a:lstStyle/>
        <a:p>
          <a:endParaRPr lang="ru-RU"/>
        </a:p>
      </dgm:t>
    </dgm:pt>
    <dgm:pt modelId="{B5B195BC-0291-49B1-A196-1B0CF9F1B5FC}" type="sibTrans" cxnId="{6BCF8DE2-E022-46A8-8D25-52A7653C8981}">
      <dgm:prSet/>
      <dgm:spPr/>
      <dgm:t>
        <a:bodyPr/>
        <a:lstStyle/>
        <a:p>
          <a:endParaRPr lang="ru-RU"/>
        </a:p>
      </dgm:t>
    </dgm:pt>
    <dgm:pt modelId="{A6197FF3-5496-48A1-A8FC-FCDF7AF1AC8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Содержание учебного материала</a:t>
          </a:r>
          <a:endParaRPr lang="ru-RU" sz="1400" b="1" dirty="0">
            <a:solidFill>
              <a:schemeClr val="tx1"/>
            </a:solidFill>
          </a:endParaRPr>
        </a:p>
      </dgm:t>
    </dgm:pt>
    <dgm:pt modelId="{D8BB8614-D715-4E1F-83C3-12B8DDA481B7}" type="parTrans" cxnId="{6BAC66CA-FF9B-430D-9296-0D0A9FEAD6C1}">
      <dgm:prSet/>
      <dgm:spPr/>
      <dgm:t>
        <a:bodyPr/>
        <a:lstStyle/>
        <a:p>
          <a:endParaRPr lang="ru-RU"/>
        </a:p>
      </dgm:t>
    </dgm:pt>
    <dgm:pt modelId="{1A748A90-ECED-4DE5-83E3-1F03A3D7BAD5}" type="sibTrans" cxnId="{6BAC66CA-FF9B-430D-9296-0D0A9FEAD6C1}">
      <dgm:prSet/>
      <dgm:spPr/>
      <dgm:t>
        <a:bodyPr/>
        <a:lstStyle/>
        <a:p>
          <a:endParaRPr lang="ru-RU"/>
        </a:p>
      </dgm:t>
    </dgm:pt>
    <dgm:pt modelId="{2B17A77D-6EA2-4339-B301-9610BA319403}">
      <dgm:prSet phldrT="[Текст]" custT="1"/>
      <dgm:spPr/>
      <dgm:t>
        <a:bodyPr/>
        <a:lstStyle/>
        <a:p>
          <a:r>
            <a:rPr lang="ru-RU" sz="1050" b="0" dirty="0" smtClean="0">
              <a:solidFill>
                <a:schemeClr val="tx1"/>
              </a:solidFill>
            </a:rPr>
            <a:t>Личностные компетенции учителя</a:t>
          </a:r>
          <a:endParaRPr lang="ru-RU" sz="1050" b="0" dirty="0">
            <a:solidFill>
              <a:schemeClr val="tx1"/>
            </a:solidFill>
          </a:endParaRPr>
        </a:p>
      </dgm:t>
    </dgm:pt>
    <dgm:pt modelId="{A9E382CD-151E-4656-87C2-C0E702BB0C0F}" type="parTrans" cxnId="{0F5E856C-21AE-4787-8A01-99A7B088D3AB}">
      <dgm:prSet/>
      <dgm:spPr/>
      <dgm:t>
        <a:bodyPr/>
        <a:lstStyle/>
        <a:p>
          <a:endParaRPr lang="ru-RU"/>
        </a:p>
      </dgm:t>
    </dgm:pt>
    <dgm:pt modelId="{C0002070-45F9-420D-9C42-24212B43FB1E}" type="sibTrans" cxnId="{0F5E856C-21AE-4787-8A01-99A7B088D3AB}">
      <dgm:prSet/>
      <dgm:spPr/>
      <dgm:t>
        <a:bodyPr/>
        <a:lstStyle/>
        <a:p>
          <a:endParaRPr lang="ru-RU"/>
        </a:p>
      </dgm:t>
    </dgm:pt>
    <dgm:pt modelId="{5533B75E-FD27-498C-B701-F3BCD3F96D87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/>
            <a:t>Устойчивая учебная мотивация</a:t>
          </a:r>
          <a:endParaRPr lang="ru-RU" b="1" dirty="0"/>
        </a:p>
      </dgm:t>
    </dgm:pt>
    <dgm:pt modelId="{97B7A2EF-9024-468B-9B69-709F28CB4530}" type="parTrans" cxnId="{5C0B773C-5912-484C-99BE-E84CBADE40B3}">
      <dgm:prSet/>
      <dgm:spPr/>
      <dgm:t>
        <a:bodyPr/>
        <a:lstStyle/>
        <a:p>
          <a:endParaRPr lang="ru-RU"/>
        </a:p>
      </dgm:t>
    </dgm:pt>
    <dgm:pt modelId="{09C68BE4-2D64-44DC-82E7-E8B0A4181254}" type="sibTrans" cxnId="{5C0B773C-5912-484C-99BE-E84CBADE40B3}">
      <dgm:prSet/>
      <dgm:spPr/>
      <dgm:t>
        <a:bodyPr/>
        <a:lstStyle/>
        <a:p>
          <a:endParaRPr lang="ru-RU"/>
        </a:p>
      </dgm:t>
    </dgm:pt>
    <dgm:pt modelId="{E40180B9-5463-4917-A2B0-7122F311C352}">
      <dgm:prSet phldrT="[Текст]"/>
      <dgm:spPr/>
      <dgm:t>
        <a:bodyPr/>
        <a:lstStyle/>
        <a:p>
          <a:endParaRPr lang="ru-RU" b="1" dirty="0">
            <a:solidFill>
              <a:schemeClr val="tx1"/>
            </a:solidFill>
          </a:endParaRPr>
        </a:p>
      </dgm:t>
    </dgm:pt>
    <dgm:pt modelId="{2E23BE96-4F9F-4911-A1FF-12D9DD18B422}" type="parTrans" cxnId="{1FADB3C8-278F-4233-8243-794E442FE232}">
      <dgm:prSet/>
      <dgm:spPr/>
      <dgm:t>
        <a:bodyPr/>
        <a:lstStyle/>
        <a:p>
          <a:endParaRPr lang="ru-RU"/>
        </a:p>
      </dgm:t>
    </dgm:pt>
    <dgm:pt modelId="{B6B0E947-9C75-4908-B39B-308F7C577604}" type="sibTrans" cxnId="{1FADB3C8-278F-4233-8243-794E442FE232}">
      <dgm:prSet/>
      <dgm:spPr/>
      <dgm:t>
        <a:bodyPr/>
        <a:lstStyle/>
        <a:p>
          <a:endParaRPr lang="ru-RU"/>
        </a:p>
      </dgm:t>
    </dgm:pt>
    <dgm:pt modelId="{7E26B8D6-23E5-4EA1-9CB2-E80150639AD2}" type="pres">
      <dgm:prSet presAssocID="{4DDB929B-39E9-40CA-8C5C-9E24F8FE5AF9}" presName="Name0" presStyleCnt="0">
        <dgm:presLayoutVars>
          <dgm:chMax val="4"/>
          <dgm:resizeHandles val="exact"/>
        </dgm:presLayoutVars>
      </dgm:prSet>
      <dgm:spPr/>
    </dgm:pt>
    <dgm:pt modelId="{B2E10C5A-434D-46AE-9E9F-1BC46B55BC28}" type="pres">
      <dgm:prSet presAssocID="{4DDB929B-39E9-40CA-8C5C-9E24F8FE5AF9}" presName="ellipse" presStyleLbl="trBgShp" presStyleIdx="0" presStyleCnt="1"/>
      <dgm:spPr/>
    </dgm:pt>
    <dgm:pt modelId="{BE5BE417-97D1-48F4-81FB-AD5E5781AFB2}" type="pres">
      <dgm:prSet presAssocID="{4DDB929B-39E9-40CA-8C5C-9E24F8FE5AF9}" presName="arrow1" presStyleLbl="fgShp" presStyleIdx="0" presStyleCnt="1"/>
      <dgm:spPr/>
    </dgm:pt>
    <dgm:pt modelId="{BC7A2697-2B67-4D4D-BAB5-A5483810B875}" type="pres">
      <dgm:prSet presAssocID="{4DDB929B-39E9-40CA-8C5C-9E24F8FE5AF9}" presName="rectangle" presStyleLbl="revTx" presStyleIdx="0" presStyleCnt="1" custLinFactNeighborX="474" custLinFactNeighborY="822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BE379F-472E-4CB6-AF29-64E144852F4B}" type="pres">
      <dgm:prSet presAssocID="{A6197FF3-5496-48A1-A8FC-FCDF7AF1AC8E}" presName="item1" presStyleLbl="node1" presStyleIdx="0" presStyleCnt="3">
        <dgm:presLayoutVars>
          <dgm:bulletEnabled val="1"/>
        </dgm:presLayoutVars>
      </dgm:prSet>
      <dgm:spPr/>
    </dgm:pt>
    <dgm:pt modelId="{D616335D-ABD8-40D8-8B21-4E35482F2876}" type="pres">
      <dgm:prSet presAssocID="{2B17A77D-6EA2-4339-B301-9610BA319403}" presName="item2" presStyleLbl="node1" presStyleIdx="1" presStyleCnt="3" custScaleX="136194" custScaleY="140532" custLinFactNeighborX="-15292" custLinFactNeighborY="-26782">
        <dgm:presLayoutVars>
          <dgm:bulletEnabled val="1"/>
        </dgm:presLayoutVars>
      </dgm:prSet>
      <dgm:spPr/>
    </dgm:pt>
    <dgm:pt modelId="{80251656-AD82-4AFD-8395-E4C12D2F25C4}" type="pres">
      <dgm:prSet presAssocID="{5533B75E-FD27-498C-B701-F3BCD3F96D87}" presName="item3" presStyleLbl="node1" presStyleIdx="2" presStyleCnt="3" custScaleX="175753" custScaleY="145741" custLinFactNeighborX="32793" custLinFactNeighborY="-31255">
        <dgm:presLayoutVars>
          <dgm:bulletEnabled val="1"/>
        </dgm:presLayoutVars>
      </dgm:prSet>
      <dgm:spPr/>
    </dgm:pt>
    <dgm:pt modelId="{CBB3C1EA-4E7F-4340-A85B-E49EB0117A62}" type="pres">
      <dgm:prSet presAssocID="{4DDB929B-39E9-40CA-8C5C-9E24F8FE5AF9}" presName="funnel" presStyleLbl="trAlignAcc1" presStyleIdx="0" presStyleCnt="1" custScaleX="122878" custScaleY="164661"/>
      <dgm:spPr/>
    </dgm:pt>
  </dgm:ptLst>
  <dgm:cxnLst>
    <dgm:cxn modelId="{7B045DEA-21CE-4FE6-9B45-CFD441FE92C8}" type="presOf" srcId="{5533B75E-FD27-498C-B701-F3BCD3F96D87}" destId="{BC7A2697-2B67-4D4D-BAB5-A5483810B875}" srcOrd="0" destOrd="0" presId="urn:microsoft.com/office/officeart/2005/8/layout/funnel1"/>
    <dgm:cxn modelId="{0F5E856C-21AE-4787-8A01-99A7B088D3AB}" srcId="{4DDB929B-39E9-40CA-8C5C-9E24F8FE5AF9}" destId="{2B17A77D-6EA2-4339-B301-9610BA319403}" srcOrd="2" destOrd="0" parTransId="{A9E382CD-151E-4656-87C2-C0E702BB0C0F}" sibTransId="{C0002070-45F9-420D-9C42-24212B43FB1E}"/>
    <dgm:cxn modelId="{23EC945A-F96B-4032-B681-879B439F67DE}" type="presOf" srcId="{5B848A91-7787-4736-B696-184CCB40DF9C}" destId="{80251656-AD82-4AFD-8395-E4C12D2F25C4}" srcOrd="0" destOrd="0" presId="urn:microsoft.com/office/officeart/2005/8/layout/funnel1"/>
    <dgm:cxn modelId="{1FADB3C8-278F-4233-8243-794E442FE232}" srcId="{4DDB929B-39E9-40CA-8C5C-9E24F8FE5AF9}" destId="{E40180B9-5463-4917-A2B0-7122F311C352}" srcOrd="4" destOrd="0" parTransId="{2E23BE96-4F9F-4911-A1FF-12D9DD18B422}" sibTransId="{B6B0E947-9C75-4908-B39B-308F7C577604}"/>
    <dgm:cxn modelId="{D07BBA34-BE09-40D7-93C3-BB9D828A52D0}" type="presOf" srcId="{A6197FF3-5496-48A1-A8FC-FCDF7AF1AC8E}" destId="{D616335D-ABD8-40D8-8B21-4E35482F2876}" srcOrd="0" destOrd="0" presId="urn:microsoft.com/office/officeart/2005/8/layout/funnel1"/>
    <dgm:cxn modelId="{5C0B773C-5912-484C-99BE-E84CBADE40B3}" srcId="{4DDB929B-39E9-40CA-8C5C-9E24F8FE5AF9}" destId="{5533B75E-FD27-498C-B701-F3BCD3F96D87}" srcOrd="3" destOrd="0" parTransId="{97B7A2EF-9024-468B-9B69-709F28CB4530}" sibTransId="{09C68BE4-2D64-44DC-82E7-E8B0A4181254}"/>
    <dgm:cxn modelId="{BD671477-90E8-4CA2-BDED-2D80CB1D7F3F}" type="presOf" srcId="{2B17A77D-6EA2-4339-B301-9610BA319403}" destId="{1BBE379F-472E-4CB6-AF29-64E144852F4B}" srcOrd="0" destOrd="0" presId="urn:microsoft.com/office/officeart/2005/8/layout/funnel1"/>
    <dgm:cxn modelId="{D9DC9058-518B-4479-AA17-94E8D09B8949}" type="presOf" srcId="{4DDB929B-39E9-40CA-8C5C-9E24F8FE5AF9}" destId="{7E26B8D6-23E5-4EA1-9CB2-E80150639AD2}" srcOrd="0" destOrd="0" presId="urn:microsoft.com/office/officeart/2005/8/layout/funnel1"/>
    <dgm:cxn modelId="{6BCF8DE2-E022-46A8-8D25-52A7653C8981}" srcId="{4DDB929B-39E9-40CA-8C5C-9E24F8FE5AF9}" destId="{5B848A91-7787-4736-B696-184CCB40DF9C}" srcOrd="0" destOrd="0" parTransId="{E4447E0D-AAD6-426F-BF77-1F797CB0CB5C}" sibTransId="{B5B195BC-0291-49B1-A196-1B0CF9F1B5FC}"/>
    <dgm:cxn modelId="{6BAC66CA-FF9B-430D-9296-0D0A9FEAD6C1}" srcId="{4DDB929B-39E9-40CA-8C5C-9E24F8FE5AF9}" destId="{A6197FF3-5496-48A1-A8FC-FCDF7AF1AC8E}" srcOrd="1" destOrd="0" parTransId="{D8BB8614-D715-4E1F-83C3-12B8DDA481B7}" sibTransId="{1A748A90-ECED-4DE5-83E3-1F03A3D7BAD5}"/>
    <dgm:cxn modelId="{43E11483-6150-469F-B5C8-646FE3FBA279}" type="presParOf" srcId="{7E26B8D6-23E5-4EA1-9CB2-E80150639AD2}" destId="{B2E10C5A-434D-46AE-9E9F-1BC46B55BC28}" srcOrd="0" destOrd="0" presId="urn:microsoft.com/office/officeart/2005/8/layout/funnel1"/>
    <dgm:cxn modelId="{15156914-2A63-4E60-AEE1-FB0F3A4F7F8D}" type="presParOf" srcId="{7E26B8D6-23E5-4EA1-9CB2-E80150639AD2}" destId="{BE5BE417-97D1-48F4-81FB-AD5E5781AFB2}" srcOrd="1" destOrd="0" presId="urn:microsoft.com/office/officeart/2005/8/layout/funnel1"/>
    <dgm:cxn modelId="{5322EF7C-4139-4BD5-9662-F1587FE5B35E}" type="presParOf" srcId="{7E26B8D6-23E5-4EA1-9CB2-E80150639AD2}" destId="{BC7A2697-2B67-4D4D-BAB5-A5483810B875}" srcOrd="2" destOrd="0" presId="urn:microsoft.com/office/officeart/2005/8/layout/funnel1"/>
    <dgm:cxn modelId="{5CEB2321-E8D4-4785-9BB0-223859D50321}" type="presParOf" srcId="{7E26B8D6-23E5-4EA1-9CB2-E80150639AD2}" destId="{1BBE379F-472E-4CB6-AF29-64E144852F4B}" srcOrd="3" destOrd="0" presId="urn:microsoft.com/office/officeart/2005/8/layout/funnel1"/>
    <dgm:cxn modelId="{3296C743-8FC8-41B5-BE66-F1620D422730}" type="presParOf" srcId="{7E26B8D6-23E5-4EA1-9CB2-E80150639AD2}" destId="{D616335D-ABD8-40D8-8B21-4E35482F2876}" srcOrd="4" destOrd="0" presId="urn:microsoft.com/office/officeart/2005/8/layout/funnel1"/>
    <dgm:cxn modelId="{C701846F-2472-465A-91C7-6F66A4EADF84}" type="presParOf" srcId="{7E26B8D6-23E5-4EA1-9CB2-E80150639AD2}" destId="{80251656-AD82-4AFD-8395-E4C12D2F25C4}" srcOrd="5" destOrd="0" presId="urn:microsoft.com/office/officeart/2005/8/layout/funnel1"/>
    <dgm:cxn modelId="{768A4C73-187F-4632-8343-76DAA54D7BD4}" type="presParOf" srcId="{7E26B8D6-23E5-4EA1-9CB2-E80150639AD2}" destId="{CBB3C1EA-4E7F-4340-A85B-E49EB0117A62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34DB3D-9290-4B6C-9D3D-528B263ECDD3}">
      <dsp:nvSpPr>
        <dsp:cNvPr id="0" name=""/>
        <dsp:cNvSpPr/>
      </dsp:nvSpPr>
      <dsp:spPr>
        <a:xfrm>
          <a:off x="-7754855" y="-1184976"/>
          <a:ext cx="9227952" cy="9227952"/>
        </a:xfrm>
        <a:prstGeom prst="blockArc">
          <a:avLst>
            <a:gd name="adj1" fmla="val 18900000"/>
            <a:gd name="adj2" fmla="val 2700000"/>
            <a:gd name="adj3" fmla="val 234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8C06BA-6A01-4162-B83C-FB847CC53905}">
      <dsp:nvSpPr>
        <dsp:cNvPr id="0" name=""/>
        <dsp:cNvSpPr/>
      </dsp:nvSpPr>
      <dsp:spPr>
        <a:xfrm>
          <a:off x="543843" y="306978"/>
          <a:ext cx="8600156" cy="62325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владеющий основами научных методов познания окружающего мира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543843" y="306978"/>
        <a:ext cx="8600156" cy="623255"/>
      </dsp:txXfrm>
    </dsp:sp>
    <dsp:sp modelId="{7FBD3788-A8EF-4BC4-95C0-A5486B7D8BD0}">
      <dsp:nvSpPr>
        <dsp:cNvPr id="0" name=""/>
        <dsp:cNvSpPr/>
      </dsp:nvSpPr>
      <dsp:spPr>
        <a:xfrm>
          <a:off x="138819" y="211693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C6C3A3-3F22-4242-AC1F-8B2CF219666A}">
      <dsp:nvSpPr>
        <dsp:cNvPr id="0" name=""/>
        <dsp:cNvSpPr/>
      </dsp:nvSpPr>
      <dsp:spPr>
        <a:xfrm>
          <a:off x="1196948" y="1127063"/>
          <a:ext cx="7947051" cy="623255"/>
        </a:xfrm>
        <a:prstGeom prst="rect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осознающий и принимающий традиционные ценности</a:t>
          </a: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1196948" y="1127063"/>
        <a:ext cx="7947051" cy="623255"/>
      </dsp:txXfrm>
    </dsp:sp>
    <dsp:sp modelId="{B0FC4D00-5126-45D9-ADA6-2A0BC9BF50A5}">
      <dsp:nvSpPr>
        <dsp:cNvPr id="0" name=""/>
        <dsp:cNvSpPr/>
      </dsp:nvSpPr>
      <dsp:spPr>
        <a:xfrm>
          <a:off x="676370" y="1124741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4C2A55-0597-416B-A1E7-CA9DC90725B8}">
      <dsp:nvSpPr>
        <dsp:cNvPr id="0" name=""/>
        <dsp:cNvSpPr/>
      </dsp:nvSpPr>
      <dsp:spPr>
        <a:xfrm>
          <a:off x="1439122" y="1916830"/>
          <a:ext cx="7697647" cy="862753"/>
        </a:xfrm>
        <a:prstGeom prst="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осознающий себя личностью, </a:t>
          </a:r>
        </a:p>
        <a:p>
          <a:pPr marL="0" marR="0" lvl="0" indent="0" algn="l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подготовленный к осознанному выбору профессии </a:t>
          </a:r>
        </a:p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1439122" y="1916830"/>
        <a:ext cx="7697647" cy="862753"/>
      </dsp:txXfrm>
    </dsp:sp>
    <dsp:sp modelId="{C1E9A691-E5DA-466C-9F15-C508EF60A2CF}">
      <dsp:nvSpPr>
        <dsp:cNvPr id="0" name=""/>
        <dsp:cNvSpPr/>
      </dsp:nvSpPr>
      <dsp:spPr>
        <a:xfrm>
          <a:off x="964397" y="1988841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28CACC-7042-4F5C-898B-0F094C3DBDF0}">
      <dsp:nvSpPr>
        <dsp:cNvPr id="0" name=""/>
        <dsp:cNvSpPr/>
      </dsp:nvSpPr>
      <dsp:spPr>
        <a:xfrm>
          <a:off x="1545107" y="2852934"/>
          <a:ext cx="7598892" cy="1152130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любящий свой край и свою Родину, </a:t>
          </a:r>
        </a:p>
        <a:p>
          <a:pPr marL="0" marR="0" lvl="0" indent="0" algn="l" defTabSz="5778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мотивированный на образование и самообразование в течение всей своей жизни 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1545107" y="2852934"/>
        <a:ext cx="7598892" cy="1152130"/>
      </dsp:txXfrm>
    </dsp:sp>
    <dsp:sp modelId="{7357F073-0A6D-4AA0-819C-61E1F4C8B0D7}">
      <dsp:nvSpPr>
        <dsp:cNvPr id="0" name=""/>
        <dsp:cNvSpPr/>
      </dsp:nvSpPr>
      <dsp:spPr>
        <a:xfrm>
          <a:off x="1108416" y="2996951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56EB77-7B70-4374-AEBF-0ADBA756E8AD}">
      <dsp:nvSpPr>
        <dsp:cNvPr id="0" name=""/>
        <dsp:cNvSpPr/>
      </dsp:nvSpPr>
      <dsp:spPr>
        <a:xfrm>
          <a:off x="1446352" y="4077070"/>
          <a:ext cx="7697647" cy="865445"/>
        </a:xfrm>
        <a:prstGeom prst="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креативный и критически мыслящий,</a:t>
          </a:r>
        </a:p>
        <a:p>
          <a:pPr marL="0" marR="0" lvl="0" indent="0" algn="l" defTabSz="5778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умеющий вести конструктивный диалог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1446352" y="4077070"/>
        <a:ext cx="7697647" cy="865445"/>
      </dsp:txXfrm>
    </dsp:sp>
    <dsp:sp modelId="{92B50969-712C-42E1-BAD0-07DF7A49D8DD}">
      <dsp:nvSpPr>
        <dsp:cNvPr id="0" name=""/>
        <dsp:cNvSpPr/>
      </dsp:nvSpPr>
      <dsp:spPr>
        <a:xfrm>
          <a:off x="1036406" y="4077071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2D10A2-304C-402C-96DC-702B537A0C66}">
      <dsp:nvSpPr>
        <dsp:cNvPr id="0" name=""/>
        <dsp:cNvSpPr/>
      </dsp:nvSpPr>
      <dsp:spPr>
        <a:xfrm>
          <a:off x="1137027" y="5011061"/>
          <a:ext cx="8006943" cy="1148066"/>
        </a:xfrm>
        <a:prstGeom prst="rect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готовый к сотрудничеству, </a:t>
          </a:r>
        </a:p>
        <a:p>
          <a:pPr marL="0" marR="0" lvl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мотивированный на творчество и </a:t>
          </a:r>
        </a:p>
        <a:p>
          <a:pPr marL="0" marR="0" lvl="0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инновационную деятельность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1137027" y="5011061"/>
        <a:ext cx="8006943" cy="1148066"/>
      </dsp:txXfrm>
    </dsp:sp>
    <dsp:sp modelId="{0D6E167B-6968-4A31-BC52-7A1DE56F14A2}">
      <dsp:nvSpPr>
        <dsp:cNvPr id="0" name=""/>
        <dsp:cNvSpPr/>
      </dsp:nvSpPr>
      <dsp:spPr>
        <a:xfrm>
          <a:off x="755578" y="5157191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EABF62-8C31-4662-BD41-9603618380DA}">
      <dsp:nvSpPr>
        <dsp:cNvPr id="0" name=""/>
        <dsp:cNvSpPr/>
      </dsp:nvSpPr>
      <dsp:spPr>
        <a:xfrm>
          <a:off x="572643" y="6218652"/>
          <a:ext cx="8571357" cy="623255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b="1" kern="1200" dirty="0" smtClean="0">
            <a:solidFill>
              <a:schemeClr val="tx2">
                <a:lumMod val="75000"/>
              </a:schemeClr>
            </a:solidFill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2">
                  <a:lumMod val="75000"/>
                </a:schemeClr>
              </a:solidFill>
            </a:rPr>
            <a:t>выполняющий и пропагандирующий правила ЗОЖ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>
        <a:off x="572643" y="6218652"/>
        <a:ext cx="8571357" cy="623255"/>
      </dsp:txXfrm>
    </dsp:sp>
    <dsp:sp modelId="{D3E8F484-0864-428E-93A0-52505D36C418}">
      <dsp:nvSpPr>
        <dsp:cNvPr id="0" name=""/>
        <dsp:cNvSpPr/>
      </dsp:nvSpPr>
      <dsp:spPr>
        <a:xfrm>
          <a:off x="249033" y="6078931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E10C5A-434D-46AE-9E9F-1BC46B55BC28}">
      <dsp:nvSpPr>
        <dsp:cNvPr id="0" name=""/>
        <dsp:cNvSpPr/>
      </dsp:nvSpPr>
      <dsp:spPr>
        <a:xfrm>
          <a:off x="908776" y="1728552"/>
          <a:ext cx="3321024" cy="1153348"/>
        </a:xfrm>
        <a:prstGeom prst="ellipse">
          <a:avLst/>
        </a:prstGeom>
        <a:solidFill>
          <a:schemeClr val="accent5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5BE417-97D1-48F4-81FB-AD5E5781AFB2}">
      <dsp:nvSpPr>
        <dsp:cNvPr id="0" name=""/>
        <dsp:cNvSpPr/>
      </dsp:nvSpPr>
      <dsp:spPr>
        <a:xfrm>
          <a:off x="2252632" y="4552710"/>
          <a:ext cx="643609" cy="411910"/>
        </a:xfrm>
        <a:prstGeom prst="downArrow">
          <a:avLst/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BC7A2697-2B67-4D4D-BAB5-A5483810B875}">
      <dsp:nvSpPr>
        <dsp:cNvPr id="0" name=""/>
        <dsp:cNvSpPr/>
      </dsp:nvSpPr>
      <dsp:spPr>
        <a:xfrm>
          <a:off x="1044418" y="5517233"/>
          <a:ext cx="3089325" cy="772331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Устойчивая учебная мотивация</a:t>
          </a:r>
          <a:endParaRPr lang="ru-RU" sz="1800" b="1" kern="1200" dirty="0"/>
        </a:p>
      </dsp:txBody>
      <dsp:txXfrm>
        <a:off x="1044418" y="5517233"/>
        <a:ext cx="3089325" cy="772331"/>
      </dsp:txXfrm>
    </dsp:sp>
    <dsp:sp modelId="{1BBE379F-472E-4CB6-AF29-64E144852F4B}">
      <dsp:nvSpPr>
        <dsp:cNvPr id="0" name=""/>
        <dsp:cNvSpPr/>
      </dsp:nvSpPr>
      <dsp:spPr>
        <a:xfrm>
          <a:off x="2116187" y="2970975"/>
          <a:ext cx="1158496" cy="1158496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0" kern="1200" dirty="0" smtClean="0">
              <a:solidFill>
                <a:schemeClr val="tx1"/>
              </a:solidFill>
            </a:rPr>
            <a:t>Личностные компетенции учителя</a:t>
          </a:r>
          <a:endParaRPr lang="ru-RU" sz="1050" b="0" kern="1200" dirty="0">
            <a:solidFill>
              <a:schemeClr val="tx1"/>
            </a:solidFill>
          </a:endParaRPr>
        </a:p>
      </dsp:txBody>
      <dsp:txXfrm>
        <a:off x="2285845" y="3140633"/>
        <a:ext cx="819180" cy="819180"/>
      </dsp:txXfrm>
    </dsp:sp>
    <dsp:sp modelId="{D616335D-ABD8-40D8-8B21-4E35482F2876}">
      <dsp:nvSpPr>
        <dsp:cNvPr id="0" name=""/>
        <dsp:cNvSpPr/>
      </dsp:nvSpPr>
      <dsp:spPr>
        <a:xfrm>
          <a:off x="900408" y="1556796"/>
          <a:ext cx="1577803" cy="1628058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Содержание учебного материала</a:t>
          </a:r>
          <a:endParaRPr lang="ru-RU" sz="1400" b="1" kern="1200" dirty="0">
            <a:solidFill>
              <a:schemeClr val="tx1"/>
            </a:solidFill>
          </a:endParaRPr>
        </a:p>
      </dsp:txBody>
      <dsp:txXfrm>
        <a:off x="1131472" y="1795220"/>
        <a:ext cx="1115675" cy="1151210"/>
      </dsp:txXfrm>
    </dsp:sp>
    <dsp:sp modelId="{80251656-AD82-4AFD-8395-E4C12D2F25C4}">
      <dsp:nvSpPr>
        <dsp:cNvPr id="0" name=""/>
        <dsp:cNvSpPr/>
      </dsp:nvSpPr>
      <dsp:spPr>
        <a:xfrm>
          <a:off x="2412567" y="1194704"/>
          <a:ext cx="2036093" cy="1688404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Организация учебной деятельности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2710746" y="1441965"/>
        <a:ext cx="1439735" cy="1193882"/>
      </dsp:txXfrm>
    </dsp:sp>
    <dsp:sp modelId="{CBB3C1EA-4E7F-4340-A85B-E49EB0117A62}">
      <dsp:nvSpPr>
        <dsp:cNvPr id="0" name=""/>
        <dsp:cNvSpPr/>
      </dsp:nvSpPr>
      <dsp:spPr>
        <a:xfrm>
          <a:off x="360045" y="654750"/>
          <a:ext cx="4428784" cy="4747785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EFC75-C3FE-4F8B-9067-2C595DA64E51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5C98A-CF1F-4845-87CD-EF1E3C5B8823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Рисунок 8" descr="5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pPr/>
              <a:t>25.08.2019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9" name="Рисунок 8" descr="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lki-rt.ru/images/uploads/news/2018/4/23/f8bd7df8c99fb4c0f0b9d1a186d3146e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6910"/>
            <a:ext cx="2736304" cy="2757586"/>
          </a:xfrm>
          <a:prstGeom prst="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2334314"/>
            <a:ext cx="747057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endParaRPr lang="ru-RU" sz="2800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ru-RU" sz="2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«</a:t>
            </a:r>
            <a:r>
              <a:rPr lang="ru-RU" sz="28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Современные требования к образовательным результатам общего</a:t>
            </a:r>
          </a:p>
          <a:p>
            <a:pPr algn="ctr"/>
            <a:r>
              <a:rPr lang="ru-RU" sz="28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образования, эффективные методы и технологии их формирования</a:t>
            </a:r>
            <a:r>
              <a:rPr lang="ru-RU" sz="2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»</a:t>
            </a:r>
          </a:p>
          <a:p>
            <a:pPr algn="ctr"/>
            <a:endParaRPr lang="ru-RU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endParaRPr lang="ru-RU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endParaRPr lang="ru-RU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r"/>
            <a:r>
              <a:rPr lang="ru-RU" dirty="0" smtClean="0"/>
              <a:t>заместитель </a:t>
            </a:r>
            <a:r>
              <a:rPr lang="ru-RU" dirty="0"/>
              <a:t>директора по УВР </a:t>
            </a:r>
            <a:endParaRPr lang="ru-RU" dirty="0" smtClean="0"/>
          </a:p>
          <a:p>
            <a:pPr algn="r"/>
            <a:r>
              <a:rPr lang="ru-RU" dirty="0" smtClean="0"/>
              <a:t>МОУ </a:t>
            </a:r>
            <a:r>
              <a:rPr lang="ru-RU" dirty="0"/>
              <a:t>«Коменская СОШ» Гончарова М.С</a:t>
            </a:r>
          </a:p>
        </p:txBody>
      </p:sp>
    </p:spTree>
    <p:extLst>
      <p:ext uri="{BB962C8B-B14F-4D97-AF65-F5344CB8AC3E}">
        <p14:creationId xmlns:p14="http://schemas.microsoft.com/office/powerpoint/2010/main" val="2345838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69689588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49030" y="211695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</a:rPr>
              <a:t>П</a:t>
            </a:r>
            <a:endParaRPr lang="ru-RU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6" y="1070303"/>
            <a:ext cx="60144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accent6">
                    <a:lumMod val="75000"/>
                  </a:schemeClr>
                </a:solidFill>
              </a:rPr>
              <a:t>О</a:t>
            </a:r>
            <a:endParaRPr lang="ru-RU" sz="4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101183" y="1988840"/>
            <a:ext cx="5116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accent6">
                    <a:lumMod val="75000"/>
                  </a:schemeClr>
                </a:solidFill>
              </a:rPr>
              <a:t>Р</a:t>
            </a:r>
            <a:endParaRPr lang="ru-RU" sz="4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216589" y="2996952"/>
            <a:ext cx="4892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</a:rPr>
              <a:t>Т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205367" y="4114076"/>
            <a:ext cx="511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</a:rPr>
              <a:t>Р</a:t>
            </a:r>
            <a:endParaRPr lang="ru-RU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56732" y="5157192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endParaRPr lang="ru-RU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2387" y="6014802"/>
            <a:ext cx="4892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</a:rPr>
              <a:t>Т</a:t>
            </a:r>
          </a:p>
          <a:p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022104"/>
            <a:ext cx="2446083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805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740" y="662145"/>
            <a:ext cx="3361239" cy="209626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-11496" y="18660"/>
            <a:ext cx="638369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Bookman Old Style" panose="02050604050505020204" pitchFamily="18" charset="0"/>
              </a:rPr>
              <a:t>Урочные формы организации учебного процесса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90193" y="789507"/>
            <a:ext cx="766363" cy="74921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Прямоугольник 9"/>
          <p:cNvSpPr/>
          <p:nvPr/>
        </p:nvSpPr>
        <p:spPr>
          <a:xfrm>
            <a:off x="48793" y="2780928"/>
            <a:ext cx="33612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Уроки личности </a:t>
            </a:r>
          </a:p>
          <a:p>
            <a:pPr algn="ctr"/>
            <a:r>
              <a:rPr lang="ru-RU" dirty="0" smtClean="0"/>
              <a:t>(</a:t>
            </a:r>
            <a:r>
              <a:rPr lang="ru-RU" dirty="0" err="1" smtClean="0"/>
              <a:t>Чинакаева</a:t>
            </a:r>
            <a:r>
              <a:rPr lang="ru-RU" dirty="0" smtClean="0"/>
              <a:t> Е.Г., Кузькина О.В.)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85254" y="662145"/>
            <a:ext cx="3148383" cy="2096268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Прямоугольник 11"/>
          <p:cNvSpPr/>
          <p:nvPr/>
        </p:nvSpPr>
        <p:spPr>
          <a:xfrm>
            <a:off x="6711957" y="931342"/>
            <a:ext cx="228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</a:rPr>
              <a:t> Уроки-творческие проекты 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</a:rPr>
              <a:t>по предметам ОРКСЭ, ОДНКНР </a:t>
            </a:r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dirty="0" smtClean="0">
                <a:solidFill>
                  <a:prstClr val="black"/>
                </a:solidFill>
              </a:rPr>
              <a:t>(</a:t>
            </a:r>
            <a:r>
              <a:rPr lang="ru-RU" dirty="0">
                <a:solidFill>
                  <a:prstClr val="black"/>
                </a:solidFill>
              </a:rPr>
              <a:t>Ли </a:t>
            </a:r>
            <a:r>
              <a:rPr lang="ru-RU" dirty="0" smtClean="0">
                <a:solidFill>
                  <a:prstClr val="black"/>
                </a:solidFill>
              </a:rPr>
              <a:t>Н.П)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096226" y="3499776"/>
            <a:ext cx="2805924" cy="2098155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Прямоугольник 13"/>
          <p:cNvSpPr/>
          <p:nvPr/>
        </p:nvSpPr>
        <p:spPr>
          <a:xfrm>
            <a:off x="6020421" y="3528413"/>
            <a:ext cx="2997783" cy="2069518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Прямоугольник 14"/>
          <p:cNvSpPr/>
          <p:nvPr/>
        </p:nvSpPr>
        <p:spPr>
          <a:xfrm>
            <a:off x="47449" y="3499776"/>
            <a:ext cx="2940375" cy="2087135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Прямоугольник 15"/>
          <p:cNvSpPr/>
          <p:nvPr/>
        </p:nvSpPr>
        <p:spPr>
          <a:xfrm>
            <a:off x="3180353" y="5229199"/>
            <a:ext cx="28059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dirty="0" smtClean="0"/>
          </a:p>
          <a:p>
            <a:pPr lvl="0" algn="ctr"/>
            <a:r>
              <a:rPr lang="ru-RU" dirty="0" err="1" smtClean="0"/>
              <a:t>Взаимообучающие</a:t>
            </a:r>
            <a:r>
              <a:rPr lang="ru-RU" dirty="0" smtClean="0"/>
              <a:t> </a:t>
            </a:r>
            <a:r>
              <a:rPr lang="ru-RU" dirty="0"/>
              <a:t>уроки</a:t>
            </a:r>
          </a:p>
          <a:p>
            <a:pPr lvl="0" algn="ctr"/>
            <a:r>
              <a:rPr lang="ru-RU" dirty="0"/>
              <a:t> «Наедине с природой» </a:t>
            </a:r>
            <a:endParaRPr lang="ru-RU" dirty="0" smtClean="0"/>
          </a:p>
          <a:p>
            <a:pPr lvl="0" algn="ctr"/>
            <a:r>
              <a:rPr lang="ru-RU" dirty="0" smtClean="0"/>
              <a:t>(</a:t>
            </a:r>
            <a:r>
              <a:rPr lang="ru-RU" dirty="0" err="1"/>
              <a:t>Шек</a:t>
            </a:r>
            <a:r>
              <a:rPr lang="ru-RU" dirty="0"/>
              <a:t> О.А.)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928" y="5588179"/>
            <a:ext cx="300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Уроки здоровой речи</a:t>
            </a:r>
          </a:p>
          <a:p>
            <a:pPr algn="ctr"/>
            <a:r>
              <a:rPr lang="ru-RU" dirty="0" smtClean="0"/>
              <a:t>(</a:t>
            </a:r>
            <a:r>
              <a:rPr lang="ru-RU" dirty="0" err="1" smtClean="0"/>
              <a:t>Горекова</a:t>
            </a:r>
            <a:r>
              <a:rPr lang="ru-RU" dirty="0" smtClean="0"/>
              <a:t> И.С.)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054603" y="5586911"/>
            <a:ext cx="300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Уроки-мастерские</a:t>
            </a:r>
          </a:p>
          <a:p>
            <a:pPr algn="ctr"/>
            <a:r>
              <a:rPr lang="ru-RU" dirty="0" smtClean="0"/>
              <a:t>(Антонова Н.Н.)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5326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88140" y="2869126"/>
            <a:ext cx="5400600" cy="175432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Сообщество «</a:t>
            </a:r>
            <a:r>
              <a:rPr lang="ru-RU" dirty="0" err="1" smtClean="0"/>
              <a:t>МиФ</a:t>
            </a:r>
            <a:r>
              <a:rPr lang="ru-RU" dirty="0"/>
              <a:t>» (</a:t>
            </a:r>
            <a:r>
              <a:rPr lang="ru-RU" dirty="0" err="1"/>
              <a:t>Чинакаева</a:t>
            </a:r>
            <a:r>
              <a:rPr lang="ru-RU" dirty="0"/>
              <a:t> Е.Г</a:t>
            </a:r>
            <a:r>
              <a:rPr lang="ru-RU" dirty="0" smtClean="0"/>
              <a:t>.)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 smtClean="0"/>
              <a:t>Иззостудия</a:t>
            </a:r>
            <a:r>
              <a:rPr lang="ru-RU" dirty="0" smtClean="0"/>
              <a:t> </a:t>
            </a:r>
            <a:r>
              <a:rPr lang="ru-RU" dirty="0"/>
              <a:t>«Разноцветный мир» (Усольцева И.В</a:t>
            </a:r>
            <a:r>
              <a:rPr lang="ru-RU" dirty="0" smtClean="0"/>
              <a:t>.)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Ф</a:t>
            </a:r>
            <a:r>
              <a:rPr lang="ru-RU" dirty="0" smtClean="0"/>
              <a:t>естиваль </a:t>
            </a:r>
            <a:r>
              <a:rPr lang="ru-RU" dirty="0"/>
              <a:t>иностранной песни (Антонова С.П</a:t>
            </a:r>
            <a:r>
              <a:rPr lang="ru-RU" dirty="0" smtClean="0"/>
              <a:t>.)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А</a:t>
            </a:r>
            <a:r>
              <a:rPr lang="ru-RU" dirty="0" err="1" smtClean="0"/>
              <a:t>ртфолио</a:t>
            </a:r>
            <a:r>
              <a:rPr lang="ru-RU" dirty="0" smtClean="0"/>
              <a:t> (Копылова </a:t>
            </a:r>
            <a:r>
              <a:rPr lang="ru-RU" dirty="0"/>
              <a:t>И.М</a:t>
            </a:r>
            <a:r>
              <a:rPr lang="ru-RU" dirty="0" smtClean="0"/>
              <a:t>.)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Классный час на лыжах (Антонова С.П.)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Клуб </a:t>
            </a:r>
            <a:r>
              <a:rPr lang="ru-RU" dirty="0"/>
              <a:t>ЮИД «Огоньки» (Козлова О.Е.). </a:t>
            </a:r>
            <a:endParaRPr lang="ru-RU" dirty="0" smtClean="0"/>
          </a:p>
        </p:txBody>
      </p:sp>
      <p:pic>
        <p:nvPicPr>
          <p:cNvPr id="3074" name="Picture 2" descr="C:\Users\АМД\Desktop\телефон память мария сергеевна\тос\FZRI99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1" y="673576"/>
            <a:ext cx="2932301" cy="177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МД\Desktop\телефон память мария сергеевна\тос\IMG_08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94335"/>
            <a:ext cx="2729724" cy="189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АМД\Desktop\фотки\фото\Новая папка\Новая папка (2)\DSCN48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5" y="5013176"/>
            <a:ext cx="2459765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АМД\Desktop\фотки\фотографии\Camera\20180222_1317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4979513"/>
            <a:ext cx="2873081" cy="1865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32" y="2488230"/>
            <a:ext cx="1782041" cy="2542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634187"/>
            <a:ext cx="2952328" cy="1854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TextBox 59"/>
          <p:cNvSpPr txBox="1"/>
          <p:nvPr/>
        </p:nvSpPr>
        <p:spPr>
          <a:xfrm>
            <a:off x="-11496" y="18660"/>
            <a:ext cx="686949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Bookman Old Style" panose="02050604050505020204" pitchFamily="18" charset="0"/>
              </a:rPr>
              <a:t>Внеурочные формы организации учебного процесса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pic>
        <p:nvPicPr>
          <p:cNvPr id="3129" name="Picture 57" descr="https://sun9-30.userapi.com/c847220/v847220167/1bc0ac/TSyA5MPKDdY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166" y="5025744"/>
            <a:ext cx="2930306" cy="181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31" name="Picture 59" descr="https://sun9-22.userapi.com/c844721/v844721695/1c7b07/pbBizltPz0M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498" y="2488230"/>
            <a:ext cx="1092048" cy="121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33" name="Picture 61" descr="https://sun9-24.userapi.com/c846520/v846520709/1ee17b/9WSJ9K1xOtU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498" y="3748057"/>
            <a:ext cx="1092048" cy="123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58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63688" y="1772816"/>
            <a:ext cx="5760640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Профориентация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Детское самоуправление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Работа с родителями </a:t>
            </a:r>
            <a:r>
              <a:rPr lang="ru-RU" dirty="0"/>
              <a:t>по вопросам обучения и </a:t>
            </a:r>
            <a:endParaRPr lang="ru-RU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/>
              <a:t>Р</a:t>
            </a:r>
            <a:r>
              <a:rPr lang="ru-RU" dirty="0" smtClean="0"/>
              <a:t>аботу </a:t>
            </a:r>
            <a:r>
              <a:rPr lang="ru-RU" dirty="0"/>
              <a:t>по организации обучения детей с особыми образовательными </a:t>
            </a:r>
            <a:r>
              <a:rPr lang="ru-RU" dirty="0" smtClean="0"/>
              <a:t>потребностями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 Материально-техническое </a:t>
            </a:r>
            <a:r>
              <a:rPr lang="ru-RU" dirty="0"/>
              <a:t>обеспечение и оснащение образовательного процесса, оборудование помещений в соответствии с </a:t>
            </a:r>
            <a:r>
              <a:rPr lang="ru-RU" dirty="0" smtClean="0"/>
              <a:t>ФГОС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-11496" y="18660"/>
            <a:ext cx="739180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Bookman Old Style" panose="02050604050505020204" pitchFamily="18" charset="0"/>
              </a:rPr>
              <a:t>Направления совершенствования деятельности школы 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pic>
        <p:nvPicPr>
          <p:cNvPr id="4098" name="Picture 2" descr="https://im0-tub-ru.yandex.net/i?id=cad36ecccb3e4ada6ab8200b2709df04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23993"/>
            <a:ext cx="1872208" cy="187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zel-teh.ru/wp-content/uploads/2018/03/dsfdsf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71" y="4296204"/>
            <a:ext cx="1904113" cy="187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fs01.urokinachalki.ru/e/00091c-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839" y="4290756"/>
            <a:ext cx="3336337" cy="187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057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2do2go.ru/uploads/43b21ded0266e67632a191acb0dc67df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72816"/>
            <a:ext cx="453650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6341641"/>
              </p:ext>
            </p:extLst>
          </p:nvPr>
        </p:nvGraphicFramePr>
        <p:xfrm>
          <a:off x="-811" y="0"/>
          <a:ext cx="5148875" cy="630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Штриховая стрелка вправо 4"/>
          <p:cNvSpPr/>
          <p:nvPr/>
        </p:nvSpPr>
        <p:spPr>
          <a:xfrm rot="19778052">
            <a:off x="4341755" y="4729900"/>
            <a:ext cx="2001711" cy="1008112"/>
          </a:xfrm>
          <a:prstGeom prst="strip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1599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400</TotalTime>
  <Words>246</Words>
  <Application>Microsoft Office PowerPoint</Application>
  <PresentationFormat>Экран (4:3)</PresentationFormat>
  <Paragraphs>60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8" baseType="lpstr">
      <vt:lpstr>Тема1</vt:lpstr>
      <vt:lpstr>Специальное оформление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МРСК Сибири, Бурятэнерго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АМД</dc:creator>
  <cp:lastModifiedBy>АМД</cp:lastModifiedBy>
  <cp:revision>16</cp:revision>
  <dcterms:created xsi:type="dcterms:W3CDTF">2019-08-25T07:13:21Z</dcterms:created>
  <dcterms:modified xsi:type="dcterms:W3CDTF">2019-08-25T13:54:18Z</dcterms:modified>
</cp:coreProperties>
</file>