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2526" y="-9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F9B56A-4347-4614-A9DB-0BF96BBB2C97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FD7ED-FCE2-4363-8CCF-7B844F9E4A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046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Отчетный концерт май 2019 года. Танец «богатырская сила»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FD7ED-FCE2-4363-8CCF-7B844F9E4A3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457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Отчетный концерт май 2019 года. Финальная песня.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FD7ED-FCE2-4363-8CCF-7B844F9E4A3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094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Победители в международном конкурсе -фестивале «Юные дарования России» ноябрь</a:t>
            </a:r>
            <a:r>
              <a:rPr lang="ru-RU" baseline="0" dirty="0" smtClean="0"/>
              <a:t> 2018г.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FD7ED-FCE2-4363-8CCF-7B844F9E4A3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84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Поздравление волонтерами «с днём пожилого человека»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FD7ED-FCE2-4363-8CCF-7B844F9E4A3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45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Победители</a:t>
            </a:r>
            <a:r>
              <a:rPr lang="ru-RU" baseline="0" dirty="0" smtClean="0"/>
              <a:t> Международного фестиваля-конкурса «Парящий Феникс» </a:t>
            </a:r>
            <a:r>
              <a:rPr lang="ru-RU" baseline="0" dirty="0" err="1" smtClean="0"/>
              <a:t>г.Пекин</a:t>
            </a:r>
            <a:r>
              <a:rPr lang="ru-RU" baseline="0" dirty="0" smtClean="0"/>
              <a:t> апрель 2019 года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FD7ED-FCE2-4363-8CCF-7B844F9E4A3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981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650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809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48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4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997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958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89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579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362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204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775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B8F21-9DF5-4D67-879E-5A647BE912EF}" type="datetimeFigureOut">
              <a:rPr lang="ru-RU" smtClean="0"/>
              <a:t>24.08.2019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78CC0-77B5-4D0E-B97A-6F81DEF189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788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3834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P\Pictures\Saved Pictures\финальная песня_Mome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01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688" y="-1885950"/>
            <a:ext cx="12313368" cy="874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485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242"/>
            <a:ext cx="5112568" cy="6816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6874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536" cy="6934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35374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58</Words>
  <Application>Microsoft Office PowerPoint</Application>
  <PresentationFormat>Экран (4:3)</PresentationFormat>
  <Paragraphs>10</Paragraphs>
  <Slides>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4</cp:revision>
  <dcterms:created xsi:type="dcterms:W3CDTF">2019-08-24T00:31:36Z</dcterms:created>
  <dcterms:modified xsi:type="dcterms:W3CDTF">2019-08-24T01:10:22Z</dcterms:modified>
</cp:coreProperties>
</file>