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90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44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22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01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10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355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387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0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313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586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589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09F8D-D758-48D9-B794-465077D67C3A}" type="datetimeFigureOut">
              <a:rPr lang="ru-RU" smtClean="0"/>
              <a:t>07.10.2019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521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  <a:t>Молодые педагоги Прибайкальского района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  <a:t/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</a:b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2019-2020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учебный год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61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Общий педагогический состав 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Педагоги </a:t>
            </a:r>
            <a:r>
              <a:rPr lang="ru-RU" dirty="0" smtClean="0">
                <a:solidFill>
                  <a:srgbClr val="002060"/>
                </a:solidFill>
              </a:rPr>
              <a:t>до 35 лет 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28277"/>
              </p:ext>
            </p:extLst>
          </p:nvPr>
        </p:nvGraphicFramePr>
        <p:xfrm>
          <a:off x="1475656" y="1124744"/>
          <a:ext cx="6096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298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309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630470"/>
              </p:ext>
            </p:extLst>
          </p:nvPr>
        </p:nvGraphicFramePr>
        <p:xfrm>
          <a:off x="1547664" y="4077072"/>
          <a:ext cx="6096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92 (31%)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101</a:t>
                      </a:r>
                      <a:r>
                        <a:rPr lang="ru-RU" sz="3600" baseline="0" dirty="0" smtClean="0">
                          <a:solidFill>
                            <a:srgbClr val="FF0000"/>
                          </a:solidFill>
                        </a:rPr>
                        <a:t> (33%)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90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67687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Педагоги </a:t>
            </a:r>
            <a:r>
              <a:rPr lang="ru-RU" dirty="0">
                <a:solidFill>
                  <a:srgbClr val="002060"/>
                </a:solidFill>
              </a:rPr>
              <a:t>до 35 лет, со стажем работы до 5 </a:t>
            </a:r>
            <a:r>
              <a:rPr lang="ru-RU" dirty="0" smtClean="0">
                <a:solidFill>
                  <a:srgbClr val="002060"/>
                </a:solidFill>
              </a:rPr>
              <a:t>лет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Педагоги до 35 лет, сто стажем работы до 3 </a:t>
            </a:r>
            <a:r>
              <a:rPr lang="ru-RU" dirty="0" smtClean="0">
                <a:solidFill>
                  <a:srgbClr val="002060"/>
                </a:solidFill>
              </a:rPr>
              <a:t>лет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020645"/>
              </p:ext>
            </p:extLst>
          </p:nvPr>
        </p:nvGraphicFramePr>
        <p:xfrm>
          <a:off x="1475656" y="2276872"/>
          <a:ext cx="6096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54</a:t>
                      </a:r>
                      <a:r>
                        <a:rPr lang="ru-RU" sz="3600" baseline="0" dirty="0" smtClean="0">
                          <a:solidFill>
                            <a:srgbClr val="FF0000"/>
                          </a:solidFill>
                        </a:rPr>
                        <a:t> (18 %)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49 (16 %)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900638"/>
              </p:ext>
            </p:extLst>
          </p:nvPr>
        </p:nvGraphicFramePr>
        <p:xfrm>
          <a:off x="1547664" y="4941168"/>
          <a:ext cx="6096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baseline="0" dirty="0" smtClean="0">
                          <a:solidFill>
                            <a:srgbClr val="FF0000"/>
                          </a:solidFill>
                        </a:rPr>
                        <a:t>30 (10 %)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 (10 %)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2618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До 35 лет, со стажем работы до 5 лет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340768"/>
            <a:ext cx="7427168" cy="532859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Таловская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 / 4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Мостовская ООШ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/ 3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Ильинская санаторская ООШ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/ 3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Ильинская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 / 5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Татауровская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/ 3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Старо-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татауровская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/ 2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Коменская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/ 4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Гимназия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/ 2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СОШ № 1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/ 4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Зырянская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/ 3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Нестеровская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/ 3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Кикинская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/ 1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Гремячинская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 / 5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Горячинская СОШ –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/ 5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Туркинская СОШ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4 / 7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96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По дисциплине (до 5 лет стажа)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начальных классов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физкультуры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русского языка и литературы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английского языка – 5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математики, информатики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4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истории и обществознания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технологии – 2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– библиотекарь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географии, биологии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2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психолог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подготовительной группы -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429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219</Words>
  <Application>Microsoft Office PowerPoint</Application>
  <PresentationFormat>Экран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Молодые педагоги Прибайкальского района  2019-2020 учебный год</vt:lpstr>
      <vt:lpstr>Общий педагогический состав     Педагоги до 35 лет      </vt:lpstr>
      <vt:lpstr>Педагоги до 35 лет, со стажем работы до 5 лет    Педагоги до 35 лет, сто стажем работы до 3 лет  </vt:lpstr>
      <vt:lpstr>До 35 лет, со стажем работы до 5 лет</vt:lpstr>
      <vt:lpstr>По дисциплине (до 5 лет стажа)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Молодые педагоги Прибайкальского района  2018-2019 учебный год</dc:title>
  <dc:creator>Пользователь Windows</dc:creator>
  <cp:lastModifiedBy>Пользователь Windows</cp:lastModifiedBy>
  <cp:revision>16</cp:revision>
  <dcterms:created xsi:type="dcterms:W3CDTF">2018-10-03T03:09:12Z</dcterms:created>
  <dcterms:modified xsi:type="dcterms:W3CDTF">2019-10-07T09:20:04Z</dcterms:modified>
</cp:coreProperties>
</file>