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79" r:id="rId2"/>
    <p:sldId id="257" r:id="rId3"/>
    <p:sldId id="282" r:id="rId4"/>
    <p:sldId id="258" r:id="rId5"/>
    <p:sldId id="260" r:id="rId6"/>
    <p:sldId id="283" r:id="rId7"/>
    <p:sldId id="294" r:id="rId8"/>
    <p:sldId id="284" r:id="rId9"/>
    <p:sldId id="261" r:id="rId10"/>
    <p:sldId id="262" r:id="rId11"/>
    <p:sldId id="285" r:id="rId12"/>
    <p:sldId id="286" r:id="rId13"/>
    <p:sldId id="287" r:id="rId14"/>
    <p:sldId id="269" r:id="rId15"/>
    <p:sldId id="270" r:id="rId16"/>
    <p:sldId id="289" r:id="rId17"/>
    <p:sldId id="275" r:id="rId18"/>
    <p:sldId id="290" r:id="rId19"/>
    <p:sldId id="291" r:id="rId20"/>
    <p:sldId id="293" r:id="rId21"/>
    <p:sldId id="295" r:id="rId22"/>
    <p:sldId id="296" r:id="rId23"/>
    <p:sldId id="297" r:id="rId24"/>
    <p:sldId id="27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До 35 лет</c:v>
                </c:pt>
                <c:pt idx="1">
                  <c:v>35-55</c:v>
                </c:pt>
                <c:pt idx="2">
                  <c:v>Свыше 55 лет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</c:v>
                </c:pt>
                <c:pt idx="1">
                  <c:v>47</c:v>
                </c:pt>
                <c:pt idx="2">
                  <c:v>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6228767394641763"/>
          <c:y val="0.59662558007780075"/>
          <c:w val="0.33771232605358292"/>
          <c:h val="0.40337441992219919"/>
        </c:manualLayout>
      </c:layout>
      <c:overlay val="1"/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B5EC71-798A-40AB-A8B2-7CE97366C4B0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A5C8F0DD-151E-44A0-82FF-5CD771121608}">
      <dgm:prSet phldrT="[Текст]" custT="1"/>
      <dgm:spPr/>
      <dgm:t>
        <a:bodyPr/>
        <a:lstStyle/>
        <a:p>
          <a:r>
            <a:rPr lang="ru-RU" sz="1800" dirty="0" smtClean="0"/>
            <a:t>Дошкольных образовательных организаций </a:t>
          </a:r>
          <a:endParaRPr lang="ru-RU" sz="1800" dirty="0"/>
        </a:p>
      </dgm:t>
    </dgm:pt>
    <dgm:pt modelId="{B6724136-02E4-47C9-8AFB-4B0D511849DB}" type="parTrans" cxnId="{EF6C1989-98C3-407F-BEF3-80BB90E7F9D5}">
      <dgm:prSet/>
      <dgm:spPr/>
      <dgm:t>
        <a:bodyPr/>
        <a:lstStyle/>
        <a:p>
          <a:endParaRPr lang="ru-RU" sz="1800"/>
        </a:p>
      </dgm:t>
    </dgm:pt>
    <dgm:pt modelId="{A30642F6-DBDA-42C2-B15D-025B6B8C3B1C}" type="sibTrans" cxnId="{EF6C1989-98C3-407F-BEF3-80BB90E7F9D5}">
      <dgm:prSet/>
      <dgm:spPr/>
      <dgm:t>
        <a:bodyPr/>
        <a:lstStyle/>
        <a:p>
          <a:endParaRPr lang="ru-RU" sz="1800"/>
        </a:p>
      </dgm:t>
    </dgm:pt>
    <dgm:pt modelId="{5CEA2DC1-D120-4C18-808F-C99444B10063}">
      <dgm:prSet phldrT="[Текст]" custT="1"/>
      <dgm:spPr/>
      <dgm:t>
        <a:bodyPr/>
        <a:lstStyle/>
        <a:p>
          <a:r>
            <a:rPr lang="ru-RU" sz="1800" dirty="0" err="1" smtClean="0"/>
            <a:t>Общеобразова</a:t>
          </a:r>
          <a:r>
            <a:rPr lang="ru-RU" sz="1800" smtClean="0"/>
            <a:t>-</a:t>
          </a:r>
          <a:endParaRPr lang="ru-RU" sz="1800" dirty="0" smtClean="0"/>
        </a:p>
        <a:p>
          <a:r>
            <a:rPr lang="ru-RU" sz="1800" dirty="0" smtClean="0"/>
            <a:t>тельных организаций</a:t>
          </a:r>
          <a:endParaRPr lang="ru-RU" sz="1800" dirty="0"/>
        </a:p>
      </dgm:t>
    </dgm:pt>
    <dgm:pt modelId="{5B420A52-B93D-4351-B32E-9C2B9E1730A0}" type="parTrans" cxnId="{460B01D2-99B9-4303-8D35-C2CD272069D4}">
      <dgm:prSet/>
      <dgm:spPr/>
      <dgm:t>
        <a:bodyPr/>
        <a:lstStyle/>
        <a:p>
          <a:endParaRPr lang="ru-RU" sz="1800"/>
        </a:p>
      </dgm:t>
    </dgm:pt>
    <dgm:pt modelId="{19707072-16D5-4DC9-B9B6-7368695D729B}" type="sibTrans" cxnId="{460B01D2-99B9-4303-8D35-C2CD272069D4}">
      <dgm:prSet/>
      <dgm:spPr/>
      <dgm:t>
        <a:bodyPr/>
        <a:lstStyle/>
        <a:p>
          <a:endParaRPr lang="ru-RU" sz="1800"/>
        </a:p>
      </dgm:t>
    </dgm:pt>
    <dgm:pt modelId="{45DB45A9-5B19-4D61-9D3C-ADECA72AD534}">
      <dgm:prSet custT="1"/>
      <dgm:spPr/>
      <dgm:t>
        <a:bodyPr/>
        <a:lstStyle/>
        <a:p>
          <a:r>
            <a:rPr lang="ru-RU" sz="1800" dirty="0" smtClean="0"/>
            <a:t>Организации дополнительного образования </a:t>
          </a:r>
          <a:endParaRPr lang="ru-RU" sz="1800" dirty="0"/>
        </a:p>
      </dgm:t>
    </dgm:pt>
    <dgm:pt modelId="{BA048C9D-F2CD-4A63-8230-95E122D8CCAA}" type="parTrans" cxnId="{987B3319-79D5-4328-93C9-A81DA8059422}">
      <dgm:prSet/>
      <dgm:spPr/>
      <dgm:t>
        <a:bodyPr/>
        <a:lstStyle/>
        <a:p>
          <a:endParaRPr lang="ru-RU" sz="1800"/>
        </a:p>
      </dgm:t>
    </dgm:pt>
    <dgm:pt modelId="{B631B9FC-7FD3-4BCE-9F47-D751B8693429}" type="sibTrans" cxnId="{987B3319-79D5-4328-93C9-A81DA8059422}">
      <dgm:prSet/>
      <dgm:spPr/>
      <dgm:t>
        <a:bodyPr/>
        <a:lstStyle/>
        <a:p>
          <a:endParaRPr lang="ru-RU" sz="1800"/>
        </a:p>
      </dgm:t>
    </dgm:pt>
    <dgm:pt modelId="{C32AFF18-D1C1-469B-BDA5-A02F17B43D76}" type="pres">
      <dgm:prSet presAssocID="{20B5EC71-798A-40AB-A8B2-7CE97366C4B0}" presName="linearFlow" presStyleCnt="0">
        <dgm:presLayoutVars>
          <dgm:dir/>
          <dgm:resizeHandles val="exact"/>
        </dgm:presLayoutVars>
      </dgm:prSet>
      <dgm:spPr/>
    </dgm:pt>
    <dgm:pt modelId="{BEA19C11-344B-4F7C-96B8-3A2B9499F9C8}" type="pres">
      <dgm:prSet presAssocID="{A5C8F0DD-151E-44A0-82FF-5CD771121608}" presName="composite" presStyleCnt="0"/>
      <dgm:spPr/>
    </dgm:pt>
    <dgm:pt modelId="{A89B4C78-CF02-4CA6-AED3-E7105A535663}" type="pres">
      <dgm:prSet presAssocID="{A5C8F0DD-151E-44A0-82FF-5CD771121608}" presName="imgShp" presStyleLbl="fgImgPlace1" presStyleIdx="0" presStyleCnt="3"/>
      <dgm:spPr/>
    </dgm:pt>
    <dgm:pt modelId="{FE88D6BE-6447-4FBE-A0FB-A1CE3C3F3AB7}" type="pres">
      <dgm:prSet presAssocID="{A5C8F0DD-151E-44A0-82FF-5CD771121608}" presName="txShp" presStyleLbl="node1" presStyleIdx="0" presStyleCnt="3" custScaleX="1118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47236F-437A-4DAD-B9A9-1CAB52D3C871}" type="pres">
      <dgm:prSet presAssocID="{A30642F6-DBDA-42C2-B15D-025B6B8C3B1C}" presName="spacing" presStyleCnt="0"/>
      <dgm:spPr/>
    </dgm:pt>
    <dgm:pt modelId="{7F39E317-B96C-4811-B176-633BE7C81D4F}" type="pres">
      <dgm:prSet presAssocID="{5CEA2DC1-D120-4C18-808F-C99444B10063}" presName="composite" presStyleCnt="0"/>
      <dgm:spPr/>
    </dgm:pt>
    <dgm:pt modelId="{EA36DD62-01ED-4C5F-9456-26FD704EC4AA}" type="pres">
      <dgm:prSet presAssocID="{5CEA2DC1-D120-4C18-808F-C99444B10063}" presName="imgShp" presStyleLbl="fgImgPlace1" presStyleIdx="1" presStyleCnt="3"/>
      <dgm:spPr/>
    </dgm:pt>
    <dgm:pt modelId="{91D55282-418C-418E-8683-E5C85A473940}" type="pres">
      <dgm:prSet presAssocID="{5CEA2DC1-D120-4C18-808F-C99444B10063}" presName="txShp" presStyleLbl="node1" presStyleIdx="1" presStyleCnt="3" custScaleX="107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5F6A8E-6FBF-41BF-A6F1-6FEE4AE25DBB}" type="pres">
      <dgm:prSet presAssocID="{19707072-16D5-4DC9-B9B6-7368695D729B}" presName="spacing" presStyleCnt="0"/>
      <dgm:spPr/>
    </dgm:pt>
    <dgm:pt modelId="{A2254AC9-2F05-4C76-A892-61A9FE17FC28}" type="pres">
      <dgm:prSet presAssocID="{45DB45A9-5B19-4D61-9D3C-ADECA72AD534}" presName="composite" presStyleCnt="0"/>
      <dgm:spPr/>
    </dgm:pt>
    <dgm:pt modelId="{DD18FEA6-E885-4BC0-BCA7-A1345B35BEA0}" type="pres">
      <dgm:prSet presAssocID="{45DB45A9-5B19-4D61-9D3C-ADECA72AD534}" presName="imgShp" presStyleLbl="fgImgPlace1" presStyleIdx="2" presStyleCnt="3"/>
      <dgm:spPr/>
    </dgm:pt>
    <dgm:pt modelId="{182FFCEF-4205-4542-AE74-D458C9A3E0F3}" type="pres">
      <dgm:prSet presAssocID="{45DB45A9-5B19-4D61-9D3C-ADECA72AD534}" presName="txShp" presStyleLbl="node1" presStyleIdx="2" presStyleCnt="3" custScaleX="1118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7E3C8C-FCC4-40AC-BECC-3425C920309D}" type="presOf" srcId="{45DB45A9-5B19-4D61-9D3C-ADECA72AD534}" destId="{182FFCEF-4205-4542-AE74-D458C9A3E0F3}" srcOrd="0" destOrd="0" presId="urn:microsoft.com/office/officeart/2005/8/layout/vList3#1"/>
    <dgm:cxn modelId="{E5453EBB-0BD9-4DB9-A96C-F7063FEBB6B7}" type="presOf" srcId="{5CEA2DC1-D120-4C18-808F-C99444B10063}" destId="{91D55282-418C-418E-8683-E5C85A473940}" srcOrd="0" destOrd="0" presId="urn:microsoft.com/office/officeart/2005/8/layout/vList3#1"/>
    <dgm:cxn modelId="{5C10D4A2-51EC-471E-A142-C7F692A4BDB0}" type="presOf" srcId="{20B5EC71-798A-40AB-A8B2-7CE97366C4B0}" destId="{C32AFF18-D1C1-469B-BDA5-A02F17B43D76}" srcOrd="0" destOrd="0" presId="urn:microsoft.com/office/officeart/2005/8/layout/vList3#1"/>
    <dgm:cxn modelId="{987B3319-79D5-4328-93C9-A81DA8059422}" srcId="{20B5EC71-798A-40AB-A8B2-7CE97366C4B0}" destId="{45DB45A9-5B19-4D61-9D3C-ADECA72AD534}" srcOrd="2" destOrd="0" parTransId="{BA048C9D-F2CD-4A63-8230-95E122D8CCAA}" sibTransId="{B631B9FC-7FD3-4BCE-9F47-D751B8693429}"/>
    <dgm:cxn modelId="{EF6C1989-98C3-407F-BEF3-80BB90E7F9D5}" srcId="{20B5EC71-798A-40AB-A8B2-7CE97366C4B0}" destId="{A5C8F0DD-151E-44A0-82FF-5CD771121608}" srcOrd="0" destOrd="0" parTransId="{B6724136-02E4-47C9-8AFB-4B0D511849DB}" sibTransId="{A30642F6-DBDA-42C2-B15D-025B6B8C3B1C}"/>
    <dgm:cxn modelId="{460B01D2-99B9-4303-8D35-C2CD272069D4}" srcId="{20B5EC71-798A-40AB-A8B2-7CE97366C4B0}" destId="{5CEA2DC1-D120-4C18-808F-C99444B10063}" srcOrd="1" destOrd="0" parTransId="{5B420A52-B93D-4351-B32E-9C2B9E1730A0}" sibTransId="{19707072-16D5-4DC9-B9B6-7368695D729B}"/>
    <dgm:cxn modelId="{7E0FE950-2A55-4BEA-8E3E-4295D5DBF618}" type="presOf" srcId="{A5C8F0DD-151E-44A0-82FF-5CD771121608}" destId="{FE88D6BE-6447-4FBE-A0FB-A1CE3C3F3AB7}" srcOrd="0" destOrd="0" presId="urn:microsoft.com/office/officeart/2005/8/layout/vList3#1"/>
    <dgm:cxn modelId="{B9EB34D5-3924-4FB1-B18C-243593EEA5E4}" type="presParOf" srcId="{C32AFF18-D1C1-469B-BDA5-A02F17B43D76}" destId="{BEA19C11-344B-4F7C-96B8-3A2B9499F9C8}" srcOrd="0" destOrd="0" presId="urn:microsoft.com/office/officeart/2005/8/layout/vList3#1"/>
    <dgm:cxn modelId="{6ED1227F-B6B8-4B49-8021-B116D55952B0}" type="presParOf" srcId="{BEA19C11-344B-4F7C-96B8-3A2B9499F9C8}" destId="{A89B4C78-CF02-4CA6-AED3-E7105A535663}" srcOrd="0" destOrd="0" presId="urn:microsoft.com/office/officeart/2005/8/layout/vList3#1"/>
    <dgm:cxn modelId="{434E8382-18F2-4C08-BAE6-60A5BDE48F92}" type="presParOf" srcId="{BEA19C11-344B-4F7C-96B8-3A2B9499F9C8}" destId="{FE88D6BE-6447-4FBE-A0FB-A1CE3C3F3AB7}" srcOrd="1" destOrd="0" presId="urn:microsoft.com/office/officeart/2005/8/layout/vList3#1"/>
    <dgm:cxn modelId="{B1F69669-2E6F-4ABB-B7F6-0336E4189EC0}" type="presParOf" srcId="{C32AFF18-D1C1-469B-BDA5-A02F17B43D76}" destId="{E247236F-437A-4DAD-B9A9-1CAB52D3C871}" srcOrd="1" destOrd="0" presId="urn:microsoft.com/office/officeart/2005/8/layout/vList3#1"/>
    <dgm:cxn modelId="{0B556330-7171-45D0-AF7E-3B3EC8A62AFA}" type="presParOf" srcId="{C32AFF18-D1C1-469B-BDA5-A02F17B43D76}" destId="{7F39E317-B96C-4811-B176-633BE7C81D4F}" srcOrd="2" destOrd="0" presId="urn:microsoft.com/office/officeart/2005/8/layout/vList3#1"/>
    <dgm:cxn modelId="{6D900161-54E9-48EF-BBCB-902AE63DD505}" type="presParOf" srcId="{7F39E317-B96C-4811-B176-633BE7C81D4F}" destId="{EA36DD62-01ED-4C5F-9456-26FD704EC4AA}" srcOrd="0" destOrd="0" presId="urn:microsoft.com/office/officeart/2005/8/layout/vList3#1"/>
    <dgm:cxn modelId="{9668A8D9-2B8B-465C-89FF-5B8B4A2BBDAA}" type="presParOf" srcId="{7F39E317-B96C-4811-B176-633BE7C81D4F}" destId="{91D55282-418C-418E-8683-E5C85A473940}" srcOrd="1" destOrd="0" presId="urn:microsoft.com/office/officeart/2005/8/layout/vList3#1"/>
    <dgm:cxn modelId="{2F0D581F-3CD5-49F7-A07B-40FD34D0AA19}" type="presParOf" srcId="{C32AFF18-D1C1-469B-BDA5-A02F17B43D76}" destId="{085F6A8E-6FBF-41BF-A6F1-6FEE4AE25DBB}" srcOrd="3" destOrd="0" presId="urn:microsoft.com/office/officeart/2005/8/layout/vList3#1"/>
    <dgm:cxn modelId="{73946A87-230A-491F-BD43-0A84C1BF0520}" type="presParOf" srcId="{C32AFF18-D1C1-469B-BDA5-A02F17B43D76}" destId="{A2254AC9-2F05-4C76-A892-61A9FE17FC28}" srcOrd="4" destOrd="0" presId="urn:microsoft.com/office/officeart/2005/8/layout/vList3#1"/>
    <dgm:cxn modelId="{028E60B1-98AB-4501-84DE-6AC91D50BFC3}" type="presParOf" srcId="{A2254AC9-2F05-4C76-A892-61A9FE17FC28}" destId="{DD18FEA6-E885-4BC0-BCA7-A1345B35BEA0}" srcOrd="0" destOrd="0" presId="urn:microsoft.com/office/officeart/2005/8/layout/vList3#1"/>
    <dgm:cxn modelId="{D5DE21A7-F0E3-4A85-A15D-DB8A9040C33A}" type="presParOf" srcId="{A2254AC9-2F05-4C76-A892-61A9FE17FC28}" destId="{182FFCEF-4205-4542-AE74-D458C9A3E0F3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467A9D-B353-4D08-A1C0-171510D7E7CB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4E2350-A86C-42E2-898D-20DEF7CC2787}">
      <dgm:prSet phldrT="[Текст]" custT="1"/>
      <dgm:spPr/>
      <dgm:t>
        <a:bodyPr/>
        <a:lstStyle/>
        <a:p>
          <a:r>
            <a:rPr lang="ru-RU" sz="3200" b="1" dirty="0" smtClean="0"/>
            <a:t>Сеть ДОУ</a:t>
          </a:r>
          <a:endParaRPr lang="ru-RU" sz="3200" b="1" dirty="0"/>
        </a:p>
      </dgm:t>
    </dgm:pt>
    <dgm:pt modelId="{4983351F-F7C2-45D7-A5B4-63F8CA95F751}" type="parTrans" cxnId="{D4773979-703E-4AE3-8944-BFC742650D5D}">
      <dgm:prSet/>
      <dgm:spPr/>
      <dgm:t>
        <a:bodyPr/>
        <a:lstStyle/>
        <a:p>
          <a:endParaRPr lang="ru-RU"/>
        </a:p>
      </dgm:t>
    </dgm:pt>
    <dgm:pt modelId="{B792E0A1-DC0B-4AFF-AA61-D62B9E30C7AE}" type="sibTrans" cxnId="{D4773979-703E-4AE3-8944-BFC742650D5D}">
      <dgm:prSet/>
      <dgm:spPr/>
      <dgm:t>
        <a:bodyPr/>
        <a:lstStyle/>
        <a:p>
          <a:endParaRPr lang="ru-RU"/>
        </a:p>
      </dgm:t>
    </dgm:pt>
    <dgm:pt modelId="{1B31A051-9F30-495F-AF4C-27A45AF53733}">
      <dgm:prSet phldrT="[Текст]"/>
      <dgm:spPr/>
      <dgm:t>
        <a:bodyPr/>
        <a:lstStyle/>
        <a:p>
          <a:r>
            <a:rPr lang="ru-RU" dirty="0" smtClean="0"/>
            <a:t>16 дошкольных  образовательных учреждений</a:t>
          </a:r>
          <a:endParaRPr lang="ru-RU" dirty="0"/>
        </a:p>
      </dgm:t>
    </dgm:pt>
    <dgm:pt modelId="{F94287EB-465C-49E3-8AEB-D897F5EDF64C}" type="parTrans" cxnId="{21F5ACB7-7C5C-495A-932D-3B57429C739A}">
      <dgm:prSet/>
      <dgm:spPr/>
      <dgm:t>
        <a:bodyPr/>
        <a:lstStyle/>
        <a:p>
          <a:endParaRPr lang="ru-RU"/>
        </a:p>
      </dgm:t>
    </dgm:pt>
    <dgm:pt modelId="{AEB62047-B30F-4331-A0D7-4C6888204947}" type="sibTrans" cxnId="{21F5ACB7-7C5C-495A-932D-3B57429C739A}">
      <dgm:prSet/>
      <dgm:spPr/>
      <dgm:t>
        <a:bodyPr/>
        <a:lstStyle/>
        <a:p>
          <a:endParaRPr lang="ru-RU"/>
        </a:p>
      </dgm:t>
    </dgm:pt>
    <dgm:pt modelId="{D247424C-B450-40A0-92F0-2E5B0F22E156}">
      <dgm:prSet phldrT="[Текст]"/>
      <dgm:spPr/>
      <dgm:t>
        <a:bodyPr/>
        <a:lstStyle/>
        <a:p>
          <a:r>
            <a:rPr lang="ru-RU" dirty="0" smtClean="0"/>
            <a:t>2 семейные группы </a:t>
          </a:r>
          <a:endParaRPr lang="ru-RU" dirty="0"/>
        </a:p>
      </dgm:t>
    </dgm:pt>
    <dgm:pt modelId="{A043F5E6-5164-4813-B2E9-08F313D62C06}" type="parTrans" cxnId="{08A498E8-3429-4109-BDC6-38BDD159F02C}">
      <dgm:prSet/>
      <dgm:spPr/>
      <dgm:t>
        <a:bodyPr/>
        <a:lstStyle/>
        <a:p>
          <a:endParaRPr lang="ru-RU"/>
        </a:p>
      </dgm:t>
    </dgm:pt>
    <dgm:pt modelId="{5C906B0C-8A58-4DAB-A22E-7D4E33160C79}" type="sibTrans" cxnId="{08A498E8-3429-4109-BDC6-38BDD159F02C}">
      <dgm:prSet/>
      <dgm:spPr/>
      <dgm:t>
        <a:bodyPr/>
        <a:lstStyle/>
        <a:p>
          <a:endParaRPr lang="ru-RU"/>
        </a:p>
      </dgm:t>
    </dgm:pt>
    <dgm:pt modelId="{79CD162D-4DE7-4FC1-AAEB-D054F96A54CA}">
      <dgm:prSet phldrT="[Текст]"/>
      <dgm:spPr/>
      <dgm:t>
        <a:bodyPr/>
        <a:lstStyle/>
        <a:p>
          <a:r>
            <a:rPr lang="ru-RU" dirty="0" smtClean="0"/>
            <a:t>2 группы кратковременного пребывания</a:t>
          </a:r>
          <a:endParaRPr lang="ru-RU" dirty="0"/>
        </a:p>
      </dgm:t>
    </dgm:pt>
    <dgm:pt modelId="{A081DDDE-1ACC-4934-8C1D-AC81D82197B3}" type="parTrans" cxnId="{83239F04-469E-40FB-A5F5-B1886980A9A6}">
      <dgm:prSet/>
      <dgm:spPr/>
      <dgm:t>
        <a:bodyPr/>
        <a:lstStyle/>
        <a:p>
          <a:endParaRPr lang="ru-RU"/>
        </a:p>
      </dgm:t>
    </dgm:pt>
    <dgm:pt modelId="{CB273A38-EEAC-4086-97D2-89789FCB2493}" type="sibTrans" cxnId="{83239F04-469E-40FB-A5F5-B1886980A9A6}">
      <dgm:prSet/>
      <dgm:spPr/>
      <dgm:t>
        <a:bodyPr/>
        <a:lstStyle/>
        <a:p>
          <a:endParaRPr lang="ru-RU"/>
        </a:p>
      </dgm:t>
    </dgm:pt>
    <dgm:pt modelId="{32AA324A-17BF-4BDC-8BA8-45CEFC594ACB}">
      <dgm:prSet phldrT="[Текст]"/>
      <dgm:spPr/>
      <dgm:t>
        <a:bodyPr/>
        <a:lstStyle/>
        <a:p>
          <a:r>
            <a:rPr lang="ru-RU" dirty="0" smtClean="0"/>
            <a:t>7 групп </a:t>
          </a:r>
          <a:r>
            <a:rPr lang="ru-RU" dirty="0" err="1" smtClean="0"/>
            <a:t>предшкольной</a:t>
          </a:r>
          <a:r>
            <a:rPr lang="ru-RU" dirty="0" smtClean="0"/>
            <a:t>  подготовки  </a:t>
          </a:r>
          <a:endParaRPr lang="ru-RU" dirty="0"/>
        </a:p>
      </dgm:t>
    </dgm:pt>
    <dgm:pt modelId="{89D920E4-A0F6-4171-A92B-1A8154E3F3EF}" type="parTrans" cxnId="{68A39566-3E1B-49CE-87F9-EDB455EBD7EE}">
      <dgm:prSet/>
      <dgm:spPr/>
      <dgm:t>
        <a:bodyPr/>
        <a:lstStyle/>
        <a:p>
          <a:endParaRPr lang="ru-RU"/>
        </a:p>
      </dgm:t>
    </dgm:pt>
    <dgm:pt modelId="{27B9612A-7282-4175-B701-9F46651A78F1}" type="sibTrans" cxnId="{68A39566-3E1B-49CE-87F9-EDB455EBD7EE}">
      <dgm:prSet/>
      <dgm:spPr/>
      <dgm:t>
        <a:bodyPr/>
        <a:lstStyle/>
        <a:p>
          <a:endParaRPr lang="ru-RU"/>
        </a:p>
      </dgm:t>
    </dgm:pt>
    <dgm:pt modelId="{87E5C740-BE90-4641-80C3-89F96EC15F17}" type="pres">
      <dgm:prSet presAssocID="{1A467A9D-B353-4D08-A1C0-171510D7E7C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647D84-C2B0-42B9-B24B-7FDB2B8747DE}" type="pres">
      <dgm:prSet presAssocID="{1A467A9D-B353-4D08-A1C0-171510D7E7CB}" presName="matrix" presStyleCnt="0"/>
      <dgm:spPr/>
    </dgm:pt>
    <dgm:pt modelId="{2C59C106-7844-4668-BA54-A6FF78269A75}" type="pres">
      <dgm:prSet presAssocID="{1A467A9D-B353-4D08-A1C0-171510D7E7CB}" presName="tile1" presStyleLbl="node1" presStyleIdx="0" presStyleCnt="4" custLinFactNeighborX="1041" custLinFactNeighborY="-290"/>
      <dgm:spPr/>
      <dgm:t>
        <a:bodyPr/>
        <a:lstStyle/>
        <a:p>
          <a:endParaRPr lang="ru-RU"/>
        </a:p>
      </dgm:t>
    </dgm:pt>
    <dgm:pt modelId="{E03C521C-95F7-47B2-A5A7-76A099BA55C1}" type="pres">
      <dgm:prSet presAssocID="{1A467A9D-B353-4D08-A1C0-171510D7E7C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C1BE9A-812E-4D2B-8DB1-454F094387B2}" type="pres">
      <dgm:prSet presAssocID="{1A467A9D-B353-4D08-A1C0-171510D7E7CB}" presName="tile2" presStyleLbl="node1" presStyleIdx="1" presStyleCnt="4"/>
      <dgm:spPr/>
      <dgm:t>
        <a:bodyPr/>
        <a:lstStyle/>
        <a:p>
          <a:endParaRPr lang="ru-RU"/>
        </a:p>
      </dgm:t>
    </dgm:pt>
    <dgm:pt modelId="{9B081BD7-BFD3-41FC-9858-0078910627EC}" type="pres">
      <dgm:prSet presAssocID="{1A467A9D-B353-4D08-A1C0-171510D7E7C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386BD6-A840-43E5-8C57-6FAAE9D2F2DD}" type="pres">
      <dgm:prSet presAssocID="{1A467A9D-B353-4D08-A1C0-171510D7E7CB}" presName="tile3" presStyleLbl="node1" presStyleIdx="2" presStyleCnt="4"/>
      <dgm:spPr/>
      <dgm:t>
        <a:bodyPr/>
        <a:lstStyle/>
        <a:p>
          <a:endParaRPr lang="ru-RU"/>
        </a:p>
      </dgm:t>
    </dgm:pt>
    <dgm:pt modelId="{F1E1FE8B-5FE8-4118-88A0-C716F89A48F8}" type="pres">
      <dgm:prSet presAssocID="{1A467A9D-B353-4D08-A1C0-171510D7E7C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5BBB03-6829-4CE1-A165-F7E24FE73210}" type="pres">
      <dgm:prSet presAssocID="{1A467A9D-B353-4D08-A1C0-171510D7E7CB}" presName="tile4" presStyleLbl="node1" presStyleIdx="3" presStyleCnt="4"/>
      <dgm:spPr/>
      <dgm:t>
        <a:bodyPr/>
        <a:lstStyle/>
        <a:p>
          <a:endParaRPr lang="ru-RU"/>
        </a:p>
      </dgm:t>
    </dgm:pt>
    <dgm:pt modelId="{C33CAC50-483F-4FA4-A38C-4C1455EB2801}" type="pres">
      <dgm:prSet presAssocID="{1A467A9D-B353-4D08-A1C0-171510D7E7C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26723C-3D88-4427-ACF2-F1FB6E5ABC67}" type="pres">
      <dgm:prSet presAssocID="{1A467A9D-B353-4D08-A1C0-171510D7E7CB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F9FB3847-BF7B-4DBB-867A-7665A008F2C4}" type="presOf" srcId="{79CD162D-4DE7-4FC1-AAEB-D054F96A54CA}" destId="{16386BD6-A840-43E5-8C57-6FAAE9D2F2DD}" srcOrd="0" destOrd="0" presId="urn:microsoft.com/office/officeart/2005/8/layout/matrix1"/>
    <dgm:cxn modelId="{08A498E8-3429-4109-BDC6-38BDD159F02C}" srcId="{C54E2350-A86C-42E2-898D-20DEF7CC2787}" destId="{D247424C-B450-40A0-92F0-2E5B0F22E156}" srcOrd="1" destOrd="0" parTransId="{A043F5E6-5164-4813-B2E9-08F313D62C06}" sibTransId="{5C906B0C-8A58-4DAB-A22E-7D4E33160C79}"/>
    <dgm:cxn modelId="{877439E0-4348-4A4D-B811-498E3105CAB5}" type="presOf" srcId="{32AA324A-17BF-4BDC-8BA8-45CEFC594ACB}" destId="{445BBB03-6829-4CE1-A165-F7E24FE73210}" srcOrd="0" destOrd="0" presId="urn:microsoft.com/office/officeart/2005/8/layout/matrix1"/>
    <dgm:cxn modelId="{D60E66C1-B68F-47F7-AF6E-91E92EE804A2}" type="presOf" srcId="{1A467A9D-B353-4D08-A1C0-171510D7E7CB}" destId="{87E5C740-BE90-4641-80C3-89F96EC15F17}" srcOrd="0" destOrd="0" presId="urn:microsoft.com/office/officeart/2005/8/layout/matrix1"/>
    <dgm:cxn modelId="{68A39566-3E1B-49CE-87F9-EDB455EBD7EE}" srcId="{C54E2350-A86C-42E2-898D-20DEF7CC2787}" destId="{32AA324A-17BF-4BDC-8BA8-45CEFC594ACB}" srcOrd="3" destOrd="0" parTransId="{89D920E4-A0F6-4171-A92B-1A8154E3F3EF}" sibTransId="{27B9612A-7282-4175-B701-9F46651A78F1}"/>
    <dgm:cxn modelId="{A13AE81A-83BD-404E-9744-D092F4F21729}" type="presOf" srcId="{1B31A051-9F30-495F-AF4C-27A45AF53733}" destId="{2C59C106-7844-4668-BA54-A6FF78269A75}" srcOrd="0" destOrd="0" presId="urn:microsoft.com/office/officeart/2005/8/layout/matrix1"/>
    <dgm:cxn modelId="{B94DBC63-668E-4B6E-9092-627917AC36EE}" type="presOf" srcId="{C54E2350-A86C-42E2-898D-20DEF7CC2787}" destId="{F426723C-3D88-4427-ACF2-F1FB6E5ABC67}" srcOrd="0" destOrd="0" presId="urn:microsoft.com/office/officeart/2005/8/layout/matrix1"/>
    <dgm:cxn modelId="{779D2C31-C02F-4DB2-B03E-15B2D1AB5934}" type="presOf" srcId="{32AA324A-17BF-4BDC-8BA8-45CEFC594ACB}" destId="{C33CAC50-483F-4FA4-A38C-4C1455EB2801}" srcOrd="1" destOrd="0" presId="urn:microsoft.com/office/officeart/2005/8/layout/matrix1"/>
    <dgm:cxn modelId="{83239F04-469E-40FB-A5F5-B1886980A9A6}" srcId="{C54E2350-A86C-42E2-898D-20DEF7CC2787}" destId="{79CD162D-4DE7-4FC1-AAEB-D054F96A54CA}" srcOrd="2" destOrd="0" parTransId="{A081DDDE-1ACC-4934-8C1D-AC81D82197B3}" sibTransId="{CB273A38-EEAC-4086-97D2-89789FCB2493}"/>
    <dgm:cxn modelId="{1AF09837-D47F-4B1F-9F45-F87874B48414}" type="presOf" srcId="{1B31A051-9F30-495F-AF4C-27A45AF53733}" destId="{E03C521C-95F7-47B2-A5A7-76A099BA55C1}" srcOrd="1" destOrd="0" presId="urn:microsoft.com/office/officeart/2005/8/layout/matrix1"/>
    <dgm:cxn modelId="{D4773979-703E-4AE3-8944-BFC742650D5D}" srcId="{1A467A9D-B353-4D08-A1C0-171510D7E7CB}" destId="{C54E2350-A86C-42E2-898D-20DEF7CC2787}" srcOrd="0" destOrd="0" parTransId="{4983351F-F7C2-45D7-A5B4-63F8CA95F751}" sibTransId="{B792E0A1-DC0B-4AFF-AA61-D62B9E30C7AE}"/>
    <dgm:cxn modelId="{4FAA0988-428A-49A3-941D-2881B88CC52D}" type="presOf" srcId="{D247424C-B450-40A0-92F0-2E5B0F22E156}" destId="{0CC1BE9A-812E-4D2B-8DB1-454F094387B2}" srcOrd="0" destOrd="0" presId="urn:microsoft.com/office/officeart/2005/8/layout/matrix1"/>
    <dgm:cxn modelId="{A52E1B6F-9665-424F-A50F-9D50A84039FA}" type="presOf" srcId="{D247424C-B450-40A0-92F0-2E5B0F22E156}" destId="{9B081BD7-BFD3-41FC-9858-0078910627EC}" srcOrd="1" destOrd="0" presId="urn:microsoft.com/office/officeart/2005/8/layout/matrix1"/>
    <dgm:cxn modelId="{21F5ACB7-7C5C-495A-932D-3B57429C739A}" srcId="{C54E2350-A86C-42E2-898D-20DEF7CC2787}" destId="{1B31A051-9F30-495F-AF4C-27A45AF53733}" srcOrd="0" destOrd="0" parTransId="{F94287EB-465C-49E3-8AEB-D897F5EDF64C}" sibTransId="{AEB62047-B30F-4331-A0D7-4C6888204947}"/>
    <dgm:cxn modelId="{98D2D56F-C88D-4F34-8446-56B30162FA5F}" type="presOf" srcId="{79CD162D-4DE7-4FC1-AAEB-D054F96A54CA}" destId="{F1E1FE8B-5FE8-4118-88A0-C716F89A48F8}" srcOrd="1" destOrd="0" presId="urn:microsoft.com/office/officeart/2005/8/layout/matrix1"/>
    <dgm:cxn modelId="{7A6884BA-3E33-48F7-8741-B497A77954FC}" type="presParOf" srcId="{87E5C740-BE90-4641-80C3-89F96EC15F17}" destId="{14647D84-C2B0-42B9-B24B-7FDB2B8747DE}" srcOrd="0" destOrd="0" presId="urn:microsoft.com/office/officeart/2005/8/layout/matrix1"/>
    <dgm:cxn modelId="{3FAC2E1D-9BC9-44E5-85C1-18D4D7874760}" type="presParOf" srcId="{14647D84-C2B0-42B9-B24B-7FDB2B8747DE}" destId="{2C59C106-7844-4668-BA54-A6FF78269A75}" srcOrd="0" destOrd="0" presId="urn:microsoft.com/office/officeart/2005/8/layout/matrix1"/>
    <dgm:cxn modelId="{DEBB0E30-9153-45F4-81CB-32063CA1CFCB}" type="presParOf" srcId="{14647D84-C2B0-42B9-B24B-7FDB2B8747DE}" destId="{E03C521C-95F7-47B2-A5A7-76A099BA55C1}" srcOrd="1" destOrd="0" presId="urn:microsoft.com/office/officeart/2005/8/layout/matrix1"/>
    <dgm:cxn modelId="{CF998E4F-1D07-46EA-BD5A-B29EA947475B}" type="presParOf" srcId="{14647D84-C2B0-42B9-B24B-7FDB2B8747DE}" destId="{0CC1BE9A-812E-4D2B-8DB1-454F094387B2}" srcOrd="2" destOrd="0" presId="urn:microsoft.com/office/officeart/2005/8/layout/matrix1"/>
    <dgm:cxn modelId="{8F9EE7FA-0169-4D13-94DE-8D3323BF9FC8}" type="presParOf" srcId="{14647D84-C2B0-42B9-B24B-7FDB2B8747DE}" destId="{9B081BD7-BFD3-41FC-9858-0078910627EC}" srcOrd="3" destOrd="0" presId="urn:microsoft.com/office/officeart/2005/8/layout/matrix1"/>
    <dgm:cxn modelId="{ED4F5AC9-634E-4F80-AFB2-BB69EF7B1FCC}" type="presParOf" srcId="{14647D84-C2B0-42B9-B24B-7FDB2B8747DE}" destId="{16386BD6-A840-43E5-8C57-6FAAE9D2F2DD}" srcOrd="4" destOrd="0" presId="urn:microsoft.com/office/officeart/2005/8/layout/matrix1"/>
    <dgm:cxn modelId="{C69CB63C-E898-4C01-A829-E511F6EB5033}" type="presParOf" srcId="{14647D84-C2B0-42B9-B24B-7FDB2B8747DE}" destId="{F1E1FE8B-5FE8-4118-88A0-C716F89A48F8}" srcOrd="5" destOrd="0" presId="urn:microsoft.com/office/officeart/2005/8/layout/matrix1"/>
    <dgm:cxn modelId="{81328DAB-E8EA-4A7C-A4AD-F28C6D783A0C}" type="presParOf" srcId="{14647D84-C2B0-42B9-B24B-7FDB2B8747DE}" destId="{445BBB03-6829-4CE1-A165-F7E24FE73210}" srcOrd="6" destOrd="0" presId="urn:microsoft.com/office/officeart/2005/8/layout/matrix1"/>
    <dgm:cxn modelId="{311A60F8-D54F-4AA0-9D0F-D3E3A437CB49}" type="presParOf" srcId="{14647D84-C2B0-42B9-B24B-7FDB2B8747DE}" destId="{C33CAC50-483F-4FA4-A38C-4C1455EB2801}" srcOrd="7" destOrd="0" presId="urn:microsoft.com/office/officeart/2005/8/layout/matrix1"/>
    <dgm:cxn modelId="{9B97982A-A804-45BA-9DE1-52A4CAD5FF87}" type="presParOf" srcId="{87E5C740-BE90-4641-80C3-89F96EC15F17}" destId="{F426723C-3D88-4427-ACF2-F1FB6E5ABC67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54FE9B-D653-4581-ACC5-9DD44AB92FF6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DA64467-DE9B-4DD8-B19E-403324629070}">
      <dgm:prSet phldrT="[Текст]"/>
      <dgm:spPr/>
      <dgm:t>
        <a:bodyPr/>
        <a:lstStyle/>
        <a:p>
          <a:r>
            <a:rPr lang="ru-RU" dirty="0" smtClean="0"/>
            <a:t>67%</a:t>
          </a:r>
          <a:endParaRPr lang="ru-RU" dirty="0"/>
        </a:p>
      </dgm:t>
    </dgm:pt>
    <dgm:pt modelId="{8B0B67F7-81B8-42A9-ADC1-764E4BA35331}" type="parTrans" cxnId="{EE0CB50D-9627-42DC-9253-044A5EFFA79D}">
      <dgm:prSet/>
      <dgm:spPr/>
      <dgm:t>
        <a:bodyPr/>
        <a:lstStyle/>
        <a:p>
          <a:endParaRPr lang="ru-RU"/>
        </a:p>
      </dgm:t>
    </dgm:pt>
    <dgm:pt modelId="{609F0F8A-813A-4546-8425-21FA91E9B76B}" type="sibTrans" cxnId="{EE0CB50D-9627-42DC-9253-044A5EFFA79D}">
      <dgm:prSet/>
      <dgm:spPr/>
      <dgm:t>
        <a:bodyPr/>
        <a:lstStyle/>
        <a:p>
          <a:endParaRPr lang="ru-RU"/>
        </a:p>
      </dgm:t>
    </dgm:pt>
    <dgm:pt modelId="{EAF27247-6590-4B6A-8909-01258C02A18F}">
      <dgm:prSet phldrT="[Текст]"/>
      <dgm:spPr/>
      <dgm:t>
        <a:bodyPr/>
        <a:lstStyle/>
        <a:p>
          <a:r>
            <a:rPr lang="ru-RU" dirty="0" smtClean="0"/>
            <a:t>Охват дошкольным образованием детей от 3 до 7 лет</a:t>
          </a:r>
          <a:endParaRPr lang="ru-RU" dirty="0"/>
        </a:p>
      </dgm:t>
    </dgm:pt>
    <dgm:pt modelId="{EB78F38F-6D9A-4575-B2EE-1170B33B98F7}" type="parTrans" cxnId="{74218B40-CA2E-413D-82E9-D501EFD0EE29}">
      <dgm:prSet/>
      <dgm:spPr/>
      <dgm:t>
        <a:bodyPr/>
        <a:lstStyle/>
        <a:p>
          <a:endParaRPr lang="ru-RU"/>
        </a:p>
      </dgm:t>
    </dgm:pt>
    <dgm:pt modelId="{783568D7-5E47-4DC3-A8EF-D7C24B653E81}" type="sibTrans" cxnId="{74218B40-CA2E-413D-82E9-D501EFD0EE29}">
      <dgm:prSet/>
      <dgm:spPr/>
      <dgm:t>
        <a:bodyPr/>
        <a:lstStyle/>
        <a:p>
          <a:endParaRPr lang="ru-RU"/>
        </a:p>
      </dgm:t>
    </dgm:pt>
    <dgm:pt modelId="{7D80E205-CC12-4AD1-B5E6-5BEFAB06ABCB}">
      <dgm:prSet phldrT="[Текст]"/>
      <dgm:spPr/>
      <dgm:t>
        <a:bodyPr/>
        <a:lstStyle/>
        <a:p>
          <a:r>
            <a:rPr lang="ru-RU" dirty="0" smtClean="0"/>
            <a:t>57,5%</a:t>
          </a:r>
          <a:endParaRPr lang="ru-RU" dirty="0"/>
        </a:p>
      </dgm:t>
    </dgm:pt>
    <dgm:pt modelId="{3F90CAA5-DDDD-4258-9070-DEBB2F157A54}" type="parTrans" cxnId="{D5379FEC-D922-4A8B-BF6B-FDD832979F24}">
      <dgm:prSet/>
      <dgm:spPr/>
      <dgm:t>
        <a:bodyPr/>
        <a:lstStyle/>
        <a:p>
          <a:endParaRPr lang="ru-RU"/>
        </a:p>
      </dgm:t>
    </dgm:pt>
    <dgm:pt modelId="{9F6300E0-EE78-438D-AF8F-997A4A0940FC}" type="sibTrans" cxnId="{D5379FEC-D922-4A8B-BF6B-FDD832979F24}">
      <dgm:prSet/>
      <dgm:spPr/>
      <dgm:t>
        <a:bodyPr/>
        <a:lstStyle/>
        <a:p>
          <a:endParaRPr lang="ru-RU"/>
        </a:p>
      </dgm:t>
    </dgm:pt>
    <dgm:pt modelId="{5F7C630E-3A04-470F-AAC9-8BB40AD879C3}">
      <dgm:prSet phldrT="[Текст]"/>
      <dgm:spPr/>
      <dgm:t>
        <a:bodyPr/>
        <a:lstStyle/>
        <a:p>
          <a:r>
            <a:rPr lang="ru-RU" dirty="0" smtClean="0"/>
            <a:t>Охват дошкольным образованием детей от 1 до 7 лет</a:t>
          </a:r>
          <a:endParaRPr lang="ru-RU" dirty="0"/>
        </a:p>
      </dgm:t>
    </dgm:pt>
    <dgm:pt modelId="{A8F07C26-831C-4133-8C3A-9C480F4E1EF8}" type="parTrans" cxnId="{FC0144DF-B00D-4B03-BDAC-AB88D954631E}">
      <dgm:prSet/>
      <dgm:spPr/>
      <dgm:t>
        <a:bodyPr/>
        <a:lstStyle/>
        <a:p>
          <a:endParaRPr lang="ru-RU"/>
        </a:p>
      </dgm:t>
    </dgm:pt>
    <dgm:pt modelId="{F76C94D8-3D79-432F-B478-117C4899CB7E}" type="sibTrans" cxnId="{FC0144DF-B00D-4B03-BDAC-AB88D954631E}">
      <dgm:prSet/>
      <dgm:spPr/>
      <dgm:t>
        <a:bodyPr/>
        <a:lstStyle/>
        <a:p>
          <a:endParaRPr lang="ru-RU"/>
        </a:p>
      </dgm:t>
    </dgm:pt>
    <dgm:pt modelId="{92EC9290-DEF2-4E57-967C-23076A40C42D}">
      <dgm:prSet phldrT="[Текст]"/>
      <dgm:spPr/>
      <dgm:t>
        <a:bodyPr/>
        <a:lstStyle/>
        <a:p>
          <a:r>
            <a:rPr lang="ru-RU" dirty="0" smtClean="0"/>
            <a:t>50,5%</a:t>
          </a:r>
          <a:endParaRPr lang="ru-RU" dirty="0"/>
        </a:p>
      </dgm:t>
    </dgm:pt>
    <dgm:pt modelId="{D8E11997-1042-446D-8358-F35C49CB407D}" type="parTrans" cxnId="{03DD4EFA-0C01-4012-A7A1-3C876C0BC8E4}">
      <dgm:prSet/>
      <dgm:spPr/>
      <dgm:t>
        <a:bodyPr/>
        <a:lstStyle/>
        <a:p>
          <a:endParaRPr lang="ru-RU"/>
        </a:p>
      </dgm:t>
    </dgm:pt>
    <dgm:pt modelId="{A8BC6C3E-6BFC-4B9C-AE51-9D103ACD1A84}" type="sibTrans" cxnId="{03DD4EFA-0C01-4012-A7A1-3C876C0BC8E4}">
      <dgm:prSet/>
      <dgm:spPr/>
      <dgm:t>
        <a:bodyPr/>
        <a:lstStyle/>
        <a:p>
          <a:endParaRPr lang="ru-RU"/>
        </a:p>
      </dgm:t>
    </dgm:pt>
    <dgm:pt modelId="{4CCA17D7-D2FC-4F7A-B714-653B2482EA38}">
      <dgm:prSet phldrT="[Текст]"/>
      <dgm:spPr/>
      <dgm:t>
        <a:bodyPr/>
        <a:lstStyle/>
        <a:p>
          <a:r>
            <a:rPr lang="ru-RU" dirty="0" smtClean="0"/>
            <a:t>Охват дошкольным образованием детей от 0 до 7 лет</a:t>
          </a:r>
          <a:endParaRPr lang="ru-RU" dirty="0"/>
        </a:p>
      </dgm:t>
    </dgm:pt>
    <dgm:pt modelId="{5A5BB73C-F730-424B-B79E-8E2088E87FE0}" type="parTrans" cxnId="{564745C0-D861-456E-BF68-5C23C97609CE}">
      <dgm:prSet/>
      <dgm:spPr/>
      <dgm:t>
        <a:bodyPr/>
        <a:lstStyle/>
        <a:p>
          <a:endParaRPr lang="ru-RU"/>
        </a:p>
      </dgm:t>
    </dgm:pt>
    <dgm:pt modelId="{2A1B8560-A34E-4D78-B800-1CB6313B8B0E}" type="sibTrans" cxnId="{564745C0-D861-456E-BF68-5C23C97609CE}">
      <dgm:prSet/>
      <dgm:spPr/>
      <dgm:t>
        <a:bodyPr/>
        <a:lstStyle/>
        <a:p>
          <a:endParaRPr lang="ru-RU"/>
        </a:p>
      </dgm:t>
    </dgm:pt>
    <dgm:pt modelId="{6029EA12-D406-4B37-9F45-872B7A9855AC}" type="pres">
      <dgm:prSet presAssocID="{2D54FE9B-D653-4581-ACC5-9DD44AB92FF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E17521-1115-47E8-9CF4-569309FD63F6}" type="pres">
      <dgm:prSet presAssocID="{CDA64467-DE9B-4DD8-B19E-403324629070}" presName="composite" presStyleCnt="0"/>
      <dgm:spPr/>
    </dgm:pt>
    <dgm:pt modelId="{7122EECB-9C95-4900-9171-7A461D030A02}" type="pres">
      <dgm:prSet presAssocID="{CDA64467-DE9B-4DD8-B19E-40332462907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CE4098-8041-4AF2-91B5-26EC5B75FD59}" type="pres">
      <dgm:prSet presAssocID="{CDA64467-DE9B-4DD8-B19E-403324629070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BCD7D0-173D-4995-B145-B084EE6F739E}" type="pres">
      <dgm:prSet presAssocID="{609F0F8A-813A-4546-8425-21FA91E9B76B}" presName="sp" presStyleCnt="0"/>
      <dgm:spPr/>
    </dgm:pt>
    <dgm:pt modelId="{00F0D114-1CED-4EBE-A37E-6329E867D78D}" type="pres">
      <dgm:prSet presAssocID="{7D80E205-CC12-4AD1-B5E6-5BEFAB06ABCB}" presName="composite" presStyleCnt="0"/>
      <dgm:spPr/>
    </dgm:pt>
    <dgm:pt modelId="{F0A0F899-507E-4827-9984-E9AA95B7A988}" type="pres">
      <dgm:prSet presAssocID="{7D80E205-CC12-4AD1-B5E6-5BEFAB06ABCB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8E5078-80C4-46EE-BE8D-CACB3D037313}" type="pres">
      <dgm:prSet presAssocID="{7D80E205-CC12-4AD1-B5E6-5BEFAB06ABCB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BA5589-1EC1-4232-ADDE-A56381C6479A}" type="pres">
      <dgm:prSet presAssocID="{9F6300E0-EE78-438D-AF8F-997A4A0940FC}" presName="sp" presStyleCnt="0"/>
      <dgm:spPr/>
    </dgm:pt>
    <dgm:pt modelId="{6641E0DE-F19D-4B67-BCCA-856230CDB7E8}" type="pres">
      <dgm:prSet presAssocID="{92EC9290-DEF2-4E57-967C-23076A40C42D}" presName="composite" presStyleCnt="0"/>
      <dgm:spPr/>
    </dgm:pt>
    <dgm:pt modelId="{BE373C31-1BF2-4583-8750-C4145BA016A2}" type="pres">
      <dgm:prSet presAssocID="{92EC9290-DEF2-4E57-967C-23076A40C42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A93134-C520-4EDE-A79D-FB8271CC4BD8}" type="pres">
      <dgm:prSet presAssocID="{92EC9290-DEF2-4E57-967C-23076A40C42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39B8D5-63A3-4067-A786-410F93EF807A}" type="presOf" srcId="{7D80E205-CC12-4AD1-B5E6-5BEFAB06ABCB}" destId="{F0A0F899-507E-4827-9984-E9AA95B7A988}" srcOrd="0" destOrd="0" presId="urn:microsoft.com/office/officeart/2005/8/layout/chevron2"/>
    <dgm:cxn modelId="{03DD4EFA-0C01-4012-A7A1-3C876C0BC8E4}" srcId="{2D54FE9B-D653-4581-ACC5-9DD44AB92FF6}" destId="{92EC9290-DEF2-4E57-967C-23076A40C42D}" srcOrd="2" destOrd="0" parTransId="{D8E11997-1042-446D-8358-F35C49CB407D}" sibTransId="{A8BC6C3E-6BFC-4B9C-AE51-9D103ACD1A84}"/>
    <dgm:cxn modelId="{FC0144DF-B00D-4B03-BDAC-AB88D954631E}" srcId="{7D80E205-CC12-4AD1-B5E6-5BEFAB06ABCB}" destId="{5F7C630E-3A04-470F-AAC9-8BB40AD879C3}" srcOrd="0" destOrd="0" parTransId="{A8F07C26-831C-4133-8C3A-9C480F4E1EF8}" sibTransId="{F76C94D8-3D79-432F-B478-117C4899CB7E}"/>
    <dgm:cxn modelId="{62AAAE01-B866-4008-A1D0-C2F393ADB9F7}" type="presOf" srcId="{4CCA17D7-D2FC-4F7A-B714-653B2482EA38}" destId="{1BA93134-C520-4EDE-A79D-FB8271CC4BD8}" srcOrd="0" destOrd="0" presId="urn:microsoft.com/office/officeart/2005/8/layout/chevron2"/>
    <dgm:cxn modelId="{74218B40-CA2E-413D-82E9-D501EFD0EE29}" srcId="{CDA64467-DE9B-4DD8-B19E-403324629070}" destId="{EAF27247-6590-4B6A-8909-01258C02A18F}" srcOrd="0" destOrd="0" parTransId="{EB78F38F-6D9A-4575-B2EE-1170B33B98F7}" sibTransId="{783568D7-5E47-4DC3-A8EF-D7C24B653E81}"/>
    <dgm:cxn modelId="{595000F4-CE5F-4984-811B-B57AE258FC8C}" type="presOf" srcId="{92EC9290-DEF2-4E57-967C-23076A40C42D}" destId="{BE373C31-1BF2-4583-8750-C4145BA016A2}" srcOrd="0" destOrd="0" presId="urn:microsoft.com/office/officeart/2005/8/layout/chevron2"/>
    <dgm:cxn modelId="{D5379FEC-D922-4A8B-BF6B-FDD832979F24}" srcId="{2D54FE9B-D653-4581-ACC5-9DD44AB92FF6}" destId="{7D80E205-CC12-4AD1-B5E6-5BEFAB06ABCB}" srcOrd="1" destOrd="0" parTransId="{3F90CAA5-DDDD-4258-9070-DEBB2F157A54}" sibTransId="{9F6300E0-EE78-438D-AF8F-997A4A0940FC}"/>
    <dgm:cxn modelId="{EE0CB50D-9627-42DC-9253-044A5EFFA79D}" srcId="{2D54FE9B-D653-4581-ACC5-9DD44AB92FF6}" destId="{CDA64467-DE9B-4DD8-B19E-403324629070}" srcOrd="0" destOrd="0" parTransId="{8B0B67F7-81B8-42A9-ADC1-764E4BA35331}" sibTransId="{609F0F8A-813A-4546-8425-21FA91E9B76B}"/>
    <dgm:cxn modelId="{8669A26A-0A05-4A00-981B-03F0206BFC96}" type="presOf" srcId="{EAF27247-6590-4B6A-8909-01258C02A18F}" destId="{14CE4098-8041-4AF2-91B5-26EC5B75FD59}" srcOrd="0" destOrd="0" presId="urn:microsoft.com/office/officeart/2005/8/layout/chevron2"/>
    <dgm:cxn modelId="{CCA13739-CBA9-43FA-BE91-64308F822AEA}" type="presOf" srcId="{5F7C630E-3A04-470F-AAC9-8BB40AD879C3}" destId="{B98E5078-80C4-46EE-BE8D-CACB3D037313}" srcOrd="0" destOrd="0" presId="urn:microsoft.com/office/officeart/2005/8/layout/chevron2"/>
    <dgm:cxn modelId="{564745C0-D861-456E-BF68-5C23C97609CE}" srcId="{92EC9290-DEF2-4E57-967C-23076A40C42D}" destId="{4CCA17D7-D2FC-4F7A-B714-653B2482EA38}" srcOrd="0" destOrd="0" parTransId="{5A5BB73C-F730-424B-B79E-8E2088E87FE0}" sibTransId="{2A1B8560-A34E-4D78-B800-1CB6313B8B0E}"/>
    <dgm:cxn modelId="{FDB5A2C8-DBB4-408F-A464-54DBFAABF198}" type="presOf" srcId="{2D54FE9B-D653-4581-ACC5-9DD44AB92FF6}" destId="{6029EA12-D406-4B37-9F45-872B7A9855AC}" srcOrd="0" destOrd="0" presId="urn:microsoft.com/office/officeart/2005/8/layout/chevron2"/>
    <dgm:cxn modelId="{A5F99FA5-E47B-4495-831C-5EE699D396F6}" type="presOf" srcId="{CDA64467-DE9B-4DD8-B19E-403324629070}" destId="{7122EECB-9C95-4900-9171-7A461D030A02}" srcOrd="0" destOrd="0" presId="urn:microsoft.com/office/officeart/2005/8/layout/chevron2"/>
    <dgm:cxn modelId="{23FC6DA6-908D-42E3-8F47-622A9F5933B5}" type="presParOf" srcId="{6029EA12-D406-4B37-9F45-872B7A9855AC}" destId="{E3E17521-1115-47E8-9CF4-569309FD63F6}" srcOrd="0" destOrd="0" presId="urn:microsoft.com/office/officeart/2005/8/layout/chevron2"/>
    <dgm:cxn modelId="{7B85DAF3-54E8-4865-BAB7-5D1C3B385891}" type="presParOf" srcId="{E3E17521-1115-47E8-9CF4-569309FD63F6}" destId="{7122EECB-9C95-4900-9171-7A461D030A02}" srcOrd="0" destOrd="0" presId="urn:microsoft.com/office/officeart/2005/8/layout/chevron2"/>
    <dgm:cxn modelId="{4C067457-776B-4C0C-B9AA-295E97DAA101}" type="presParOf" srcId="{E3E17521-1115-47E8-9CF4-569309FD63F6}" destId="{14CE4098-8041-4AF2-91B5-26EC5B75FD59}" srcOrd="1" destOrd="0" presId="urn:microsoft.com/office/officeart/2005/8/layout/chevron2"/>
    <dgm:cxn modelId="{6660DD7C-4FD7-4A95-B068-335D571B879B}" type="presParOf" srcId="{6029EA12-D406-4B37-9F45-872B7A9855AC}" destId="{D1BCD7D0-173D-4995-B145-B084EE6F739E}" srcOrd="1" destOrd="0" presId="urn:microsoft.com/office/officeart/2005/8/layout/chevron2"/>
    <dgm:cxn modelId="{06CFC9F2-10D8-4E3C-9125-B01A8D812951}" type="presParOf" srcId="{6029EA12-D406-4B37-9F45-872B7A9855AC}" destId="{00F0D114-1CED-4EBE-A37E-6329E867D78D}" srcOrd="2" destOrd="0" presId="urn:microsoft.com/office/officeart/2005/8/layout/chevron2"/>
    <dgm:cxn modelId="{65C0D938-9089-4ECF-A8BE-01E59502F938}" type="presParOf" srcId="{00F0D114-1CED-4EBE-A37E-6329E867D78D}" destId="{F0A0F899-507E-4827-9984-E9AA95B7A988}" srcOrd="0" destOrd="0" presId="urn:microsoft.com/office/officeart/2005/8/layout/chevron2"/>
    <dgm:cxn modelId="{7307426E-E834-46E1-8DAF-0514FEB5158E}" type="presParOf" srcId="{00F0D114-1CED-4EBE-A37E-6329E867D78D}" destId="{B98E5078-80C4-46EE-BE8D-CACB3D037313}" srcOrd="1" destOrd="0" presId="urn:microsoft.com/office/officeart/2005/8/layout/chevron2"/>
    <dgm:cxn modelId="{EAF28050-9530-430C-A6CA-FD79B08602BA}" type="presParOf" srcId="{6029EA12-D406-4B37-9F45-872B7A9855AC}" destId="{3FBA5589-1EC1-4232-ADDE-A56381C6479A}" srcOrd="3" destOrd="0" presId="urn:microsoft.com/office/officeart/2005/8/layout/chevron2"/>
    <dgm:cxn modelId="{20D99E84-34FB-4335-8FD4-BB7A9D78E97F}" type="presParOf" srcId="{6029EA12-D406-4B37-9F45-872B7A9855AC}" destId="{6641E0DE-F19D-4B67-BCCA-856230CDB7E8}" srcOrd="4" destOrd="0" presId="urn:microsoft.com/office/officeart/2005/8/layout/chevron2"/>
    <dgm:cxn modelId="{1493487A-6E1D-4E59-9D7A-59670FAD845C}" type="presParOf" srcId="{6641E0DE-F19D-4B67-BCCA-856230CDB7E8}" destId="{BE373C31-1BF2-4583-8750-C4145BA016A2}" srcOrd="0" destOrd="0" presId="urn:microsoft.com/office/officeart/2005/8/layout/chevron2"/>
    <dgm:cxn modelId="{D4045583-01CC-4C94-B055-D582EFA3B580}" type="presParOf" srcId="{6641E0DE-F19D-4B67-BCCA-856230CDB7E8}" destId="{1BA93134-C520-4EDE-A79D-FB8271CC4B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CD4E03-9CF8-47F8-BAF7-21104BD2B82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D8595F-1195-49EF-9547-B0983826BE4E}">
      <dgm:prSet phldrT="[Текст]" custT="1"/>
      <dgm:spPr/>
      <dgm:t>
        <a:bodyPr/>
        <a:lstStyle/>
        <a:p>
          <a:r>
            <a:rPr lang="ru-RU" sz="2400" dirty="0" smtClean="0"/>
            <a:t>обновление базовой инфраструктуры в 2017-2018 годах</a:t>
          </a:r>
          <a:endParaRPr lang="ru-RU" sz="2400" dirty="0"/>
        </a:p>
      </dgm:t>
    </dgm:pt>
    <dgm:pt modelId="{BAB6C99B-C71E-4EDC-9E1E-62BC7F216142}" type="parTrans" cxnId="{22625FDE-86EF-42AF-B365-5A9957570ED1}">
      <dgm:prSet/>
      <dgm:spPr/>
      <dgm:t>
        <a:bodyPr/>
        <a:lstStyle/>
        <a:p>
          <a:endParaRPr lang="ru-RU"/>
        </a:p>
      </dgm:t>
    </dgm:pt>
    <dgm:pt modelId="{C06CB481-E533-42A0-9695-C245522447C9}" type="sibTrans" cxnId="{22625FDE-86EF-42AF-B365-5A9957570ED1}">
      <dgm:prSet/>
      <dgm:spPr/>
      <dgm:t>
        <a:bodyPr/>
        <a:lstStyle/>
        <a:p>
          <a:endParaRPr lang="ru-RU"/>
        </a:p>
      </dgm:t>
    </dgm:pt>
    <dgm:pt modelId="{689D7CC1-FBF9-47E1-8999-CAA5CD096766}">
      <dgm:prSet phldrT="[Текст]" custT="1"/>
      <dgm:spPr/>
      <dgm:t>
        <a:bodyPr/>
        <a:lstStyle/>
        <a:p>
          <a:r>
            <a:rPr lang="ru-RU" sz="2400" dirty="0" smtClean="0"/>
            <a:t>строительство, ремонты</a:t>
          </a:r>
          <a:endParaRPr lang="ru-RU" sz="2400" dirty="0"/>
        </a:p>
      </dgm:t>
    </dgm:pt>
    <dgm:pt modelId="{50A2B8B3-4F43-4E9A-A4FE-77AECCA8DE5C}" type="parTrans" cxnId="{715544F9-7806-46CC-A5AF-E52A422856E0}">
      <dgm:prSet/>
      <dgm:spPr/>
      <dgm:t>
        <a:bodyPr/>
        <a:lstStyle/>
        <a:p>
          <a:endParaRPr lang="ru-RU"/>
        </a:p>
      </dgm:t>
    </dgm:pt>
    <dgm:pt modelId="{EA340061-E2E4-492C-91C0-4B6E6E07AF09}" type="sibTrans" cxnId="{715544F9-7806-46CC-A5AF-E52A422856E0}">
      <dgm:prSet/>
      <dgm:spPr/>
      <dgm:t>
        <a:bodyPr/>
        <a:lstStyle/>
        <a:p>
          <a:endParaRPr lang="ru-RU"/>
        </a:p>
      </dgm:t>
    </dgm:pt>
    <dgm:pt modelId="{208D3725-544D-4B9C-B9E4-CBE43D141949}">
      <dgm:prSet phldrT="[Текст]" custT="1"/>
      <dgm:spPr/>
      <dgm:t>
        <a:bodyPr/>
        <a:lstStyle/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dirty="0" smtClean="0"/>
            <a:t>Капитальные ремонты МОУ  «Ильинская СОШ», МОУ «</a:t>
          </a:r>
          <a:r>
            <a:rPr lang="ru-RU" sz="2000" dirty="0" err="1" smtClean="0"/>
            <a:t>Нестеровская</a:t>
          </a:r>
          <a:r>
            <a:rPr lang="ru-RU" sz="2000" dirty="0" smtClean="0"/>
            <a:t> СОШ»</a:t>
          </a:r>
          <a:endParaRPr lang="ru-RU" sz="2000" dirty="0"/>
        </a:p>
      </dgm:t>
    </dgm:pt>
    <dgm:pt modelId="{4FE2DAE7-EBC1-4807-8B7E-8D07F63F530E}" type="parTrans" cxnId="{B6EE5DC9-FE0C-429A-A289-EFAE49D5037F}">
      <dgm:prSet/>
      <dgm:spPr/>
      <dgm:t>
        <a:bodyPr/>
        <a:lstStyle/>
        <a:p>
          <a:endParaRPr lang="ru-RU"/>
        </a:p>
      </dgm:t>
    </dgm:pt>
    <dgm:pt modelId="{163AB613-E495-409A-92BE-3420060109D0}" type="sibTrans" cxnId="{B6EE5DC9-FE0C-429A-A289-EFAE49D5037F}">
      <dgm:prSet/>
      <dgm:spPr/>
      <dgm:t>
        <a:bodyPr/>
        <a:lstStyle/>
        <a:p>
          <a:endParaRPr lang="ru-RU"/>
        </a:p>
      </dgm:t>
    </dgm:pt>
    <dgm:pt modelId="{4066F58C-B2E5-4C8D-AE4F-58B297B28755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/>
            <a:t>Ремонт спортзала  </a:t>
          </a:r>
          <a:r>
            <a:rPr lang="ru-RU" sz="1600" dirty="0" err="1" smtClean="0"/>
            <a:t>Старо-Татауровской</a:t>
          </a:r>
          <a:r>
            <a:rPr lang="ru-RU" sz="1600" dirty="0" smtClean="0"/>
            <a:t> СОШ, ремонт спортзала и туалетов в </a:t>
          </a:r>
          <a:r>
            <a:rPr lang="ru-RU" sz="1600" dirty="0" err="1" smtClean="0"/>
            <a:t>Турунатаевской</a:t>
          </a:r>
          <a:r>
            <a:rPr lang="ru-RU" sz="1600" dirty="0" smtClean="0"/>
            <a:t> СОШ №1, строительство тёплого туалета в </a:t>
          </a:r>
          <a:r>
            <a:rPr lang="ru-RU" sz="1600" dirty="0" err="1" smtClean="0"/>
            <a:t>Горячинской</a:t>
          </a:r>
          <a:r>
            <a:rPr lang="ru-RU" sz="1600" dirty="0" smtClean="0"/>
            <a:t> СОШ на сумму 6144,940 тыс. руб.</a:t>
          </a:r>
        </a:p>
        <a:p>
          <a:pPr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dirty="0"/>
        </a:p>
      </dgm:t>
    </dgm:pt>
    <dgm:pt modelId="{E4E24CC9-F320-40A5-8408-929BF0019A89}" type="parTrans" cxnId="{481F4C8B-6E17-49A7-8EAA-A5F4AB505C34}">
      <dgm:prSet/>
      <dgm:spPr/>
      <dgm:t>
        <a:bodyPr/>
        <a:lstStyle/>
        <a:p>
          <a:endParaRPr lang="ru-RU"/>
        </a:p>
      </dgm:t>
    </dgm:pt>
    <dgm:pt modelId="{10A358A7-A772-4EEF-8A51-0A5D08994DE2}" type="sibTrans" cxnId="{481F4C8B-6E17-49A7-8EAA-A5F4AB505C34}">
      <dgm:prSet/>
      <dgm:spPr/>
      <dgm:t>
        <a:bodyPr/>
        <a:lstStyle/>
        <a:p>
          <a:endParaRPr lang="ru-RU"/>
        </a:p>
      </dgm:t>
    </dgm:pt>
    <dgm:pt modelId="{EB76A0A0-8F57-4955-8A98-A722AA0C76EC}">
      <dgm:prSet phldrT="[Текст]" custT="1"/>
      <dgm:spPr/>
      <dgm:t>
        <a:bodyPr/>
        <a:lstStyle/>
        <a:p>
          <a:r>
            <a:rPr lang="ru-RU" sz="2000" dirty="0" smtClean="0"/>
            <a:t>безопасность учреждений</a:t>
          </a:r>
          <a:endParaRPr lang="ru-RU" sz="2000" dirty="0"/>
        </a:p>
      </dgm:t>
    </dgm:pt>
    <dgm:pt modelId="{AB15B1A5-E70E-4B61-BE80-907CCD822960}" type="parTrans" cxnId="{A3A3D008-4D27-44D0-B9E3-32528001D432}">
      <dgm:prSet/>
      <dgm:spPr/>
      <dgm:t>
        <a:bodyPr/>
        <a:lstStyle/>
        <a:p>
          <a:endParaRPr lang="ru-RU"/>
        </a:p>
      </dgm:t>
    </dgm:pt>
    <dgm:pt modelId="{442D514E-F27E-4578-94E6-808E6A8A0103}" type="sibTrans" cxnId="{A3A3D008-4D27-44D0-B9E3-32528001D432}">
      <dgm:prSet/>
      <dgm:spPr/>
      <dgm:t>
        <a:bodyPr/>
        <a:lstStyle/>
        <a:p>
          <a:endParaRPr lang="ru-RU"/>
        </a:p>
      </dgm:t>
    </dgm:pt>
    <dgm:pt modelId="{E84A01A7-1F5E-4EBE-812B-CC4C68F9122E}">
      <dgm:prSet phldrT="[Текст]" custT="1"/>
      <dgm:spPr/>
      <dgm:t>
        <a:bodyPr/>
        <a:lstStyle/>
        <a:p>
          <a:r>
            <a:rPr lang="ru-RU" sz="2400" dirty="0" smtClean="0"/>
            <a:t>Видеонаблюдение, введение ставок вахтеров, обновление парка автобусов</a:t>
          </a:r>
          <a:endParaRPr lang="ru-RU" sz="2400" dirty="0"/>
        </a:p>
      </dgm:t>
    </dgm:pt>
    <dgm:pt modelId="{3D504365-2DF0-400D-93AA-ACD3145CF5F2}" type="parTrans" cxnId="{674AA5BE-6B1D-4489-830B-C3B3F8077F83}">
      <dgm:prSet/>
      <dgm:spPr/>
      <dgm:t>
        <a:bodyPr/>
        <a:lstStyle/>
        <a:p>
          <a:endParaRPr lang="ru-RU"/>
        </a:p>
      </dgm:t>
    </dgm:pt>
    <dgm:pt modelId="{2FF50C54-233C-47EB-BDED-66B0F9D0F2C5}" type="sibTrans" cxnId="{674AA5BE-6B1D-4489-830B-C3B3F8077F83}">
      <dgm:prSet/>
      <dgm:spPr/>
      <dgm:t>
        <a:bodyPr/>
        <a:lstStyle/>
        <a:p>
          <a:endParaRPr lang="ru-RU"/>
        </a:p>
      </dgm:t>
    </dgm:pt>
    <dgm:pt modelId="{1941BBE6-1CEA-44A8-B002-EC9C9EE069AD}" type="pres">
      <dgm:prSet presAssocID="{A2CD4E03-9CF8-47F8-BAF7-21104BD2B82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7E15DE4-72BA-423A-8373-4493930517A6}" type="pres">
      <dgm:prSet presAssocID="{B5D8595F-1195-49EF-9547-B0983826BE4E}" presName="hierRoot1" presStyleCnt="0"/>
      <dgm:spPr/>
    </dgm:pt>
    <dgm:pt modelId="{5025EA57-D351-4B9B-85BC-1AF71B1CA01D}" type="pres">
      <dgm:prSet presAssocID="{B5D8595F-1195-49EF-9547-B0983826BE4E}" presName="composite" presStyleCnt="0"/>
      <dgm:spPr/>
    </dgm:pt>
    <dgm:pt modelId="{ECBBAB2C-2B45-4A60-8FEE-A8FE80176327}" type="pres">
      <dgm:prSet presAssocID="{B5D8595F-1195-49EF-9547-B0983826BE4E}" presName="background" presStyleLbl="node0" presStyleIdx="0" presStyleCnt="1"/>
      <dgm:spPr/>
    </dgm:pt>
    <dgm:pt modelId="{223B8AC7-B5AE-4809-B1DF-550AE1B8DBAB}" type="pres">
      <dgm:prSet presAssocID="{B5D8595F-1195-49EF-9547-B0983826BE4E}" presName="text" presStyleLbl="fgAcc0" presStyleIdx="0" presStyleCnt="1" custScaleX="371234" custScaleY="215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4C0C27-B32D-4732-BB39-C2FCAA4D852D}" type="pres">
      <dgm:prSet presAssocID="{B5D8595F-1195-49EF-9547-B0983826BE4E}" presName="hierChild2" presStyleCnt="0"/>
      <dgm:spPr/>
    </dgm:pt>
    <dgm:pt modelId="{C1505E47-E6CB-4110-AFFB-E26E58D0AB85}" type="pres">
      <dgm:prSet presAssocID="{50A2B8B3-4F43-4E9A-A4FE-77AECCA8DE5C}" presName="Name10" presStyleLbl="parChTrans1D2" presStyleIdx="0" presStyleCnt="2"/>
      <dgm:spPr/>
      <dgm:t>
        <a:bodyPr/>
        <a:lstStyle/>
        <a:p>
          <a:endParaRPr lang="ru-RU"/>
        </a:p>
      </dgm:t>
    </dgm:pt>
    <dgm:pt modelId="{C6B4912C-5B60-4590-898E-66B282C5FE39}" type="pres">
      <dgm:prSet presAssocID="{689D7CC1-FBF9-47E1-8999-CAA5CD096766}" presName="hierRoot2" presStyleCnt="0"/>
      <dgm:spPr/>
    </dgm:pt>
    <dgm:pt modelId="{32243095-F9C2-4C55-84BB-6399A15E7A7A}" type="pres">
      <dgm:prSet presAssocID="{689D7CC1-FBF9-47E1-8999-CAA5CD096766}" presName="composite2" presStyleCnt="0"/>
      <dgm:spPr/>
    </dgm:pt>
    <dgm:pt modelId="{46280AFE-0AD0-4A42-801A-8ED25DAF97D3}" type="pres">
      <dgm:prSet presAssocID="{689D7CC1-FBF9-47E1-8999-CAA5CD096766}" presName="background2" presStyleLbl="node2" presStyleIdx="0" presStyleCnt="2"/>
      <dgm:spPr/>
    </dgm:pt>
    <dgm:pt modelId="{ADC21B48-17BF-4FD0-867F-046D3712A8F4}" type="pres">
      <dgm:prSet presAssocID="{689D7CC1-FBF9-47E1-8999-CAA5CD096766}" presName="text2" presStyleLbl="fgAcc2" presStyleIdx="0" presStyleCnt="2" custScaleX="337921" custScaleY="123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184C66-852B-421F-A00F-425A250C1FAB}" type="pres">
      <dgm:prSet presAssocID="{689D7CC1-FBF9-47E1-8999-CAA5CD096766}" presName="hierChild3" presStyleCnt="0"/>
      <dgm:spPr/>
    </dgm:pt>
    <dgm:pt modelId="{DBD7D9E1-9736-4BDC-907F-4AC937334582}" type="pres">
      <dgm:prSet presAssocID="{4FE2DAE7-EBC1-4807-8B7E-8D07F63F530E}" presName="Name17" presStyleLbl="parChTrans1D3" presStyleIdx="0" presStyleCnt="3"/>
      <dgm:spPr/>
      <dgm:t>
        <a:bodyPr/>
        <a:lstStyle/>
        <a:p>
          <a:endParaRPr lang="ru-RU"/>
        </a:p>
      </dgm:t>
    </dgm:pt>
    <dgm:pt modelId="{953FEE4B-7283-4184-B7BF-81CE7032C8F6}" type="pres">
      <dgm:prSet presAssocID="{208D3725-544D-4B9C-B9E4-CBE43D141949}" presName="hierRoot3" presStyleCnt="0"/>
      <dgm:spPr/>
    </dgm:pt>
    <dgm:pt modelId="{E51648BF-22B7-4BCC-8EE2-E14E2C8E2C45}" type="pres">
      <dgm:prSet presAssocID="{208D3725-544D-4B9C-B9E4-CBE43D141949}" presName="composite3" presStyleCnt="0"/>
      <dgm:spPr/>
    </dgm:pt>
    <dgm:pt modelId="{E3126064-95B7-4EC9-AE90-6B30D8266BA4}" type="pres">
      <dgm:prSet presAssocID="{208D3725-544D-4B9C-B9E4-CBE43D141949}" presName="background3" presStyleLbl="node3" presStyleIdx="0" presStyleCnt="3"/>
      <dgm:spPr/>
    </dgm:pt>
    <dgm:pt modelId="{48931B12-73DB-4512-A903-212A8C2EE8C1}" type="pres">
      <dgm:prSet presAssocID="{208D3725-544D-4B9C-B9E4-CBE43D141949}" presName="text3" presStyleLbl="fgAcc3" presStyleIdx="0" presStyleCnt="3" custScaleX="187580" custScaleY="4149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8739E1-546E-41BB-AEF4-1E9A1F00A80B}" type="pres">
      <dgm:prSet presAssocID="{208D3725-544D-4B9C-B9E4-CBE43D141949}" presName="hierChild4" presStyleCnt="0"/>
      <dgm:spPr/>
    </dgm:pt>
    <dgm:pt modelId="{0794888B-4A0F-4CB0-AD06-EEFE9B85E647}" type="pres">
      <dgm:prSet presAssocID="{E4E24CC9-F320-40A5-8408-929BF0019A89}" presName="Name17" presStyleLbl="parChTrans1D3" presStyleIdx="1" presStyleCnt="3"/>
      <dgm:spPr/>
      <dgm:t>
        <a:bodyPr/>
        <a:lstStyle/>
        <a:p>
          <a:endParaRPr lang="ru-RU"/>
        </a:p>
      </dgm:t>
    </dgm:pt>
    <dgm:pt modelId="{02FA9434-2E3D-4191-A99E-E3E545D19150}" type="pres">
      <dgm:prSet presAssocID="{4066F58C-B2E5-4C8D-AE4F-58B297B28755}" presName="hierRoot3" presStyleCnt="0"/>
      <dgm:spPr/>
    </dgm:pt>
    <dgm:pt modelId="{B624C568-AB13-4FC3-AF6D-3F40708E699F}" type="pres">
      <dgm:prSet presAssocID="{4066F58C-B2E5-4C8D-AE4F-58B297B28755}" presName="composite3" presStyleCnt="0"/>
      <dgm:spPr/>
    </dgm:pt>
    <dgm:pt modelId="{8B9E920A-850A-402C-AE5D-486DA4D7FBA9}" type="pres">
      <dgm:prSet presAssocID="{4066F58C-B2E5-4C8D-AE4F-58B297B28755}" presName="background3" presStyleLbl="node3" presStyleIdx="1" presStyleCnt="3"/>
      <dgm:spPr/>
    </dgm:pt>
    <dgm:pt modelId="{F096EE12-57F9-4ED5-8709-CF54967C54DD}" type="pres">
      <dgm:prSet presAssocID="{4066F58C-B2E5-4C8D-AE4F-58B297B28755}" presName="text3" presStyleLbl="fgAcc3" presStyleIdx="1" presStyleCnt="3" custScaleX="273288" custScaleY="4700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0D0471F-D18F-4FE8-AE59-C23D058D5EBB}" type="pres">
      <dgm:prSet presAssocID="{4066F58C-B2E5-4C8D-AE4F-58B297B28755}" presName="hierChild4" presStyleCnt="0"/>
      <dgm:spPr/>
    </dgm:pt>
    <dgm:pt modelId="{B47AB0EB-B476-4FA4-8DFC-21FC1246FF0C}" type="pres">
      <dgm:prSet presAssocID="{AB15B1A5-E70E-4B61-BE80-907CCD822960}" presName="Name10" presStyleLbl="parChTrans1D2" presStyleIdx="1" presStyleCnt="2"/>
      <dgm:spPr/>
      <dgm:t>
        <a:bodyPr/>
        <a:lstStyle/>
        <a:p>
          <a:endParaRPr lang="ru-RU"/>
        </a:p>
      </dgm:t>
    </dgm:pt>
    <dgm:pt modelId="{58BA50EC-9C77-44D4-BBA5-C6DD4295AC0B}" type="pres">
      <dgm:prSet presAssocID="{EB76A0A0-8F57-4955-8A98-A722AA0C76EC}" presName="hierRoot2" presStyleCnt="0"/>
      <dgm:spPr/>
    </dgm:pt>
    <dgm:pt modelId="{74080D89-E129-4AC1-B9FE-5B2B1810AF1C}" type="pres">
      <dgm:prSet presAssocID="{EB76A0A0-8F57-4955-8A98-A722AA0C76EC}" presName="composite2" presStyleCnt="0"/>
      <dgm:spPr/>
    </dgm:pt>
    <dgm:pt modelId="{E97C5162-E09A-4550-A104-99CF52702DC7}" type="pres">
      <dgm:prSet presAssocID="{EB76A0A0-8F57-4955-8A98-A722AA0C76EC}" presName="background2" presStyleLbl="node2" presStyleIdx="1" presStyleCnt="2"/>
      <dgm:spPr/>
    </dgm:pt>
    <dgm:pt modelId="{F63D6232-93CE-45E0-8645-D7E6A473E1A5}" type="pres">
      <dgm:prSet presAssocID="{EB76A0A0-8F57-4955-8A98-A722AA0C76EC}" presName="text2" presStyleLbl="fgAcc2" presStyleIdx="1" presStyleCnt="2" custScaleX="208730" custScaleY="1321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9D37C8-E0BC-4273-A204-485EC85676CC}" type="pres">
      <dgm:prSet presAssocID="{EB76A0A0-8F57-4955-8A98-A722AA0C76EC}" presName="hierChild3" presStyleCnt="0"/>
      <dgm:spPr/>
    </dgm:pt>
    <dgm:pt modelId="{8A9EC3F5-35BA-4120-A1A8-8B78314C1EFD}" type="pres">
      <dgm:prSet presAssocID="{3D504365-2DF0-400D-93AA-ACD3145CF5F2}" presName="Name17" presStyleLbl="parChTrans1D3" presStyleIdx="2" presStyleCnt="3"/>
      <dgm:spPr/>
      <dgm:t>
        <a:bodyPr/>
        <a:lstStyle/>
        <a:p>
          <a:endParaRPr lang="ru-RU"/>
        </a:p>
      </dgm:t>
    </dgm:pt>
    <dgm:pt modelId="{2D6BD14C-F53C-47E7-8B78-8193E3A9BEF4}" type="pres">
      <dgm:prSet presAssocID="{E84A01A7-1F5E-4EBE-812B-CC4C68F9122E}" presName="hierRoot3" presStyleCnt="0"/>
      <dgm:spPr/>
    </dgm:pt>
    <dgm:pt modelId="{C6993699-F1FB-421F-AFEF-3350D27D546C}" type="pres">
      <dgm:prSet presAssocID="{E84A01A7-1F5E-4EBE-812B-CC4C68F9122E}" presName="composite3" presStyleCnt="0"/>
      <dgm:spPr/>
    </dgm:pt>
    <dgm:pt modelId="{86E3D8AA-AA1D-4B47-A17B-72B8CE83E96D}" type="pres">
      <dgm:prSet presAssocID="{E84A01A7-1F5E-4EBE-812B-CC4C68F9122E}" presName="background3" presStyleLbl="node3" presStyleIdx="2" presStyleCnt="3"/>
      <dgm:spPr/>
    </dgm:pt>
    <dgm:pt modelId="{9B373F65-F4B9-4E7B-9982-9E1A7BB888D0}" type="pres">
      <dgm:prSet presAssocID="{E84A01A7-1F5E-4EBE-812B-CC4C68F9122E}" presName="text3" presStyleLbl="fgAcc3" presStyleIdx="2" presStyleCnt="3" custScaleX="311556" custScaleY="2905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A47E0B-8D28-4F8D-B700-2E5F06384751}" type="pres">
      <dgm:prSet presAssocID="{E84A01A7-1F5E-4EBE-812B-CC4C68F9122E}" presName="hierChild4" presStyleCnt="0"/>
      <dgm:spPr/>
    </dgm:pt>
  </dgm:ptLst>
  <dgm:cxnLst>
    <dgm:cxn modelId="{D0004C05-F97C-469A-A8F4-A45DA0103F3E}" type="presOf" srcId="{208D3725-544D-4B9C-B9E4-CBE43D141949}" destId="{48931B12-73DB-4512-A903-212A8C2EE8C1}" srcOrd="0" destOrd="0" presId="urn:microsoft.com/office/officeart/2005/8/layout/hierarchy1"/>
    <dgm:cxn modelId="{5CF91E9C-B874-47ED-B782-1643907C6FEC}" type="presOf" srcId="{B5D8595F-1195-49EF-9547-B0983826BE4E}" destId="{223B8AC7-B5AE-4809-B1DF-550AE1B8DBAB}" srcOrd="0" destOrd="0" presId="urn:microsoft.com/office/officeart/2005/8/layout/hierarchy1"/>
    <dgm:cxn modelId="{605BCBCA-13D3-46F1-AF09-AFF04AC96A98}" type="presOf" srcId="{E84A01A7-1F5E-4EBE-812B-CC4C68F9122E}" destId="{9B373F65-F4B9-4E7B-9982-9E1A7BB888D0}" srcOrd="0" destOrd="0" presId="urn:microsoft.com/office/officeart/2005/8/layout/hierarchy1"/>
    <dgm:cxn modelId="{32F981B7-E5D5-4615-BCD1-90151D4FC51C}" type="presOf" srcId="{AB15B1A5-E70E-4B61-BE80-907CCD822960}" destId="{B47AB0EB-B476-4FA4-8DFC-21FC1246FF0C}" srcOrd="0" destOrd="0" presId="urn:microsoft.com/office/officeart/2005/8/layout/hierarchy1"/>
    <dgm:cxn modelId="{481F4C8B-6E17-49A7-8EAA-A5F4AB505C34}" srcId="{689D7CC1-FBF9-47E1-8999-CAA5CD096766}" destId="{4066F58C-B2E5-4C8D-AE4F-58B297B28755}" srcOrd="1" destOrd="0" parTransId="{E4E24CC9-F320-40A5-8408-929BF0019A89}" sibTransId="{10A358A7-A772-4EEF-8A51-0A5D08994DE2}"/>
    <dgm:cxn modelId="{A3A3D008-4D27-44D0-B9E3-32528001D432}" srcId="{B5D8595F-1195-49EF-9547-B0983826BE4E}" destId="{EB76A0A0-8F57-4955-8A98-A722AA0C76EC}" srcOrd="1" destOrd="0" parTransId="{AB15B1A5-E70E-4B61-BE80-907CCD822960}" sibTransId="{442D514E-F27E-4578-94E6-808E6A8A0103}"/>
    <dgm:cxn modelId="{BA3C97E7-C92D-4A11-BEE3-CD3988527B60}" type="presOf" srcId="{4FE2DAE7-EBC1-4807-8B7E-8D07F63F530E}" destId="{DBD7D9E1-9736-4BDC-907F-4AC937334582}" srcOrd="0" destOrd="0" presId="urn:microsoft.com/office/officeart/2005/8/layout/hierarchy1"/>
    <dgm:cxn modelId="{AF0A17E0-2666-45AB-A9BC-8C9479AA0DF1}" type="presOf" srcId="{689D7CC1-FBF9-47E1-8999-CAA5CD096766}" destId="{ADC21B48-17BF-4FD0-867F-046D3712A8F4}" srcOrd="0" destOrd="0" presId="urn:microsoft.com/office/officeart/2005/8/layout/hierarchy1"/>
    <dgm:cxn modelId="{22625FDE-86EF-42AF-B365-5A9957570ED1}" srcId="{A2CD4E03-9CF8-47F8-BAF7-21104BD2B82E}" destId="{B5D8595F-1195-49EF-9547-B0983826BE4E}" srcOrd="0" destOrd="0" parTransId="{BAB6C99B-C71E-4EDC-9E1E-62BC7F216142}" sibTransId="{C06CB481-E533-42A0-9695-C245522447C9}"/>
    <dgm:cxn modelId="{715544F9-7806-46CC-A5AF-E52A422856E0}" srcId="{B5D8595F-1195-49EF-9547-B0983826BE4E}" destId="{689D7CC1-FBF9-47E1-8999-CAA5CD096766}" srcOrd="0" destOrd="0" parTransId="{50A2B8B3-4F43-4E9A-A4FE-77AECCA8DE5C}" sibTransId="{EA340061-E2E4-492C-91C0-4B6E6E07AF09}"/>
    <dgm:cxn modelId="{78887738-45D7-4416-B8CC-E52CDDDC72CB}" type="presOf" srcId="{4066F58C-B2E5-4C8D-AE4F-58B297B28755}" destId="{F096EE12-57F9-4ED5-8709-CF54967C54DD}" srcOrd="0" destOrd="0" presId="urn:microsoft.com/office/officeart/2005/8/layout/hierarchy1"/>
    <dgm:cxn modelId="{E44F424F-D20F-4AAE-AB68-F525CF5D549F}" type="presOf" srcId="{50A2B8B3-4F43-4E9A-A4FE-77AECCA8DE5C}" destId="{C1505E47-E6CB-4110-AFFB-E26E58D0AB85}" srcOrd="0" destOrd="0" presId="urn:microsoft.com/office/officeart/2005/8/layout/hierarchy1"/>
    <dgm:cxn modelId="{D33D29D0-CC54-4BCF-AF7A-6C29A4F3EC5B}" type="presOf" srcId="{E4E24CC9-F320-40A5-8408-929BF0019A89}" destId="{0794888B-4A0F-4CB0-AD06-EEFE9B85E647}" srcOrd="0" destOrd="0" presId="urn:microsoft.com/office/officeart/2005/8/layout/hierarchy1"/>
    <dgm:cxn modelId="{05E7C649-DBC1-4658-BEFB-B3ADE1324E82}" type="presOf" srcId="{EB76A0A0-8F57-4955-8A98-A722AA0C76EC}" destId="{F63D6232-93CE-45E0-8645-D7E6A473E1A5}" srcOrd="0" destOrd="0" presId="urn:microsoft.com/office/officeart/2005/8/layout/hierarchy1"/>
    <dgm:cxn modelId="{674AA5BE-6B1D-4489-830B-C3B3F8077F83}" srcId="{EB76A0A0-8F57-4955-8A98-A722AA0C76EC}" destId="{E84A01A7-1F5E-4EBE-812B-CC4C68F9122E}" srcOrd="0" destOrd="0" parTransId="{3D504365-2DF0-400D-93AA-ACD3145CF5F2}" sibTransId="{2FF50C54-233C-47EB-BDED-66B0F9D0F2C5}"/>
    <dgm:cxn modelId="{B6EE5DC9-FE0C-429A-A289-EFAE49D5037F}" srcId="{689D7CC1-FBF9-47E1-8999-CAA5CD096766}" destId="{208D3725-544D-4B9C-B9E4-CBE43D141949}" srcOrd="0" destOrd="0" parTransId="{4FE2DAE7-EBC1-4807-8B7E-8D07F63F530E}" sibTransId="{163AB613-E495-409A-92BE-3420060109D0}"/>
    <dgm:cxn modelId="{2E282DA9-14D0-4A33-874B-125DEC0B8BEF}" type="presOf" srcId="{3D504365-2DF0-400D-93AA-ACD3145CF5F2}" destId="{8A9EC3F5-35BA-4120-A1A8-8B78314C1EFD}" srcOrd="0" destOrd="0" presId="urn:microsoft.com/office/officeart/2005/8/layout/hierarchy1"/>
    <dgm:cxn modelId="{59203EA4-DD87-4A95-B5E5-6190DD2A514C}" type="presOf" srcId="{A2CD4E03-9CF8-47F8-BAF7-21104BD2B82E}" destId="{1941BBE6-1CEA-44A8-B002-EC9C9EE069AD}" srcOrd="0" destOrd="0" presId="urn:microsoft.com/office/officeart/2005/8/layout/hierarchy1"/>
    <dgm:cxn modelId="{92AAD4B6-49F4-4BDA-8DD7-A0C538CF3E26}" type="presParOf" srcId="{1941BBE6-1CEA-44A8-B002-EC9C9EE069AD}" destId="{B7E15DE4-72BA-423A-8373-4493930517A6}" srcOrd="0" destOrd="0" presId="urn:microsoft.com/office/officeart/2005/8/layout/hierarchy1"/>
    <dgm:cxn modelId="{FAEC6808-0948-47BA-86BA-BDD47FECB638}" type="presParOf" srcId="{B7E15DE4-72BA-423A-8373-4493930517A6}" destId="{5025EA57-D351-4B9B-85BC-1AF71B1CA01D}" srcOrd="0" destOrd="0" presId="urn:microsoft.com/office/officeart/2005/8/layout/hierarchy1"/>
    <dgm:cxn modelId="{A3774F90-3B4D-4928-9ED5-C17375DC6171}" type="presParOf" srcId="{5025EA57-D351-4B9B-85BC-1AF71B1CA01D}" destId="{ECBBAB2C-2B45-4A60-8FEE-A8FE80176327}" srcOrd="0" destOrd="0" presId="urn:microsoft.com/office/officeart/2005/8/layout/hierarchy1"/>
    <dgm:cxn modelId="{EC422D98-4096-4319-99CC-0D807E6D19CA}" type="presParOf" srcId="{5025EA57-D351-4B9B-85BC-1AF71B1CA01D}" destId="{223B8AC7-B5AE-4809-B1DF-550AE1B8DBAB}" srcOrd="1" destOrd="0" presId="urn:microsoft.com/office/officeart/2005/8/layout/hierarchy1"/>
    <dgm:cxn modelId="{8C3ED905-5BA6-43E8-BB60-5AFBBBE955FF}" type="presParOf" srcId="{B7E15DE4-72BA-423A-8373-4493930517A6}" destId="{674C0C27-B32D-4732-BB39-C2FCAA4D852D}" srcOrd="1" destOrd="0" presId="urn:microsoft.com/office/officeart/2005/8/layout/hierarchy1"/>
    <dgm:cxn modelId="{32D13417-C5AF-4502-B1F0-E039ACC2CFFC}" type="presParOf" srcId="{674C0C27-B32D-4732-BB39-C2FCAA4D852D}" destId="{C1505E47-E6CB-4110-AFFB-E26E58D0AB85}" srcOrd="0" destOrd="0" presId="urn:microsoft.com/office/officeart/2005/8/layout/hierarchy1"/>
    <dgm:cxn modelId="{654822E9-F6DE-433C-BF4F-285E8F90819A}" type="presParOf" srcId="{674C0C27-B32D-4732-BB39-C2FCAA4D852D}" destId="{C6B4912C-5B60-4590-898E-66B282C5FE39}" srcOrd="1" destOrd="0" presId="urn:microsoft.com/office/officeart/2005/8/layout/hierarchy1"/>
    <dgm:cxn modelId="{D973CBD4-9519-4E7D-ABD5-04BBBC1E603D}" type="presParOf" srcId="{C6B4912C-5B60-4590-898E-66B282C5FE39}" destId="{32243095-F9C2-4C55-84BB-6399A15E7A7A}" srcOrd="0" destOrd="0" presId="urn:microsoft.com/office/officeart/2005/8/layout/hierarchy1"/>
    <dgm:cxn modelId="{9451267A-ADB6-4F8E-A7C7-8E247D1DC3F7}" type="presParOf" srcId="{32243095-F9C2-4C55-84BB-6399A15E7A7A}" destId="{46280AFE-0AD0-4A42-801A-8ED25DAF97D3}" srcOrd="0" destOrd="0" presId="urn:microsoft.com/office/officeart/2005/8/layout/hierarchy1"/>
    <dgm:cxn modelId="{C54C74B4-A32D-48B8-8E3D-EE5E304FF93D}" type="presParOf" srcId="{32243095-F9C2-4C55-84BB-6399A15E7A7A}" destId="{ADC21B48-17BF-4FD0-867F-046D3712A8F4}" srcOrd="1" destOrd="0" presId="urn:microsoft.com/office/officeart/2005/8/layout/hierarchy1"/>
    <dgm:cxn modelId="{51872203-9EC4-49D7-A77A-6E894CF327EF}" type="presParOf" srcId="{C6B4912C-5B60-4590-898E-66B282C5FE39}" destId="{97184C66-852B-421F-A00F-425A250C1FAB}" srcOrd="1" destOrd="0" presId="urn:microsoft.com/office/officeart/2005/8/layout/hierarchy1"/>
    <dgm:cxn modelId="{1D6719AF-65A0-4B24-9B71-2816E7AA90AF}" type="presParOf" srcId="{97184C66-852B-421F-A00F-425A250C1FAB}" destId="{DBD7D9E1-9736-4BDC-907F-4AC937334582}" srcOrd="0" destOrd="0" presId="urn:microsoft.com/office/officeart/2005/8/layout/hierarchy1"/>
    <dgm:cxn modelId="{3CE3A04B-6AC2-45C1-AFEB-D4AAB6138559}" type="presParOf" srcId="{97184C66-852B-421F-A00F-425A250C1FAB}" destId="{953FEE4B-7283-4184-B7BF-81CE7032C8F6}" srcOrd="1" destOrd="0" presId="urn:microsoft.com/office/officeart/2005/8/layout/hierarchy1"/>
    <dgm:cxn modelId="{B8BA8703-8A62-42A2-83FA-E6D6EC705AE7}" type="presParOf" srcId="{953FEE4B-7283-4184-B7BF-81CE7032C8F6}" destId="{E51648BF-22B7-4BCC-8EE2-E14E2C8E2C45}" srcOrd="0" destOrd="0" presId="urn:microsoft.com/office/officeart/2005/8/layout/hierarchy1"/>
    <dgm:cxn modelId="{8BCAAB5D-05ED-4FB7-9C96-862CCC70D861}" type="presParOf" srcId="{E51648BF-22B7-4BCC-8EE2-E14E2C8E2C45}" destId="{E3126064-95B7-4EC9-AE90-6B30D8266BA4}" srcOrd="0" destOrd="0" presId="urn:microsoft.com/office/officeart/2005/8/layout/hierarchy1"/>
    <dgm:cxn modelId="{C96FD71B-47DA-428D-A9D7-5B8C785139BC}" type="presParOf" srcId="{E51648BF-22B7-4BCC-8EE2-E14E2C8E2C45}" destId="{48931B12-73DB-4512-A903-212A8C2EE8C1}" srcOrd="1" destOrd="0" presId="urn:microsoft.com/office/officeart/2005/8/layout/hierarchy1"/>
    <dgm:cxn modelId="{8E942517-EEAB-4BB1-A89F-131B870CEEFF}" type="presParOf" srcId="{953FEE4B-7283-4184-B7BF-81CE7032C8F6}" destId="{5E8739E1-546E-41BB-AEF4-1E9A1F00A80B}" srcOrd="1" destOrd="0" presId="urn:microsoft.com/office/officeart/2005/8/layout/hierarchy1"/>
    <dgm:cxn modelId="{D211FE97-D1FB-484B-B57D-DEB15FCA1247}" type="presParOf" srcId="{97184C66-852B-421F-A00F-425A250C1FAB}" destId="{0794888B-4A0F-4CB0-AD06-EEFE9B85E647}" srcOrd="2" destOrd="0" presId="urn:microsoft.com/office/officeart/2005/8/layout/hierarchy1"/>
    <dgm:cxn modelId="{720D9867-90BD-4BF4-991D-8169D44D344C}" type="presParOf" srcId="{97184C66-852B-421F-A00F-425A250C1FAB}" destId="{02FA9434-2E3D-4191-A99E-E3E545D19150}" srcOrd="3" destOrd="0" presId="urn:microsoft.com/office/officeart/2005/8/layout/hierarchy1"/>
    <dgm:cxn modelId="{6C9343D3-305B-42B3-BE11-C36D202E3ACA}" type="presParOf" srcId="{02FA9434-2E3D-4191-A99E-E3E545D19150}" destId="{B624C568-AB13-4FC3-AF6D-3F40708E699F}" srcOrd="0" destOrd="0" presId="urn:microsoft.com/office/officeart/2005/8/layout/hierarchy1"/>
    <dgm:cxn modelId="{EE40840E-EE81-49FD-A24C-876158ACE85D}" type="presParOf" srcId="{B624C568-AB13-4FC3-AF6D-3F40708E699F}" destId="{8B9E920A-850A-402C-AE5D-486DA4D7FBA9}" srcOrd="0" destOrd="0" presId="urn:microsoft.com/office/officeart/2005/8/layout/hierarchy1"/>
    <dgm:cxn modelId="{AC49181C-53DB-4CA5-BFAF-087C4FC4BBDC}" type="presParOf" srcId="{B624C568-AB13-4FC3-AF6D-3F40708E699F}" destId="{F096EE12-57F9-4ED5-8709-CF54967C54DD}" srcOrd="1" destOrd="0" presId="urn:microsoft.com/office/officeart/2005/8/layout/hierarchy1"/>
    <dgm:cxn modelId="{41B3E30F-63D6-4A27-89B1-417192BBEB46}" type="presParOf" srcId="{02FA9434-2E3D-4191-A99E-E3E545D19150}" destId="{B0D0471F-D18F-4FE8-AE59-C23D058D5EBB}" srcOrd="1" destOrd="0" presId="urn:microsoft.com/office/officeart/2005/8/layout/hierarchy1"/>
    <dgm:cxn modelId="{2C2AC97C-A682-499A-81A8-14DFBFF28D3C}" type="presParOf" srcId="{674C0C27-B32D-4732-BB39-C2FCAA4D852D}" destId="{B47AB0EB-B476-4FA4-8DFC-21FC1246FF0C}" srcOrd="2" destOrd="0" presId="urn:microsoft.com/office/officeart/2005/8/layout/hierarchy1"/>
    <dgm:cxn modelId="{5E706569-3FB0-4778-B50D-2B2F2F91DAF5}" type="presParOf" srcId="{674C0C27-B32D-4732-BB39-C2FCAA4D852D}" destId="{58BA50EC-9C77-44D4-BBA5-C6DD4295AC0B}" srcOrd="3" destOrd="0" presId="urn:microsoft.com/office/officeart/2005/8/layout/hierarchy1"/>
    <dgm:cxn modelId="{9D662CC8-A8E0-4A7C-B94B-B9F7F6D0817D}" type="presParOf" srcId="{58BA50EC-9C77-44D4-BBA5-C6DD4295AC0B}" destId="{74080D89-E129-4AC1-B9FE-5B2B1810AF1C}" srcOrd="0" destOrd="0" presId="urn:microsoft.com/office/officeart/2005/8/layout/hierarchy1"/>
    <dgm:cxn modelId="{788BE8E5-816F-47C0-8922-B0C932835E19}" type="presParOf" srcId="{74080D89-E129-4AC1-B9FE-5B2B1810AF1C}" destId="{E97C5162-E09A-4550-A104-99CF52702DC7}" srcOrd="0" destOrd="0" presId="urn:microsoft.com/office/officeart/2005/8/layout/hierarchy1"/>
    <dgm:cxn modelId="{74DADD5E-A7CD-43E6-9C5C-053051E75CA1}" type="presParOf" srcId="{74080D89-E129-4AC1-B9FE-5B2B1810AF1C}" destId="{F63D6232-93CE-45E0-8645-D7E6A473E1A5}" srcOrd="1" destOrd="0" presId="urn:microsoft.com/office/officeart/2005/8/layout/hierarchy1"/>
    <dgm:cxn modelId="{8E4E13F7-0B80-494B-9DF5-664586373BBF}" type="presParOf" srcId="{58BA50EC-9C77-44D4-BBA5-C6DD4295AC0B}" destId="{EC9D37C8-E0BC-4273-A204-485EC85676CC}" srcOrd="1" destOrd="0" presId="urn:microsoft.com/office/officeart/2005/8/layout/hierarchy1"/>
    <dgm:cxn modelId="{840F0A22-464B-4569-BA8C-BBB1EC3358AB}" type="presParOf" srcId="{EC9D37C8-E0BC-4273-A204-485EC85676CC}" destId="{8A9EC3F5-35BA-4120-A1A8-8B78314C1EFD}" srcOrd="0" destOrd="0" presId="urn:microsoft.com/office/officeart/2005/8/layout/hierarchy1"/>
    <dgm:cxn modelId="{BE365ABD-763B-4429-BB76-A2892C4A9630}" type="presParOf" srcId="{EC9D37C8-E0BC-4273-A204-485EC85676CC}" destId="{2D6BD14C-F53C-47E7-8B78-8193E3A9BEF4}" srcOrd="1" destOrd="0" presId="urn:microsoft.com/office/officeart/2005/8/layout/hierarchy1"/>
    <dgm:cxn modelId="{3B571B90-213B-46F2-A5BF-10611FE0F90C}" type="presParOf" srcId="{2D6BD14C-F53C-47E7-8B78-8193E3A9BEF4}" destId="{C6993699-F1FB-421F-AFEF-3350D27D546C}" srcOrd="0" destOrd="0" presId="urn:microsoft.com/office/officeart/2005/8/layout/hierarchy1"/>
    <dgm:cxn modelId="{AB54ECA4-B527-4A0A-A8F0-DE725AF85038}" type="presParOf" srcId="{C6993699-F1FB-421F-AFEF-3350D27D546C}" destId="{86E3D8AA-AA1D-4B47-A17B-72B8CE83E96D}" srcOrd="0" destOrd="0" presId="urn:microsoft.com/office/officeart/2005/8/layout/hierarchy1"/>
    <dgm:cxn modelId="{6D49AE3B-A0A5-4943-8CDF-41B666023623}" type="presParOf" srcId="{C6993699-F1FB-421F-AFEF-3350D27D546C}" destId="{9B373F65-F4B9-4E7B-9982-9E1A7BB888D0}" srcOrd="1" destOrd="0" presId="urn:microsoft.com/office/officeart/2005/8/layout/hierarchy1"/>
    <dgm:cxn modelId="{8B424DB7-D447-4250-ABBD-C261FDA1476D}" type="presParOf" srcId="{2D6BD14C-F53C-47E7-8B78-8193E3A9BEF4}" destId="{A5A47E0B-8D28-4F8D-B700-2E5F0638475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29C8CA-25C4-4FCE-82CE-43D7914D645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E4481218-6640-4F98-9D84-D0AB5F6297D0}" type="pres">
      <dgm:prSet presAssocID="{E029C8CA-25C4-4FCE-82CE-43D7914D64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33C6DCB-CC1E-4FE6-878B-46FE0AAC77EF}" type="presOf" srcId="{E029C8CA-25C4-4FCE-82CE-43D7914D6457}" destId="{E4481218-6640-4F98-9D84-D0AB5F6297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CD52C41-3D17-42EB-8AAD-0511EA9010B8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945DDD37-7E4F-4035-B09D-E717CB2BDF31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по литературе  (в 2018 году – 50,2, в 2017 году - 47,8), 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/>
        </a:p>
      </dgm:t>
    </dgm:pt>
    <dgm:pt modelId="{3495DC43-7DC3-4B15-9793-FEB45D1B8BFE}" type="parTrans" cxnId="{3AE59E14-3B78-4E7F-A94D-BB789A3617C3}">
      <dgm:prSet/>
      <dgm:spPr/>
      <dgm:t>
        <a:bodyPr/>
        <a:lstStyle/>
        <a:p>
          <a:endParaRPr lang="ru-RU"/>
        </a:p>
      </dgm:t>
    </dgm:pt>
    <dgm:pt modelId="{736EC397-5D58-45B5-8AD0-AE23230B024E}" type="sibTrans" cxnId="{3AE59E14-3B78-4E7F-A94D-BB789A3617C3}">
      <dgm:prSet/>
      <dgm:spPr/>
      <dgm:t>
        <a:bodyPr/>
        <a:lstStyle/>
        <a:p>
          <a:endParaRPr lang="ru-RU"/>
        </a:p>
      </dgm:t>
    </dgm:pt>
    <dgm:pt modelId="{8CE818EB-4940-45D7-BCBC-5293C09A38A7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по биологии  (в 2018 году – 44,26, в 2017 году – 40,63)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dirty="0"/>
        </a:p>
      </dgm:t>
    </dgm:pt>
    <dgm:pt modelId="{32AF4CB6-26E9-4F4F-87EB-9CB7F00CA1B2}" type="parTrans" cxnId="{109B6DA1-6B00-46C4-8FB1-9CC4EA3FFF9D}">
      <dgm:prSet/>
      <dgm:spPr/>
      <dgm:t>
        <a:bodyPr/>
        <a:lstStyle/>
        <a:p>
          <a:endParaRPr lang="ru-RU"/>
        </a:p>
      </dgm:t>
    </dgm:pt>
    <dgm:pt modelId="{2440CBB8-7BE2-4E01-9478-7E7E2926721E}" type="sibTrans" cxnId="{109B6DA1-6B00-46C4-8FB1-9CC4EA3FFF9D}">
      <dgm:prSet/>
      <dgm:spPr/>
      <dgm:t>
        <a:bodyPr/>
        <a:lstStyle/>
        <a:p>
          <a:endParaRPr lang="ru-RU"/>
        </a:p>
      </dgm:t>
    </dgm:pt>
    <dgm:pt modelId="{1A616CFE-C18B-42AD-86F3-B66C298A60B5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по истории (в 2018 году - 52,01, в 2017 году - 46,95)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/>
        </a:p>
      </dgm:t>
    </dgm:pt>
    <dgm:pt modelId="{A93068B9-6EDE-4AD8-B68C-46572EF8E47A}" type="parTrans" cxnId="{A43FBF4B-9A84-4777-A35B-609715D47D37}">
      <dgm:prSet/>
      <dgm:spPr/>
      <dgm:t>
        <a:bodyPr/>
        <a:lstStyle/>
        <a:p>
          <a:endParaRPr lang="ru-RU"/>
        </a:p>
      </dgm:t>
    </dgm:pt>
    <dgm:pt modelId="{2F582D6F-84C1-43F4-9693-364D323CBDDC}" type="sibTrans" cxnId="{A43FBF4B-9A84-4777-A35B-609715D47D37}">
      <dgm:prSet/>
      <dgm:spPr/>
      <dgm:t>
        <a:bodyPr/>
        <a:lstStyle/>
        <a:p>
          <a:endParaRPr lang="ru-RU"/>
        </a:p>
      </dgm:t>
    </dgm:pt>
    <dgm:pt modelId="{DA4CF797-9A74-46D1-85AC-34402EA3BF76}">
      <dgm:prSet custT="1"/>
      <dgm:spPr/>
      <dgm:t>
        <a:bodyPr/>
        <a:lstStyle/>
        <a:p>
          <a:r>
            <a:rPr lang="ru-RU" sz="1800" dirty="0" smtClean="0"/>
            <a:t>по обществознанию (в 2018 году - 48,16, в 2017 году - 47,86)</a:t>
          </a:r>
          <a:endParaRPr lang="ru-RU" sz="1800" dirty="0"/>
        </a:p>
      </dgm:t>
    </dgm:pt>
    <dgm:pt modelId="{513784C7-BA0F-4A9F-9AFC-E3CC53F4CB2F}" type="parTrans" cxnId="{161B54C6-23BD-4E5C-9E54-FD15ACF409FE}">
      <dgm:prSet/>
      <dgm:spPr/>
      <dgm:t>
        <a:bodyPr/>
        <a:lstStyle/>
        <a:p>
          <a:endParaRPr lang="ru-RU"/>
        </a:p>
      </dgm:t>
    </dgm:pt>
    <dgm:pt modelId="{EE3B1039-9616-4993-9F59-67781991E317}" type="sibTrans" cxnId="{161B54C6-23BD-4E5C-9E54-FD15ACF409FE}">
      <dgm:prSet/>
      <dgm:spPr/>
      <dgm:t>
        <a:bodyPr/>
        <a:lstStyle/>
        <a:p>
          <a:endParaRPr lang="ru-RU"/>
        </a:p>
      </dgm:t>
    </dgm:pt>
    <dgm:pt modelId="{A67B0B20-44CD-411A-955C-C454ACAE9D09}">
      <dgm:prSet custT="1"/>
      <dgm:spPr/>
      <dgm:t>
        <a:bodyPr/>
        <a:lstStyle/>
        <a:p>
          <a:r>
            <a:rPr lang="ru-RU" sz="1800" dirty="0" smtClean="0"/>
            <a:t>по химии (в 2018 году – 55,24, в 2017 году – 51,18</a:t>
          </a:r>
          <a:endParaRPr lang="ru-RU" sz="1800" dirty="0"/>
        </a:p>
      </dgm:t>
    </dgm:pt>
    <dgm:pt modelId="{9D3808DF-AED6-4D2D-AD10-2160C6612D4B}" type="parTrans" cxnId="{FD579223-0D7E-40B5-9A78-D2455096D5B6}">
      <dgm:prSet/>
      <dgm:spPr/>
      <dgm:t>
        <a:bodyPr/>
        <a:lstStyle/>
        <a:p>
          <a:endParaRPr lang="ru-RU"/>
        </a:p>
      </dgm:t>
    </dgm:pt>
    <dgm:pt modelId="{FEC517B9-9A21-46A7-9FF5-2A65DF1B125D}" type="sibTrans" cxnId="{FD579223-0D7E-40B5-9A78-D2455096D5B6}">
      <dgm:prSet/>
      <dgm:spPr/>
      <dgm:t>
        <a:bodyPr/>
        <a:lstStyle/>
        <a:p>
          <a:endParaRPr lang="ru-RU"/>
        </a:p>
      </dgm:t>
    </dgm:pt>
    <dgm:pt modelId="{573E00C4-F0AC-4B59-A1E4-5525DBA8AB76}">
      <dgm:prSet custT="1"/>
      <dgm:spPr/>
      <dgm:t>
        <a:bodyPr/>
        <a:lstStyle/>
        <a:p>
          <a:r>
            <a:rPr lang="ru-RU" sz="1800" dirty="0" smtClean="0"/>
            <a:t>по географии (в 2018 году – 51,75, в 2017 году – 46,0)</a:t>
          </a:r>
          <a:endParaRPr lang="ru-RU" sz="1800" dirty="0"/>
        </a:p>
      </dgm:t>
    </dgm:pt>
    <dgm:pt modelId="{9AF06D3B-434C-4083-B682-A26D6B596506}" type="parTrans" cxnId="{5EFE688A-01B1-4760-80E1-DC00CD898695}">
      <dgm:prSet/>
      <dgm:spPr/>
      <dgm:t>
        <a:bodyPr/>
        <a:lstStyle/>
        <a:p>
          <a:endParaRPr lang="ru-RU"/>
        </a:p>
      </dgm:t>
    </dgm:pt>
    <dgm:pt modelId="{2816F139-046F-4C1D-B230-2CD77E772DFD}" type="sibTrans" cxnId="{5EFE688A-01B1-4760-80E1-DC00CD898695}">
      <dgm:prSet/>
      <dgm:spPr/>
      <dgm:t>
        <a:bodyPr/>
        <a:lstStyle/>
        <a:p>
          <a:endParaRPr lang="ru-RU"/>
        </a:p>
      </dgm:t>
    </dgm:pt>
    <dgm:pt modelId="{82DBAB16-106E-4E27-8657-2F189F059919}" type="pres">
      <dgm:prSet presAssocID="{6CD52C41-3D17-42EB-8AAD-0511EA9010B8}" presName="compositeShape" presStyleCnt="0">
        <dgm:presLayoutVars>
          <dgm:dir/>
          <dgm:resizeHandles/>
        </dgm:presLayoutVars>
      </dgm:prSet>
      <dgm:spPr/>
    </dgm:pt>
    <dgm:pt modelId="{57C85C84-9EF8-4D7C-9832-AB85A0DDBDB1}" type="pres">
      <dgm:prSet presAssocID="{6CD52C41-3D17-42EB-8AAD-0511EA9010B8}" presName="pyramid" presStyleLbl="node1" presStyleIdx="0" presStyleCnt="1"/>
      <dgm:spPr/>
    </dgm:pt>
    <dgm:pt modelId="{0790AA2E-D14E-43B8-8505-7D59375FD139}" type="pres">
      <dgm:prSet presAssocID="{6CD52C41-3D17-42EB-8AAD-0511EA9010B8}" presName="theList" presStyleCnt="0"/>
      <dgm:spPr/>
    </dgm:pt>
    <dgm:pt modelId="{ECC2F35E-203F-4051-B6C9-402FCB0284F8}" type="pres">
      <dgm:prSet presAssocID="{945DDD37-7E4F-4035-B09D-E717CB2BDF31}" presName="aNode" presStyleLbl="fgAcc1" presStyleIdx="0" presStyleCnt="6" custScaleY="128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EE11A-429A-40C3-97B2-70446D1C2194}" type="pres">
      <dgm:prSet presAssocID="{945DDD37-7E4F-4035-B09D-E717CB2BDF31}" presName="aSpace" presStyleCnt="0"/>
      <dgm:spPr/>
    </dgm:pt>
    <dgm:pt modelId="{F0EF2CB7-CAB1-40CA-8DAA-9CF00B8666D8}" type="pres">
      <dgm:prSet presAssocID="{8CE818EB-4940-45D7-BCBC-5293C09A38A7}" presName="aNode" presStyleLbl="fgAcc1" presStyleIdx="1" presStyleCnt="6" custScaleY="1355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16840-CCED-45A9-899B-55784B786D05}" type="pres">
      <dgm:prSet presAssocID="{8CE818EB-4940-45D7-BCBC-5293C09A38A7}" presName="aSpace" presStyleCnt="0"/>
      <dgm:spPr/>
    </dgm:pt>
    <dgm:pt modelId="{E1718E31-9B3F-4D61-AD8D-BCD3DC4C3607}" type="pres">
      <dgm:prSet presAssocID="{1A616CFE-C18B-42AD-86F3-B66C298A60B5}" presName="aNode" presStyleLbl="fg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161C52-4069-40D7-9C71-BCDA79F50120}" type="pres">
      <dgm:prSet presAssocID="{1A616CFE-C18B-42AD-86F3-B66C298A60B5}" presName="aSpace" presStyleCnt="0"/>
      <dgm:spPr/>
    </dgm:pt>
    <dgm:pt modelId="{C65D6461-832A-46CE-A796-98444D7E5769}" type="pres">
      <dgm:prSet presAssocID="{DA4CF797-9A74-46D1-85AC-34402EA3BF76}" presName="aNode" presStyleLbl="fg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E07-CBC0-433D-8A5C-2C118F6C325C}" type="pres">
      <dgm:prSet presAssocID="{DA4CF797-9A74-46D1-85AC-34402EA3BF76}" presName="aSpace" presStyleCnt="0"/>
      <dgm:spPr/>
    </dgm:pt>
    <dgm:pt modelId="{7CADB6CF-D843-41D3-B91F-1E2CD938ABC4}" type="pres">
      <dgm:prSet presAssocID="{A67B0B20-44CD-411A-955C-C454ACAE9D09}" presName="aNode" presStyleLbl="fg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72E72B-DB02-4D65-8C22-C486ACE21999}" type="pres">
      <dgm:prSet presAssocID="{A67B0B20-44CD-411A-955C-C454ACAE9D09}" presName="aSpace" presStyleCnt="0"/>
      <dgm:spPr/>
    </dgm:pt>
    <dgm:pt modelId="{90A24640-E525-4BD5-96EA-B5510B9B43DD}" type="pres">
      <dgm:prSet presAssocID="{573E00C4-F0AC-4B59-A1E4-5525DBA8AB76}" presName="aNode" presStyleLbl="fg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FB71AE-443E-4C0F-9D84-150A857FEEE2}" type="pres">
      <dgm:prSet presAssocID="{573E00C4-F0AC-4B59-A1E4-5525DBA8AB76}" presName="aSpace" presStyleCnt="0"/>
      <dgm:spPr/>
    </dgm:pt>
  </dgm:ptLst>
  <dgm:cxnLst>
    <dgm:cxn modelId="{FD579223-0D7E-40B5-9A78-D2455096D5B6}" srcId="{6CD52C41-3D17-42EB-8AAD-0511EA9010B8}" destId="{A67B0B20-44CD-411A-955C-C454ACAE9D09}" srcOrd="4" destOrd="0" parTransId="{9D3808DF-AED6-4D2D-AD10-2160C6612D4B}" sibTransId="{FEC517B9-9A21-46A7-9FF5-2A65DF1B125D}"/>
    <dgm:cxn modelId="{109B6DA1-6B00-46C4-8FB1-9CC4EA3FFF9D}" srcId="{6CD52C41-3D17-42EB-8AAD-0511EA9010B8}" destId="{8CE818EB-4940-45D7-BCBC-5293C09A38A7}" srcOrd="1" destOrd="0" parTransId="{32AF4CB6-26E9-4F4F-87EB-9CB7F00CA1B2}" sibTransId="{2440CBB8-7BE2-4E01-9478-7E7E2926721E}"/>
    <dgm:cxn modelId="{161B54C6-23BD-4E5C-9E54-FD15ACF409FE}" srcId="{6CD52C41-3D17-42EB-8AAD-0511EA9010B8}" destId="{DA4CF797-9A74-46D1-85AC-34402EA3BF76}" srcOrd="3" destOrd="0" parTransId="{513784C7-BA0F-4A9F-9AFC-E3CC53F4CB2F}" sibTransId="{EE3B1039-9616-4993-9F59-67781991E317}"/>
    <dgm:cxn modelId="{A43FBF4B-9A84-4777-A35B-609715D47D37}" srcId="{6CD52C41-3D17-42EB-8AAD-0511EA9010B8}" destId="{1A616CFE-C18B-42AD-86F3-B66C298A60B5}" srcOrd="2" destOrd="0" parTransId="{A93068B9-6EDE-4AD8-B68C-46572EF8E47A}" sibTransId="{2F582D6F-84C1-43F4-9693-364D323CBDDC}"/>
    <dgm:cxn modelId="{A8E189FE-7EAD-4DEF-86FD-C70FB0AE71BB}" type="presOf" srcId="{945DDD37-7E4F-4035-B09D-E717CB2BDF31}" destId="{ECC2F35E-203F-4051-B6C9-402FCB0284F8}" srcOrd="0" destOrd="0" presId="urn:microsoft.com/office/officeart/2005/8/layout/pyramid2"/>
    <dgm:cxn modelId="{B5EAAB5C-D29D-4386-8288-7EC5225A7116}" type="presOf" srcId="{573E00C4-F0AC-4B59-A1E4-5525DBA8AB76}" destId="{90A24640-E525-4BD5-96EA-B5510B9B43DD}" srcOrd="0" destOrd="0" presId="urn:microsoft.com/office/officeart/2005/8/layout/pyramid2"/>
    <dgm:cxn modelId="{C13F729F-F7C2-40F2-AC03-47704E7CA878}" type="presOf" srcId="{1A616CFE-C18B-42AD-86F3-B66C298A60B5}" destId="{E1718E31-9B3F-4D61-AD8D-BCD3DC4C3607}" srcOrd="0" destOrd="0" presId="urn:microsoft.com/office/officeart/2005/8/layout/pyramid2"/>
    <dgm:cxn modelId="{ABC8503A-FA8E-489D-B8F0-02A2114294C4}" type="presOf" srcId="{A67B0B20-44CD-411A-955C-C454ACAE9D09}" destId="{7CADB6CF-D843-41D3-B91F-1E2CD938ABC4}" srcOrd="0" destOrd="0" presId="urn:microsoft.com/office/officeart/2005/8/layout/pyramid2"/>
    <dgm:cxn modelId="{5EFE688A-01B1-4760-80E1-DC00CD898695}" srcId="{6CD52C41-3D17-42EB-8AAD-0511EA9010B8}" destId="{573E00C4-F0AC-4B59-A1E4-5525DBA8AB76}" srcOrd="5" destOrd="0" parTransId="{9AF06D3B-434C-4083-B682-A26D6B596506}" sibTransId="{2816F139-046F-4C1D-B230-2CD77E772DFD}"/>
    <dgm:cxn modelId="{3AE59E14-3B78-4E7F-A94D-BB789A3617C3}" srcId="{6CD52C41-3D17-42EB-8AAD-0511EA9010B8}" destId="{945DDD37-7E4F-4035-B09D-E717CB2BDF31}" srcOrd="0" destOrd="0" parTransId="{3495DC43-7DC3-4B15-9793-FEB45D1B8BFE}" sibTransId="{736EC397-5D58-45B5-8AD0-AE23230B024E}"/>
    <dgm:cxn modelId="{7F7DDA55-A185-4C18-9B07-584FCFB0CF60}" type="presOf" srcId="{8CE818EB-4940-45D7-BCBC-5293C09A38A7}" destId="{F0EF2CB7-CAB1-40CA-8DAA-9CF00B8666D8}" srcOrd="0" destOrd="0" presId="urn:microsoft.com/office/officeart/2005/8/layout/pyramid2"/>
    <dgm:cxn modelId="{BDD18852-7417-4AC2-B0A7-D2A51837E898}" type="presOf" srcId="{6CD52C41-3D17-42EB-8AAD-0511EA9010B8}" destId="{82DBAB16-106E-4E27-8657-2F189F059919}" srcOrd="0" destOrd="0" presId="urn:microsoft.com/office/officeart/2005/8/layout/pyramid2"/>
    <dgm:cxn modelId="{DA04D707-011A-44EE-9D1B-F68186A906F7}" type="presOf" srcId="{DA4CF797-9A74-46D1-85AC-34402EA3BF76}" destId="{C65D6461-832A-46CE-A796-98444D7E5769}" srcOrd="0" destOrd="0" presId="urn:microsoft.com/office/officeart/2005/8/layout/pyramid2"/>
    <dgm:cxn modelId="{A66C5A4F-6D9F-428B-AF6A-2525DD114619}" type="presParOf" srcId="{82DBAB16-106E-4E27-8657-2F189F059919}" destId="{57C85C84-9EF8-4D7C-9832-AB85A0DDBDB1}" srcOrd="0" destOrd="0" presId="urn:microsoft.com/office/officeart/2005/8/layout/pyramid2"/>
    <dgm:cxn modelId="{B1655741-BF17-4C87-BF07-7614ECDE7D91}" type="presParOf" srcId="{82DBAB16-106E-4E27-8657-2F189F059919}" destId="{0790AA2E-D14E-43B8-8505-7D59375FD139}" srcOrd="1" destOrd="0" presId="urn:microsoft.com/office/officeart/2005/8/layout/pyramid2"/>
    <dgm:cxn modelId="{8DC748C8-6221-45B2-AB3F-39B9D0B29BB8}" type="presParOf" srcId="{0790AA2E-D14E-43B8-8505-7D59375FD139}" destId="{ECC2F35E-203F-4051-B6C9-402FCB0284F8}" srcOrd="0" destOrd="0" presId="urn:microsoft.com/office/officeart/2005/8/layout/pyramid2"/>
    <dgm:cxn modelId="{B689E68D-EE84-49BB-AD49-597DE5AA4696}" type="presParOf" srcId="{0790AA2E-D14E-43B8-8505-7D59375FD139}" destId="{BF1EE11A-429A-40C3-97B2-70446D1C2194}" srcOrd="1" destOrd="0" presId="urn:microsoft.com/office/officeart/2005/8/layout/pyramid2"/>
    <dgm:cxn modelId="{7BC9FA21-DD91-4678-BD3C-B655C31E992C}" type="presParOf" srcId="{0790AA2E-D14E-43B8-8505-7D59375FD139}" destId="{F0EF2CB7-CAB1-40CA-8DAA-9CF00B8666D8}" srcOrd="2" destOrd="0" presId="urn:microsoft.com/office/officeart/2005/8/layout/pyramid2"/>
    <dgm:cxn modelId="{9639FAAF-E5B1-44D3-B608-CDC7A90A82F5}" type="presParOf" srcId="{0790AA2E-D14E-43B8-8505-7D59375FD139}" destId="{F6816840-CCED-45A9-899B-55784B786D05}" srcOrd="3" destOrd="0" presId="urn:microsoft.com/office/officeart/2005/8/layout/pyramid2"/>
    <dgm:cxn modelId="{4B1D3886-EC77-416D-8518-FD1F4A9DE155}" type="presParOf" srcId="{0790AA2E-D14E-43B8-8505-7D59375FD139}" destId="{E1718E31-9B3F-4D61-AD8D-BCD3DC4C3607}" srcOrd="4" destOrd="0" presId="urn:microsoft.com/office/officeart/2005/8/layout/pyramid2"/>
    <dgm:cxn modelId="{39945CBE-BB44-4D52-B027-097D00DA677E}" type="presParOf" srcId="{0790AA2E-D14E-43B8-8505-7D59375FD139}" destId="{09161C52-4069-40D7-9C71-BCDA79F50120}" srcOrd="5" destOrd="0" presId="urn:microsoft.com/office/officeart/2005/8/layout/pyramid2"/>
    <dgm:cxn modelId="{FB06BA20-963F-46AB-935B-3B4EE401B034}" type="presParOf" srcId="{0790AA2E-D14E-43B8-8505-7D59375FD139}" destId="{C65D6461-832A-46CE-A796-98444D7E5769}" srcOrd="6" destOrd="0" presId="urn:microsoft.com/office/officeart/2005/8/layout/pyramid2"/>
    <dgm:cxn modelId="{DCDC9479-A412-46CC-B6EB-E579E870302A}" type="presParOf" srcId="{0790AA2E-D14E-43B8-8505-7D59375FD139}" destId="{31C26E07-CBC0-433D-8A5C-2C118F6C325C}" srcOrd="7" destOrd="0" presId="urn:microsoft.com/office/officeart/2005/8/layout/pyramid2"/>
    <dgm:cxn modelId="{96B64BFF-703E-439E-8D47-C53204169A15}" type="presParOf" srcId="{0790AA2E-D14E-43B8-8505-7D59375FD139}" destId="{7CADB6CF-D843-41D3-B91F-1E2CD938ABC4}" srcOrd="8" destOrd="0" presId="urn:microsoft.com/office/officeart/2005/8/layout/pyramid2"/>
    <dgm:cxn modelId="{21583AA0-5AEF-4FB8-AAFD-461CDE924AC0}" type="presParOf" srcId="{0790AA2E-D14E-43B8-8505-7D59375FD139}" destId="{1E72E72B-DB02-4D65-8C22-C486ACE21999}" srcOrd="9" destOrd="0" presId="urn:microsoft.com/office/officeart/2005/8/layout/pyramid2"/>
    <dgm:cxn modelId="{40086F6F-83A3-46C9-A4BB-6C50790CFE07}" type="presParOf" srcId="{0790AA2E-D14E-43B8-8505-7D59375FD139}" destId="{90A24640-E525-4BD5-96EA-B5510B9B43DD}" srcOrd="10" destOrd="0" presId="urn:microsoft.com/office/officeart/2005/8/layout/pyramid2"/>
    <dgm:cxn modelId="{7B819BC3-A4F7-427D-ABD2-C970743E2CEB}" type="presParOf" srcId="{0790AA2E-D14E-43B8-8505-7D59375FD139}" destId="{AFFB71AE-443E-4C0F-9D84-150A857FEEE2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56CFB1-3A4D-496A-B7BA-EF07608D4A44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70AA67-CBA9-4653-8F2B-7B7885218947}">
      <dgm:prSet phldrT="[Текст]"/>
      <dgm:spPr/>
      <dgm:t>
        <a:bodyPr/>
        <a:lstStyle/>
        <a:p>
          <a:r>
            <a:rPr lang="ru-RU" b="1" dirty="0" smtClean="0"/>
            <a:t>Сеть  ДО</a:t>
          </a:r>
          <a:endParaRPr lang="ru-RU" b="1" dirty="0"/>
        </a:p>
      </dgm:t>
    </dgm:pt>
    <dgm:pt modelId="{1033F0E7-71FC-49BA-A9B0-BDDC6622E788}" type="parTrans" cxnId="{E024C45F-7B06-4EC1-9E3A-D9F849539591}">
      <dgm:prSet/>
      <dgm:spPr/>
      <dgm:t>
        <a:bodyPr/>
        <a:lstStyle/>
        <a:p>
          <a:endParaRPr lang="ru-RU"/>
        </a:p>
      </dgm:t>
    </dgm:pt>
    <dgm:pt modelId="{6EB66607-ADCA-4D43-9647-ED2B5BBF049B}" type="sibTrans" cxnId="{E024C45F-7B06-4EC1-9E3A-D9F849539591}">
      <dgm:prSet/>
      <dgm:spPr/>
      <dgm:t>
        <a:bodyPr/>
        <a:lstStyle/>
        <a:p>
          <a:endParaRPr lang="ru-RU"/>
        </a:p>
      </dgm:t>
    </dgm:pt>
    <dgm:pt modelId="{36557645-32E2-4590-AA9F-EC7A67ED5BE0}">
      <dgm:prSet phldrT="[Текст]"/>
      <dgm:spPr/>
      <dgm:t>
        <a:bodyPr/>
        <a:lstStyle/>
        <a:p>
          <a:r>
            <a:rPr lang="ru-RU" dirty="0" smtClean="0"/>
            <a:t>2 дома детского творчества</a:t>
          </a:r>
          <a:endParaRPr lang="ru-RU" dirty="0"/>
        </a:p>
      </dgm:t>
    </dgm:pt>
    <dgm:pt modelId="{9DB1F763-FF38-43C9-B574-94BE073A9C44}" type="parTrans" cxnId="{34B802A8-3880-4EF5-8EEF-0C638421FED5}">
      <dgm:prSet/>
      <dgm:spPr/>
      <dgm:t>
        <a:bodyPr/>
        <a:lstStyle/>
        <a:p>
          <a:endParaRPr lang="ru-RU"/>
        </a:p>
      </dgm:t>
    </dgm:pt>
    <dgm:pt modelId="{C1BA7415-7283-4812-A945-0F500B52B007}" type="sibTrans" cxnId="{34B802A8-3880-4EF5-8EEF-0C638421FED5}">
      <dgm:prSet/>
      <dgm:spPr/>
      <dgm:t>
        <a:bodyPr/>
        <a:lstStyle/>
        <a:p>
          <a:endParaRPr lang="ru-RU"/>
        </a:p>
      </dgm:t>
    </dgm:pt>
    <dgm:pt modelId="{72111211-48FE-42B6-B43C-2D73BBEA85C6}">
      <dgm:prSet phldrT="[Текст]"/>
      <dgm:spPr/>
      <dgm:t>
        <a:bodyPr/>
        <a:lstStyle/>
        <a:p>
          <a:r>
            <a:rPr lang="ru-RU" dirty="0" smtClean="0"/>
            <a:t>2 ДЮСШ</a:t>
          </a:r>
          <a:endParaRPr lang="ru-RU" dirty="0"/>
        </a:p>
      </dgm:t>
    </dgm:pt>
    <dgm:pt modelId="{F5CD6CEF-DF80-4029-93CB-2B72760D2324}" type="parTrans" cxnId="{CBEFE07E-D962-4D97-A864-3FCBD08DBAF4}">
      <dgm:prSet/>
      <dgm:spPr/>
      <dgm:t>
        <a:bodyPr/>
        <a:lstStyle/>
        <a:p>
          <a:endParaRPr lang="ru-RU"/>
        </a:p>
      </dgm:t>
    </dgm:pt>
    <dgm:pt modelId="{D1DC0F88-5C3E-417B-B355-D3D901158BB4}" type="sibTrans" cxnId="{CBEFE07E-D962-4D97-A864-3FCBD08DBAF4}">
      <dgm:prSet/>
      <dgm:spPr/>
      <dgm:t>
        <a:bodyPr/>
        <a:lstStyle/>
        <a:p>
          <a:endParaRPr lang="ru-RU"/>
        </a:p>
      </dgm:t>
    </dgm:pt>
    <dgm:pt modelId="{D8EB899A-0363-4A35-9702-F0E5EA3DCCFA}">
      <dgm:prSet phldrT="[Текст]"/>
      <dgm:spPr/>
      <dgm:t>
        <a:bodyPr/>
        <a:lstStyle/>
        <a:p>
          <a:r>
            <a:rPr lang="ru-RU" dirty="0" smtClean="0"/>
            <a:t>1 ДШИ</a:t>
          </a:r>
          <a:endParaRPr lang="ru-RU" dirty="0"/>
        </a:p>
      </dgm:t>
    </dgm:pt>
    <dgm:pt modelId="{A2EFCE2E-1BC6-4370-868E-3C42264CDA07}" type="parTrans" cxnId="{33B4C90A-7A2B-478A-A891-F87869FD85AD}">
      <dgm:prSet/>
      <dgm:spPr/>
      <dgm:t>
        <a:bodyPr/>
        <a:lstStyle/>
        <a:p>
          <a:endParaRPr lang="ru-RU"/>
        </a:p>
      </dgm:t>
    </dgm:pt>
    <dgm:pt modelId="{23F55EAE-F4A4-414E-A5C1-5515D577989A}" type="sibTrans" cxnId="{33B4C90A-7A2B-478A-A891-F87869FD85AD}">
      <dgm:prSet/>
      <dgm:spPr/>
      <dgm:t>
        <a:bodyPr/>
        <a:lstStyle/>
        <a:p>
          <a:endParaRPr lang="ru-RU"/>
        </a:p>
      </dgm:t>
    </dgm:pt>
    <dgm:pt modelId="{B98147A3-C2F3-4819-B689-A83992B0F86F}">
      <dgm:prSet phldrT="[Текст]"/>
      <dgm:spPr/>
      <dgm:t>
        <a:bodyPr/>
        <a:lstStyle/>
        <a:p>
          <a:r>
            <a:rPr lang="ru-RU" dirty="0" smtClean="0"/>
            <a:t>кружки ОУ</a:t>
          </a:r>
          <a:endParaRPr lang="ru-RU" dirty="0"/>
        </a:p>
      </dgm:t>
    </dgm:pt>
    <dgm:pt modelId="{4C38AD4B-A08E-4C62-AAFA-A619569E5A69}" type="parTrans" cxnId="{6C8DFEBB-E46E-49FB-9F08-47B3824B2669}">
      <dgm:prSet/>
      <dgm:spPr/>
      <dgm:t>
        <a:bodyPr/>
        <a:lstStyle/>
        <a:p>
          <a:endParaRPr lang="ru-RU"/>
        </a:p>
      </dgm:t>
    </dgm:pt>
    <dgm:pt modelId="{8AB670B1-09EE-4A39-B16B-043BF9CACC84}" type="sibTrans" cxnId="{6C8DFEBB-E46E-49FB-9F08-47B3824B2669}">
      <dgm:prSet/>
      <dgm:spPr/>
      <dgm:t>
        <a:bodyPr/>
        <a:lstStyle/>
        <a:p>
          <a:endParaRPr lang="ru-RU"/>
        </a:p>
      </dgm:t>
    </dgm:pt>
    <dgm:pt modelId="{5C5F87CF-94DA-4D3A-8E56-BF445F1A2815}" type="pres">
      <dgm:prSet presAssocID="{7A56CFB1-3A4D-496A-B7BA-EF07608D4A44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4604BC-9188-4493-9738-B5ED99BDFB9D}" type="pres">
      <dgm:prSet presAssocID="{7A56CFB1-3A4D-496A-B7BA-EF07608D4A44}" presName="matrix" presStyleCnt="0"/>
      <dgm:spPr/>
    </dgm:pt>
    <dgm:pt modelId="{CC1EED9F-94FF-477E-A9E3-49C8831A1CA7}" type="pres">
      <dgm:prSet presAssocID="{7A56CFB1-3A4D-496A-B7BA-EF07608D4A44}" presName="tile1" presStyleLbl="node1" presStyleIdx="0" presStyleCnt="4"/>
      <dgm:spPr/>
      <dgm:t>
        <a:bodyPr/>
        <a:lstStyle/>
        <a:p>
          <a:endParaRPr lang="ru-RU"/>
        </a:p>
      </dgm:t>
    </dgm:pt>
    <dgm:pt modelId="{7E3B9A8F-E6A9-447B-869D-1959CD1A1115}" type="pres">
      <dgm:prSet presAssocID="{7A56CFB1-3A4D-496A-B7BA-EF07608D4A44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3F2C7-0093-497B-BB39-5FDFA79F487C}" type="pres">
      <dgm:prSet presAssocID="{7A56CFB1-3A4D-496A-B7BA-EF07608D4A44}" presName="tile2" presStyleLbl="node1" presStyleIdx="1" presStyleCnt="4"/>
      <dgm:spPr/>
      <dgm:t>
        <a:bodyPr/>
        <a:lstStyle/>
        <a:p>
          <a:endParaRPr lang="ru-RU"/>
        </a:p>
      </dgm:t>
    </dgm:pt>
    <dgm:pt modelId="{571A4A88-C130-4FD9-9D60-E2C2123771A1}" type="pres">
      <dgm:prSet presAssocID="{7A56CFB1-3A4D-496A-B7BA-EF07608D4A44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C09AE1-9272-4A64-93E2-CDD04F614E48}" type="pres">
      <dgm:prSet presAssocID="{7A56CFB1-3A4D-496A-B7BA-EF07608D4A44}" presName="tile3" presStyleLbl="node1" presStyleIdx="2" presStyleCnt="4"/>
      <dgm:spPr/>
      <dgm:t>
        <a:bodyPr/>
        <a:lstStyle/>
        <a:p>
          <a:endParaRPr lang="ru-RU"/>
        </a:p>
      </dgm:t>
    </dgm:pt>
    <dgm:pt modelId="{A9FE59DD-65E7-4909-B2EE-181073860D20}" type="pres">
      <dgm:prSet presAssocID="{7A56CFB1-3A4D-496A-B7BA-EF07608D4A44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302E71-A101-47CD-9E95-949467725C03}" type="pres">
      <dgm:prSet presAssocID="{7A56CFB1-3A4D-496A-B7BA-EF07608D4A44}" presName="tile4" presStyleLbl="node1" presStyleIdx="3" presStyleCnt="4"/>
      <dgm:spPr/>
      <dgm:t>
        <a:bodyPr/>
        <a:lstStyle/>
        <a:p>
          <a:endParaRPr lang="ru-RU"/>
        </a:p>
      </dgm:t>
    </dgm:pt>
    <dgm:pt modelId="{2A1E5536-6270-4240-843C-814ECD6C5BCF}" type="pres">
      <dgm:prSet presAssocID="{7A56CFB1-3A4D-496A-B7BA-EF07608D4A44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00C02A-06C3-4DD4-9A23-CF06A6647DF4}" type="pres">
      <dgm:prSet presAssocID="{7A56CFB1-3A4D-496A-B7BA-EF07608D4A44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33B4C90A-7A2B-478A-A891-F87869FD85AD}" srcId="{6670AA67-CBA9-4653-8F2B-7B7885218947}" destId="{D8EB899A-0363-4A35-9702-F0E5EA3DCCFA}" srcOrd="2" destOrd="0" parTransId="{A2EFCE2E-1BC6-4370-868E-3C42264CDA07}" sibTransId="{23F55EAE-F4A4-414E-A5C1-5515D577989A}"/>
    <dgm:cxn modelId="{FE3BBF4D-A548-4601-BF3E-1563690BA057}" type="presOf" srcId="{B98147A3-C2F3-4819-B689-A83992B0F86F}" destId="{97302E71-A101-47CD-9E95-949467725C03}" srcOrd="0" destOrd="0" presId="urn:microsoft.com/office/officeart/2005/8/layout/matrix1"/>
    <dgm:cxn modelId="{EDCFDC0E-43BD-4866-82FB-BABC650CB70D}" type="presOf" srcId="{7A56CFB1-3A4D-496A-B7BA-EF07608D4A44}" destId="{5C5F87CF-94DA-4D3A-8E56-BF445F1A2815}" srcOrd="0" destOrd="0" presId="urn:microsoft.com/office/officeart/2005/8/layout/matrix1"/>
    <dgm:cxn modelId="{34B802A8-3880-4EF5-8EEF-0C638421FED5}" srcId="{6670AA67-CBA9-4653-8F2B-7B7885218947}" destId="{36557645-32E2-4590-AA9F-EC7A67ED5BE0}" srcOrd="0" destOrd="0" parTransId="{9DB1F763-FF38-43C9-B574-94BE073A9C44}" sibTransId="{C1BA7415-7283-4812-A945-0F500B52B007}"/>
    <dgm:cxn modelId="{9E264469-E26E-4EC5-9AFD-9547409FB76F}" type="presOf" srcId="{D8EB899A-0363-4A35-9702-F0E5EA3DCCFA}" destId="{0DC09AE1-9272-4A64-93E2-CDD04F614E48}" srcOrd="0" destOrd="0" presId="urn:microsoft.com/office/officeart/2005/8/layout/matrix1"/>
    <dgm:cxn modelId="{508CFC57-04D9-4A9D-B992-C9C1BE684DA0}" type="presOf" srcId="{36557645-32E2-4590-AA9F-EC7A67ED5BE0}" destId="{CC1EED9F-94FF-477E-A9E3-49C8831A1CA7}" srcOrd="0" destOrd="0" presId="urn:microsoft.com/office/officeart/2005/8/layout/matrix1"/>
    <dgm:cxn modelId="{FB62B69B-C251-4FB9-A41A-1AD9E88E48E6}" type="presOf" srcId="{72111211-48FE-42B6-B43C-2D73BBEA85C6}" destId="{571A4A88-C130-4FD9-9D60-E2C2123771A1}" srcOrd="1" destOrd="0" presId="urn:microsoft.com/office/officeart/2005/8/layout/matrix1"/>
    <dgm:cxn modelId="{6C8DFEBB-E46E-49FB-9F08-47B3824B2669}" srcId="{6670AA67-CBA9-4653-8F2B-7B7885218947}" destId="{B98147A3-C2F3-4819-B689-A83992B0F86F}" srcOrd="3" destOrd="0" parTransId="{4C38AD4B-A08E-4C62-AAFA-A619569E5A69}" sibTransId="{8AB670B1-09EE-4A39-B16B-043BF9CACC84}"/>
    <dgm:cxn modelId="{D32A3A46-9937-4DE6-B0BD-C265A48BC1C6}" type="presOf" srcId="{D8EB899A-0363-4A35-9702-F0E5EA3DCCFA}" destId="{A9FE59DD-65E7-4909-B2EE-181073860D20}" srcOrd="1" destOrd="0" presId="urn:microsoft.com/office/officeart/2005/8/layout/matrix1"/>
    <dgm:cxn modelId="{690471B1-4CE5-49A7-99BD-38B8A02EF380}" type="presOf" srcId="{B98147A3-C2F3-4819-B689-A83992B0F86F}" destId="{2A1E5536-6270-4240-843C-814ECD6C5BCF}" srcOrd="1" destOrd="0" presId="urn:microsoft.com/office/officeart/2005/8/layout/matrix1"/>
    <dgm:cxn modelId="{56EA49BB-2936-43A9-A0BF-8CAF38D2E1C8}" type="presOf" srcId="{72111211-48FE-42B6-B43C-2D73BBEA85C6}" destId="{8333F2C7-0093-497B-BB39-5FDFA79F487C}" srcOrd="0" destOrd="0" presId="urn:microsoft.com/office/officeart/2005/8/layout/matrix1"/>
    <dgm:cxn modelId="{E024C45F-7B06-4EC1-9E3A-D9F849539591}" srcId="{7A56CFB1-3A4D-496A-B7BA-EF07608D4A44}" destId="{6670AA67-CBA9-4653-8F2B-7B7885218947}" srcOrd="0" destOrd="0" parTransId="{1033F0E7-71FC-49BA-A9B0-BDDC6622E788}" sibTransId="{6EB66607-ADCA-4D43-9647-ED2B5BBF049B}"/>
    <dgm:cxn modelId="{9CA631CA-B2F6-4C38-9A8E-3C026B124892}" type="presOf" srcId="{36557645-32E2-4590-AA9F-EC7A67ED5BE0}" destId="{7E3B9A8F-E6A9-447B-869D-1959CD1A1115}" srcOrd="1" destOrd="0" presId="urn:microsoft.com/office/officeart/2005/8/layout/matrix1"/>
    <dgm:cxn modelId="{EB068E49-DA3E-465D-91B3-7FEC02BF03C2}" type="presOf" srcId="{6670AA67-CBA9-4653-8F2B-7B7885218947}" destId="{F800C02A-06C3-4DD4-9A23-CF06A6647DF4}" srcOrd="0" destOrd="0" presId="urn:microsoft.com/office/officeart/2005/8/layout/matrix1"/>
    <dgm:cxn modelId="{CBEFE07E-D962-4D97-A864-3FCBD08DBAF4}" srcId="{6670AA67-CBA9-4653-8F2B-7B7885218947}" destId="{72111211-48FE-42B6-B43C-2D73BBEA85C6}" srcOrd="1" destOrd="0" parTransId="{F5CD6CEF-DF80-4029-93CB-2B72760D2324}" sibTransId="{D1DC0F88-5C3E-417B-B355-D3D901158BB4}"/>
    <dgm:cxn modelId="{CC72CAFC-06DB-49EB-82DD-957E2198D436}" type="presParOf" srcId="{5C5F87CF-94DA-4D3A-8E56-BF445F1A2815}" destId="{114604BC-9188-4493-9738-B5ED99BDFB9D}" srcOrd="0" destOrd="0" presId="urn:microsoft.com/office/officeart/2005/8/layout/matrix1"/>
    <dgm:cxn modelId="{A9C9F0A1-11C4-4AB1-BA3E-C9C21E5DCEA9}" type="presParOf" srcId="{114604BC-9188-4493-9738-B5ED99BDFB9D}" destId="{CC1EED9F-94FF-477E-A9E3-49C8831A1CA7}" srcOrd="0" destOrd="0" presId="urn:microsoft.com/office/officeart/2005/8/layout/matrix1"/>
    <dgm:cxn modelId="{61EA5361-32C9-4858-BFE0-74AC64063398}" type="presParOf" srcId="{114604BC-9188-4493-9738-B5ED99BDFB9D}" destId="{7E3B9A8F-E6A9-447B-869D-1959CD1A1115}" srcOrd="1" destOrd="0" presId="urn:microsoft.com/office/officeart/2005/8/layout/matrix1"/>
    <dgm:cxn modelId="{58C0834B-D198-4A54-B27F-8E44BBEC5E50}" type="presParOf" srcId="{114604BC-9188-4493-9738-B5ED99BDFB9D}" destId="{8333F2C7-0093-497B-BB39-5FDFA79F487C}" srcOrd="2" destOrd="0" presId="urn:microsoft.com/office/officeart/2005/8/layout/matrix1"/>
    <dgm:cxn modelId="{6A60185E-375F-4F55-87A8-FDADA18359A1}" type="presParOf" srcId="{114604BC-9188-4493-9738-B5ED99BDFB9D}" destId="{571A4A88-C130-4FD9-9D60-E2C2123771A1}" srcOrd="3" destOrd="0" presId="urn:microsoft.com/office/officeart/2005/8/layout/matrix1"/>
    <dgm:cxn modelId="{CC4053C7-2692-44E1-9691-D595A4302F47}" type="presParOf" srcId="{114604BC-9188-4493-9738-B5ED99BDFB9D}" destId="{0DC09AE1-9272-4A64-93E2-CDD04F614E48}" srcOrd="4" destOrd="0" presId="urn:microsoft.com/office/officeart/2005/8/layout/matrix1"/>
    <dgm:cxn modelId="{3E95A8CD-F654-4BB9-A181-F5F1DA91B163}" type="presParOf" srcId="{114604BC-9188-4493-9738-B5ED99BDFB9D}" destId="{A9FE59DD-65E7-4909-B2EE-181073860D20}" srcOrd="5" destOrd="0" presId="urn:microsoft.com/office/officeart/2005/8/layout/matrix1"/>
    <dgm:cxn modelId="{DCDC866A-E371-4A0A-8568-3222DBFF94DF}" type="presParOf" srcId="{114604BC-9188-4493-9738-B5ED99BDFB9D}" destId="{97302E71-A101-47CD-9E95-949467725C03}" srcOrd="6" destOrd="0" presId="urn:microsoft.com/office/officeart/2005/8/layout/matrix1"/>
    <dgm:cxn modelId="{6E9EC24F-9CBB-4D82-BB0E-D1E7A0748DB4}" type="presParOf" srcId="{114604BC-9188-4493-9738-B5ED99BDFB9D}" destId="{2A1E5536-6270-4240-843C-814ECD6C5BCF}" srcOrd="7" destOrd="0" presId="urn:microsoft.com/office/officeart/2005/8/layout/matrix1"/>
    <dgm:cxn modelId="{B380F42B-A2B9-4C5A-8590-99F5C18EE694}" type="presParOf" srcId="{5C5F87CF-94DA-4D3A-8E56-BF445F1A2815}" destId="{F800C02A-06C3-4DD4-9A23-CF06A6647DF4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4DC696D-DBE6-4C51-A8EC-F735F9B143B1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313CE576-23AA-4973-90D9-B43E6AB5BAFE}">
      <dgm:prSet phldrT="[Текст]" custT="1"/>
      <dgm:spPr/>
      <dgm:t>
        <a:bodyPr/>
        <a:lstStyle/>
        <a:p>
          <a:r>
            <a:rPr lang="ru-RU" sz="3600" dirty="0" smtClean="0"/>
            <a:t>Охват в учреждениях дополнительного образования- 32,9 %</a:t>
          </a:r>
          <a:endParaRPr lang="ru-RU" sz="3600" dirty="0"/>
        </a:p>
      </dgm:t>
    </dgm:pt>
    <dgm:pt modelId="{8BF21E71-0028-4F5D-B1C6-320556683FE3}" type="parTrans" cxnId="{40B4CA8D-9628-4676-88B9-2EC07A434986}">
      <dgm:prSet/>
      <dgm:spPr/>
      <dgm:t>
        <a:bodyPr/>
        <a:lstStyle/>
        <a:p>
          <a:endParaRPr lang="ru-RU"/>
        </a:p>
      </dgm:t>
    </dgm:pt>
    <dgm:pt modelId="{961D2BBD-E93B-4EE8-AE00-AD9D98AC2EC3}" type="sibTrans" cxnId="{40B4CA8D-9628-4676-88B9-2EC07A434986}">
      <dgm:prSet/>
      <dgm:spPr/>
      <dgm:t>
        <a:bodyPr/>
        <a:lstStyle/>
        <a:p>
          <a:endParaRPr lang="ru-RU"/>
        </a:p>
      </dgm:t>
    </dgm:pt>
    <dgm:pt modelId="{03A0B159-C886-4EF3-87A5-16CED206C02F}">
      <dgm:prSet phldrT="[Текст]" custT="1"/>
      <dgm:spPr/>
      <dgm:t>
        <a:bodyPr/>
        <a:lstStyle/>
        <a:p>
          <a:r>
            <a:rPr lang="ru-RU" sz="4000" dirty="0" smtClean="0"/>
            <a:t>Охват в общеобразовательных учреждениях -</a:t>
          </a:r>
          <a:r>
            <a:rPr lang="ru-RU" sz="4000" dirty="0" smtClean="0"/>
            <a:t>71%</a:t>
          </a:r>
          <a:endParaRPr lang="ru-RU" sz="4000" dirty="0"/>
        </a:p>
      </dgm:t>
    </dgm:pt>
    <dgm:pt modelId="{03D1428D-50DF-4BBD-818C-9E8549ADC365}" type="parTrans" cxnId="{54AD4F6F-E477-422E-8E74-68A93A72B922}">
      <dgm:prSet/>
      <dgm:spPr/>
      <dgm:t>
        <a:bodyPr/>
        <a:lstStyle/>
        <a:p>
          <a:endParaRPr lang="ru-RU"/>
        </a:p>
      </dgm:t>
    </dgm:pt>
    <dgm:pt modelId="{B5005F2A-79BA-41BC-A063-49961934F4E4}" type="sibTrans" cxnId="{54AD4F6F-E477-422E-8E74-68A93A72B922}">
      <dgm:prSet/>
      <dgm:spPr/>
      <dgm:t>
        <a:bodyPr/>
        <a:lstStyle/>
        <a:p>
          <a:endParaRPr lang="ru-RU"/>
        </a:p>
      </dgm:t>
    </dgm:pt>
    <dgm:pt modelId="{B1DDE665-5F08-428E-992D-F8964E9187D1}" type="pres">
      <dgm:prSet presAssocID="{54DC696D-DBE6-4C51-A8EC-F735F9B143B1}" presName="compositeShape" presStyleCnt="0">
        <dgm:presLayoutVars>
          <dgm:chMax val="7"/>
          <dgm:dir/>
          <dgm:resizeHandles val="exact"/>
        </dgm:presLayoutVars>
      </dgm:prSet>
      <dgm:spPr/>
    </dgm:pt>
    <dgm:pt modelId="{B7CD281E-5B18-461D-8A16-9B035397BCB9}" type="pres">
      <dgm:prSet presAssocID="{313CE576-23AA-4973-90D9-B43E6AB5BAFE}" presName="circ1" presStyleLbl="vennNode1" presStyleIdx="0" presStyleCnt="2"/>
      <dgm:spPr/>
      <dgm:t>
        <a:bodyPr/>
        <a:lstStyle/>
        <a:p>
          <a:endParaRPr lang="ru-RU"/>
        </a:p>
      </dgm:t>
    </dgm:pt>
    <dgm:pt modelId="{1BBEFAF6-B780-4801-B452-ED8E6E9B752A}" type="pres">
      <dgm:prSet presAssocID="{313CE576-23AA-4973-90D9-B43E6AB5BAF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B5216-FA84-47C3-AFAA-64744C385310}" type="pres">
      <dgm:prSet presAssocID="{03A0B159-C886-4EF3-87A5-16CED206C02F}" presName="circ2" presStyleLbl="vennNode1" presStyleIdx="1" presStyleCnt="2"/>
      <dgm:spPr/>
      <dgm:t>
        <a:bodyPr/>
        <a:lstStyle/>
        <a:p>
          <a:endParaRPr lang="ru-RU"/>
        </a:p>
      </dgm:t>
    </dgm:pt>
    <dgm:pt modelId="{159B2062-9D14-401D-B076-DBBD3A902E8F}" type="pres">
      <dgm:prSet presAssocID="{03A0B159-C886-4EF3-87A5-16CED206C02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B4CA8D-9628-4676-88B9-2EC07A434986}" srcId="{54DC696D-DBE6-4C51-A8EC-F735F9B143B1}" destId="{313CE576-23AA-4973-90D9-B43E6AB5BAFE}" srcOrd="0" destOrd="0" parTransId="{8BF21E71-0028-4F5D-B1C6-320556683FE3}" sibTransId="{961D2BBD-E93B-4EE8-AE00-AD9D98AC2EC3}"/>
    <dgm:cxn modelId="{86FB31D5-547C-4C71-B690-17C35F9C3324}" type="presOf" srcId="{54DC696D-DBE6-4C51-A8EC-F735F9B143B1}" destId="{B1DDE665-5F08-428E-992D-F8964E9187D1}" srcOrd="0" destOrd="0" presId="urn:microsoft.com/office/officeart/2005/8/layout/venn1"/>
    <dgm:cxn modelId="{54AD4F6F-E477-422E-8E74-68A93A72B922}" srcId="{54DC696D-DBE6-4C51-A8EC-F735F9B143B1}" destId="{03A0B159-C886-4EF3-87A5-16CED206C02F}" srcOrd="1" destOrd="0" parTransId="{03D1428D-50DF-4BBD-818C-9E8549ADC365}" sibTransId="{B5005F2A-79BA-41BC-A063-49961934F4E4}"/>
    <dgm:cxn modelId="{03250336-4DC3-41EE-A1C1-850D319011C8}" type="presOf" srcId="{03A0B159-C886-4EF3-87A5-16CED206C02F}" destId="{159B2062-9D14-401D-B076-DBBD3A902E8F}" srcOrd="1" destOrd="0" presId="urn:microsoft.com/office/officeart/2005/8/layout/venn1"/>
    <dgm:cxn modelId="{EFA403D1-C498-4440-9D28-12179D2ACDBB}" type="presOf" srcId="{313CE576-23AA-4973-90D9-B43E6AB5BAFE}" destId="{B7CD281E-5B18-461D-8A16-9B035397BCB9}" srcOrd="0" destOrd="0" presId="urn:microsoft.com/office/officeart/2005/8/layout/venn1"/>
    <dgm:cxn modelId="{BFB419A0-93E7-4626-A396-A985D0CE0C77}" type="presOf" srcId="{313CE576-23AA-4973-90D9-B43E6AB5BAFE}" destId="{1BBEFAF6-B780-4801-B452-ED8E6E9B752A}" srcOrd="1" destOrd="0" presId="urn:microsoft.com/office/officeart/2005/8/layout/venn1"/>
    <dgm:cxn modelId="{BF46CBF9-667A-4A9B-9438-2D268DC02EC7}" type="presOf" srcId="{03A0B159-C886-4EF3-87A5-16CED206C02F}" destId="{49AB5216-FA84-47C3-AFAA-64744C385310}" srcOrd="0" destOrd="0" presId="urn:microsoft.com/office/officeart/2005/8/layout/venn1"/>
    <dgm:cxn modelId="{4A2C7DC4-6DDE-4301-8B73-917F97DA0411}" type="presParOf" srcId="{B1DDE665-5F08-428E-992D-F8964E9187D1}" destId="{B7CD281E-5B18-461D-8A16-9B035397BCB9}" srcOrd="0" destOrd="0" presId="urn:microsoft.com/office/officeart/2005/8/layout/venn1"/>
    <dgm:cxn modelId="{22F66FCE-2DA8-4B21-B6C2-9DF4ED87BC5D}" type="presParOf" srcId="{B1DDE665-5F08-428E-992D-F8964E9187D1}" destId="{1BBEFAF6-B780-4801-B452-ED8E6E9B752A}" srcOrd="1" destOrd="0" presId="urn:microsoft.com/office/officeart/2005/8/layout/venn1"/>
    <dgm:cxn modelId="{F677360C-478F-404D-B20E-93FFEAF60411}" type="presParOf" srcId="{B1DDE665-5F08-428E-992D-F8964E9187D1}" destId="{49AB5216-FA84-47C3-AFAA-64744C385310}" srcOrd="2" destOrd="0" presId="urn:microsoft.com/office/officeart/2005/8/layout/venn1"/>
    <dgm:cxn modelId="{C99CE829-2A9F-4C55-BEDE-345DFF960629}" type="presParOf" srcId="{B1DDE665-5F08-428E-992D-F8964E9187D1}" destId="{159B2062-9D14-401D-B076-DBBD3A902E8F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24BDF3E-6191-4F72-BFF8-390B7776C2E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5E930E-4150-4B10-922A-39FE0606FB17}">
      <dgm:prSet phldrT="[Текст]" custT="1"/>
      <dgm:spPr/>
      <dgm:t>
        <a:bodyPr/>
        <a:lstStyle/>
        <a:p>
          <a:r>
            <a:rPr lang="ru-RU" sz="1600" dirty="0" smtClean="0"/>
            <a:t>внедрена модель персонифицированного финансирования, 528  детей получили сертификаты на освоение образовательных программ </a:t>
          </a:r>
          <a:endParaRPr lang="ru-RU" sz="1600" dirty="0"/>
        </a:p>
      </dgm:t>
    </dgm:pt>
    <dgm:pt modelId="{F89BB9BD-6BBC-4BF6-B354-15777C29BFAF}" type="parTrans" cxnId="{C68F7FB0-7A9F-4C83-9194-D6692F234896}">
      <dgm:prSet/>
      <dgm:spPr/>
      <dgm:t>
        <a:bodyPr/>
        <a:lstStyle/>
        <a:p>
          <a:endParaRPr lang="ru-RU"/>
        </a:p>
      </dgm:t>
    </dgm:pt>
    <dgm:pt modelId="{6FCD57BF-4D41-48C1-B35B-12FFC0656754}" type="sibTrans" cxnId="{C68F7FB0-7A9F-4C83-9194-D6692F234896}">
      <dgm:prSet/>
      <dgm:spPr/>
      <dgm:t>
        <a:bodyPr/>
        <a:lstStyle/>
        <a:p>
          <a:endParaRPr lang="ru-RU"/>
        </a:p>
      </dgm:t>
    </dgm:pt>
    <dgm:pt modelId="{35A9CBCC-FCFC-42D1-BA22-093117890F02}">
      <dgm:prSet phldrT="[Текст]" custT="1"/>
      <dgm:spPr/>
      <dgm:t>
        <a:bodyPr/>
        <a:lstStyle/>
        <a:p>
          <a:r>
            <a:rPr lang="ru-RU" sz="1800" dirty="0" smtClean="0"/>
            <a:t>получено высокотехнологичное оборудование на сумму 1,3 млн. руб</a:t>
          </a:r>
          <a:r>
            <a:rPr lang="ru-RU" sz="1300" dirty="0" smtClean="0"/>
            <a:t>.</a:t>
          </a:r>
          <a:endParaRPr lang="ru-RU" sz="1300" dirty="0"/>
        </a:p>
      </dgm:t>
    </dgm:pt>
    <dgm:pt modelId="{93EAD985-5FC7-4E69-B615-31C47403209D}" type="parTrans" cxnId="{BA7D97F6-7D20-4076-8088-FB4C6D580098}">
      <dgm:prSet/>
      <dgm:spPr/>
      <dgm:t>
        <a:bodyPr/>
        <a:lstStyle/>
        <a:p>
          <a:endParaRPr lang="ru-RU"/>
        </a:p>
      </dgm:t>
    </dgm:pt>
    <dgm:pt modelId="{43F43BF4-C650-409A-93B9-691F5309476F}" type="sibTrans" cxnId="{BA7D97F6-7D20-4076-8088-FB4C6D580098}">
      <dgm:prSet/>
      <dgm:spPr/>
      <dgm:t>
        <a:bodyPr/>
        <a:lstStyle/>
        <a:p>
          <a:endParaRPr lang="ru-RU"/>
        </a:p>
      </dgm:t>
    </dgm:pt>
    <dgm:pt modelId="{291C3BCA-4192-47AA-8468-A6DFE64F3457}" type="pres">
      <dgm:prSet presAssocID="{224BDF3E-6191-4F72-BFF8-390B7776C2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A6A125-8ECE-4CB8-B97E-DC87773EEBC7}" type="pres">
      <dgm:prSet presAssocID="{005E930E-4150-4B10-922A-39FE0606FB17}" presName="node" presStyleLbl="node1" presStyleIdx="0" presStyleCnt="2" custScaleX="43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AAFE20-E7E9-49EC-9F60-0DC11D4F4FE4}" type="pres">
      <dgm:prSet presAssocID="{6FCD57BF-4D41-48C1-B35B-12FFC0656754}" presName="sibTrans" presStyleCnt="0"/>
      <dgm:spPr/>
    </dgm:pt>
    <dgm:pt modelId="{42440E6B-00D9-4F83-B1D1-3D29F32D069D}" type="pres">
      <dgm:prSet presAssocID="{35A9CBCC-FCFC-42D1-BA22-093117890F02}" presName="node" presStyleLbl="node1" presStyleIdx="1" presStyleCnt="2" custScaleX="46780" custLinFactNeighborX="-61503" custLinFactNeighborY="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1EA0F3-AE71-4F1A-A327-C190BE1A4858}" type="presOf" srcId="{35A9CBCC-FCFC-42D1-BA22-093117890F02}" destId="{42440E6B-00D9-4F83-B1D1-3D29F32D069D}" srcOrd="0" destOrd="0" presId="urn:microsoft.com/office/officeart/2005/8/layout/hList6"/>
    <dgm:cxn modelId="{1BC9B6A3-7F88-49B9-8DD3-E7DAC7EEAE82}" type="presOf" srcId="{005E930E-4150-4B10-922A-39FE0606FB17}" destId="{0AA6A125-8ECE-4CB8-B97E-DC87773EEBC7}" srcOrd="0" destOrd="0" presId="urn:microsoft.com/office/officeart/2005/8/layout/hList6"/>
    <dgm:cxn modelId="{BA7D97F6-7D20-4076-8088-FB4C6D580098}" srcId="{224BDF3E-6191-4F72-BFF8-390B7776C2EC}" destId="{35A9CBCC-FCFC-42D1-BA22-093117890F02}" srcOrd="1" destOrd="0" parTransId="{93EAD985-5FC7-4E69-B615-31C47403209D}" sibTransId="{43F43BF4-C650-409A-93B9-691F5309476F}"/>
    <dgm:cxn modelId="{C68F7FB0-7A9F-4C83-9194-D6692F234896}" srcId="{224BDF3E-6191-4F72-BFF8-390B7776C2EC}" destId="{005E930E-4150-4B10-922A-39FE0606FB17}" srcOrd="0" destOrd="0" parTransId="{F89BB9BD-6BBC-4BF6-B354-15777C29BFAF}" sibTransId="{6FCD57BF-4D41-48C1-B35B-12FFC0656754}"/>
    <dgm:cxn modelId="{4189D234-12B2-47C4-B671-93762535AED8}" type="presOf" srcId="{224BDF3E-6191-4F72-BFF8-390B7776C2EC}" destId="{291C3BCA-4192-47AA-8468-A6DFE64F3457}" srcOrd="0" destOrd="0" presId="urn:microsoft.com/office/officeart/2005/8/layout/hList6"/>
    <dgm:cxn modelId="{8A526AED-112D-4B68-8120-934948ED1AD4}" type="presParOf" srcId="{291C3BCA-4192-47AA-8468-A6DFE64F3457}" destId="{0AA6A125-8ECE-4CB8-B97E-DC87773EEBC7}" srcOrd="0" destOrd="0" presId="urn:microsoft.com/office/officeart/2005/8/layout/hList6"/>
    <dgm:cxn modelId="{CA9E5A29-B528-443E-8258-6EC2CA7822B2}" type="presParOf" srcId="{291C3BCA-4192-47AA-8468-A6DFE64F3457}" destId="{17AAFE20-E7E9-49EC-9F60-0DC11D4F4FE4}" srcOrd="1" destOrd="0" presId="urn:microsoft.com/office/officeart/2005/8/layout/hList6"/>
    <dgm:cxn modelId="{A92546EC-FB56-4947-8C85-DD15FE30E47C}" type="presParOf" srcId="{291C3BCA-4192-47AA-8468-A6DFE64F3457}" destId="{42440E6B-00D9-4F83-B1D1-3D29F32D069D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C5D2CBD-89D0-4119-AF6E-975A5EDD152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D3F479E8-6169-4B21-9F5A-8425400BA629}" type="pres">
      <dgm:prSet presAssocID="{CC5D2CBD-89D0-4119-AF6E-975A5EDD152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7BF4950C-1ECA-4CD6-97C6-B5A49684BBFE}" type="presOf" srcId="{CC5D2CBD-89D0-4119-AF6E-975A5EDD1528}" destId="{D3F479E8-6169-4B21-9F5A-8425400BA629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A51F416-3C1D-4D81-84D1-D6EEA7B1BF96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464B3B-62A2-4116-BC3C-3244BCA1B173}">
      <dgm:prSet phldrT="[Текст]"/>
      <dgm:spPr/>
      <dgm:t>
        <a:bodyPr/>
        <a:lstStyle/>
        <a:p>
          <a:r>
            <a:rPr lang="ru-RU" dirty="0" smtClean="0"/>
            <a:t>Средняя заработная плата педагогических  работников </a:t>
          </a:r>
          <a:endParaRPr lang="ru-RU" dirty="0"/>
        </a:p>
      </dgm:t>
    </dgm:pt>
    <dgm:pt modelId="{139F141D-0DC8-4314-A2A7-72AFE32BE9C5}" type="parTrans" cxnId="{005071CF-FB15-4EC6-847D-C187C76B7513}">
      <dgm:prSet/>
      <dgm:spPr/>
      <dgm:t>
        <a:bodyPr/>
        <a:lstStyle/>
        <a:p>
          <a:endParaRPr lang="ru-RU"/>
        </a:p>
      </dgm:t>
    </dgm:pt>
    <dgm:pt modelId="{6BFAF19B-89DE-4E0F-A82B-B9911868DD3A}" type="sibTrans" cxnId="{005071CF-FB15-4EC6-847D-C187C76B7513}">
      <dgm:prSet/>
      <dgm:spPr/>
      <dgm:t>
        <a:bodyPr/>
        <a:lstStyle/>
        <a:p>
          <a:endParaRPr lang="ru-RU"/>
        </a:p>
      </dgm:t>
    </dgm:pt>
    <dgm:pt modelId="{790DFBDF-B2BB-499B-B82D-CAB1AE07E3DA}">
      <dgm:prSet phldrT="[Текст]" custT="1"/>
      <dgm:spPr/>
      <dgm:t>
        <a:bodyPr/>
        <a:lstStyle/>
        <a:p>
          <a:r>
            <a:rPr lang="ru-RU" sz="3500" dirty="0" smtClean="0"/>
            <a:t>общеобразовательных учреждений</a:t>
          </a:r>
        </a:p>
        <a:p>
          <a:r>
            <a:rPr lang="ru-RU" sz="3500" dirty="0" smtClean="0"/>
            <a:t>-31881  рубль</a:t>
          </a:r>
          <a:endParaRPr lang="ru-RU" sz="3500" dirty="0"/>
        </a:p>
      </dgm:t>
    </dgm:pt>
    <dgm:pt modelId="{F748CF3D-60D0-4122-8D32-FC7344C8B230}" type="parTrans" cxnId="{7310193B-CB93-42BC-888D-9395AB28D00F}">
      <dgm:prSet/>
      <dgm:spPr/>
      <dgm:t>
        <a:bodyPr/>
        <a:lstStyle/>
        <a:p>
          <a:endParaRPr lang="ru-RU"/>
        </a:p>
      </dgm:t>
    </dgm:pt>
    <dgm:pt modelId="{3FF20D7F-BD52-43D4-8F7B-DD868648796C}" type="sibTrans" cxnId="{7310193B-CB93-42BC-888D-9395AB28D00F}">
      <dgm:prSet/>
      <dgm:spPr/>
      <dgm:t>
        <a:bodyPr/>
        <a:lstStyle/>
        <a:p>
          <a:endParaRPr lang="ru-RU"/>
        </a:p>
      </dgm:t>
    </dgm:pt>
    <dgm:pt modelId="{AE0E21EF-97B5-40A0-8CF0-B726B3718BD0}">
      <dgm:prSet phldrT="[Текст]"/>
      <dgm:spPr/>
      <dgm:t>
        <a:bodyPr/>
        <a:lstStyle/>
        <a:p>
          <a:r>
            <a:rPr lang="ru-RU" dirty="0" smtClean="0"/>
            <a:t>дошкольных учреждений -31300 рублей</a:t>
          </a:r>
          <a:endParaRPr lang="ru-RU" dirty="0"/>
        </a:p>
      </dgm:t>
    </dgm:pt>
    <dgm:pt modelId="{59A5717F-9E43-48F8-B3BA-076E76273968}" type="parTrans" cxnId="{86CE45B6-90C0-41CB-9326-BB526898B25D}">
      <dgm:prSet/>
      <dgm:spPr/>
      <dgm:t>
        <a:bodyPr/>
        <a:lstStyle/>
        <a:p>
          <a:endParaRPr lang="ru-RU"/>
        </a:p>
      </dgm:t>
    </dgm:pt>
    <dgm:pt modelId="{016F8899-4788-4983-A3D4-F8ECBD41911E}" type="sibTrans" cxnId="{86CE45B6-90C0-41CB-9326-BB526898B25D}">
      <dgm:prSet/>
      <dgm:spPr/>
      <dgm:t>
        <a:bodyPr/>
        <a:lstStyle/>
        <a:p>
          <a:endParaRPr lang="ru-RU"/>
        </a:p>
      </dgm:t>
    </dgm:pt>
    <dgm:pt modelId="{9F2E2350-4034-4903-A2B0-EB947993373D}">
      <dgm:prSet phldrT="[Текст]" custT="1"/>
      <dgm:spPr/>
      <dgm:t>
        <a:bodyPr/>
        <a:lstStyle/>
        <a:p>
          <a:r>
            <a:rPr lang="ru-RU" sz="3500" dirty="0" smtClean="0"/>
            <a:t>учреждений дополнительного образования –32391 рубль</a:t>
          </a:r>
          <a:endParaRPr lang="ru-RU" sz="3500" dirty="0"/>
        </a:p>
      </dgm:t>
    </dgm:pt>
    <dgm:pt modelId="{5CC44BD1-4284-42E3-BAD7-C641D39E66AE}" type="parTrans" cxnId="{C5A7A78B-2167-4661-80BD-C3168FAC2DDC}">
      <dgm:prSet/>
      <dgm:spPr/>
      <dgm:t>
        <a:bodyPr/>
        <a:lstStyle/>
        <a:p>
          <a:endParaRPr lang="ru-RU"/>
        </a:p>
      </dgm:t>
    </dgm:pt>
    <dgm:pt modelId="{1ACA703E-55BF-4FAA-AB76-BEA12E805A45}" type="sibTrans" cxnId="{C5A7A78B-2167-4661-80BD-C3168FAC2DDC}">
      <dgm:prSet/>
      <dgm:spPr/>
      <dgm:t>
        <a:bodyPr/>
        <a:lstStyle/>
        <a:p>
          <a:endParaRPr lang="ru-RU"/>
        </a:p>
      </dgm:t>
    </dgm:pt>
    <dgm:pt modelId="{C3C2C068-3FAB-4D4A-B142-989325FDC2D6}" type="pres">
      <dgm:prSet presAssocID="{FA51F416-3C1D-4D81-84D1-D6EEA7B1BF9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C83F12-A993-46BF-A828-FA2FD4741AAE}" type="pres">
      <dgm:prSet presAssocID="{20464B3B-62A2-4116-BC3C-3244BCA1B173}" presName="roof" presStyleLbl="dkBgShp" presStyleIdx="0" presStyleCnt="2"/>
      <dgm:spPr/>
      <dgm:t>
        <a:bodyPr/>
        <a:lstStyle/>
        <a:p>
          <a:endParaRPr lang="ru-RU"/>
        </a:p>
      </dgm:t>
    </dgm:pt>
    <dgm:pt modelId="{2A9A0D22-8ED0-4596-9096-B9460320E699}" type="pres">
      <dgm:prSet presAssocID="{20464B3B-62A2-4116-BC3C-3244BCA1B173}" presName="pillars" presStyleCnt="0"/>
      <dgm:spPr/>
    </dgm:pt>
    <dgm:pt modelId="{A2E3886E-21B6-4E5D-A975-5F9F5C1E7D37}" type="pres">
      <dgm:prSet presAssocID="{20464B3B-62A2-4116-BC3C-3244BCA1B173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A33108-7E7E-4F42-A268-14FF04530F0B}" type="pres">
      <dgm:prSet presAssocID="{AE0E21EF-97B5-40A0-8CF0-B726B3718BD0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624A72-A143-4F73-91B1-1177C0A65F5B}" type="pres">
      <dgm:prSet presAssocID="{9F2E2350-4034-4903-A2B0-EB947993373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42355-B749-48AB-BE90-5FB134F039C6}" type="pres">
      <dgm:prSet presAssocID="{20464B3B-62A2-4116-BC3C-3244BCA1B173}" presName="base" presStyleLbl="dkBgShp" presStyleIdx="1" presStyleCnt="2"/>
      <dgm:spPr/>
    </dgm:pt>
  </dgm:ptLst>
  <dgm:cxnLst>
    <dgm:cxn modelId="{4C541AFB-ECF4-479E-8B8C-E9FE9E1A3A70}" type="presOf" srcId="{790DFBDF-B2BB-499B-B82D-CAB1AE07E3DA}" destId="{A2E3886E-21B6-4E5D-A975-5F9F5C1E7D37}" srcOrd="0" destOrd="0" presId="urn:microsoft.com/office/officeart/2005/8/layout/hList3"/>
    <dgm:cxn modelId="{3D1A23DF-D22A-4224-8E57-EE7906F846B9}" type="presOf" srcId="{FA51F416-3C1D-4D81-84D1-D6EEA7B1BF96}" destId="{C3C2C068-3FAB-4D4A-B142-989325FDC2D6}" srcOrd="0" destOrd="0" presId="urn:microsoft.com/office/officeart/2005/8/layout/hList3"/>
    <dgm:cxn modelId="{86CE45B6-90C0-41CB-9326-BB526898B25D}" srcId="{20464B3B-62A2-4116-BC3C-3244BCA1B173}" destId="{AE0E21EF-97B5-40A0-8CF0-B726B3718BD0}" srcOrd="1" destOrd="0" parTransId="{59A5717F-9E43-48F8-B3BA-076E76273968}" sibTransId="{016F8899-4788-4983-A3D4-F8ECBD41911E}"/>
    <dgm:cxn modelId="{005071CF-FB15-4EC6-847D-C187C76B7513}" srcId="{FA51F416-3C1D-4D81-84D1-D6EEA7B1BF96}" destId="{20464B3B-62A2-4116-BC3C-3244BCA1B173}" srcOrd="0" destOrd="0" parTransId="{139F141D-0DC8-4314-A2A7-72AFE32BE9C5}" sibTransId="{6BFAF19B-89DE-4E0F-A82B-B9911868DD3A}"/>
    <dgm:cxn modelId="{70C10AC3-FEF5-41D1-B8E8-BC2A127A3586}" type="presOf" srcId="{20464B3B-62A2-4116-BC3C-3244BCA1B173}" destId="{DBC83F12-A993-46BF-A828-FA2FD4741AAE}" srcOrd="0" destOrd="0" presId="urn:microsoft.com/office/officeart/2005/8/layout/hList3"/>
    <dgm:cxn modelId="{580BD6BA-F4AA-48A6-85FF-350C24397EA4}" type="presOf" srcId="{9F2E2350-4034-4903-A2B0-EB947993373D}" destId="{EF624A72-A143-4F73-91B1-1177C0A65F5B}" srcOrd="0" destOrd="0" presId="urn:microsoft.com/office/officeart/2005/8/layout/hList3"/>
    <dgm:cxn modelId="{C5A7A78B-2167-4661-80BD-C3168FAC2DDC}" srcId="{20464B3B-62A2-4116-BC3C-3244BCA1B173}" destId="{9F2E2350-4034-4903-A2B0-EB947993373D}" srcOrd="2" destOrd="0" parTransId="{5CC44BD1-4284-42E3-BAD7-C641D39E66AE}" sibTransId="{1ACA703E-55BF-4FAA-AB76-BEA12E805A45}"/>
    <dgm:cxn modelId="{7310193B-CB93-42BC-888D-9395AB28D00F}" srcId="{20464B3B-62A2-4116-BC3C-3244BCA1B173}" destId="{790DFBDF-B2BB-499B-B82D-CAB1AE07E3DA}" srcOrd="0" destOrd="0" parTransId="{F748CF3D-60D0-4122-8D32-FC7344C8B230}" sibTransId="{3FF20D7F-BD52-43D4-8F7B-DD868648796C}"/>
    <dgm:cxn modelId="{2A270B7B-1AD5-48FF-A382-9DD2A9DE0D35}" type="presOf" srcId="{AE0E21EF-97B5-40A0-8CF0-B726B3718BD0}" destId="{69A33108-7E7E-4F42-A268-14FF04530F0B}" srcOrd="0" destOrd="0" presId="urn:microsoft.com/office/officeart/2005/8/layout/hList3"/>
    <dgm:cxn modelId="{C52F3FCE-979B-4BB4-B1E0-4B3E56294B0A}" type="presParOf" srcId="{C3C2C068-3FAB-4D4A-B142-989325FDC2D6}" destId="{DBC83F12-A993-46BF-A828-FA2FD4741AAE}" srcOrd="0" destOrd="0" presId="urn:microsoft.com/office/officeart/2005/8/layout/hList3"/>
    <dgm:cxn modelId="{1FA09298-F887-41C0-8BD9-EF41795C7323}" type="presParOf" srcId="{C3C2C068-3FAB-4D4A-B142-989325FDC2D6}" destId="{2A9A0D22-8ED0-4596-9096-B9460320E699}" srcOrd="1" destOrd="0" presId="urn:microsoft.com/office/officeart/2005/8/layout/hList3"/>
    <dgm:cxn modelId="{F62C361C-BA98-429D-85CD-45734DF1FFDE}" type="presParOf" srcId="{2A9A0D22-8ED0-4596-9096-B9460320E699}" destId="{A2E3886E-21B6-4E5D-A975-5F9F5C1E7D37}" srcOrd="0" destOrd="0" presId="urn:microsoft.com/office/officeart/2005/8/layout/hList3"/>
    <dgm:cxn modelId="{F131C35E-7092-4064-AF9A-64FBF712E5AC}" type="presParOf" srcId="{2A9A0D22-8ED0-4596-9096-B9460320E699}" destId="{69A33108-7E7E-4F42-A268-14FF04530F0B}" srcOrd="1" destOrd="0" presId="urn:microsoft.com/office/officeart/2005/8/layout/hList3"/>
    <dgm:cxn modelId="{B3BBEBCF-BCE6-4ABE-BB7D-BEDF9EBFE2E4}" type="presParOf" srcId="{2A9A0D22-8ED0-4596-9096-B9460320E699}" destId="{EF624A72-A143-4F73-91B1-1177C0A65F5B}" srcOrd="2" destOrd="0" presId="urn:microsoft.com/office/officeart/2005/8/layout/hList3"/>
    <dgm:cxn modelId="{5C6A444C-E7A7-417D-89CC-08C5C8D4B10B}" type="presParOf" srcId="{C3C2C068-3FAB-4D4A-B142-989325FDC2D6}" destId="{35F42355-B749-48AB-BE90-5FB134F039C6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064A646-F77E-4DD8-BDBC-C7F4C5614D11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0CDA90-D596-4C45-80E9-643493832D1B}">
      <dgm:prSet phldrT="[Текст]" custT="1"/>
      <dgm:spPr/>
      <dgm:t>
        <a:bodyPr/>
        <a:lstStyle/>
        <a:p>
          <a:r>
            <a:rPr lang="ru-RU" sz="1200" dirty="0" smtClean="0"/>
            <a:t>Создание новых мест в общеобразовательных организациях</a:t>
          </a:r>
        </a:p>
        <a:p>
          <a:r>
            <a:rPr lang="ru-RU" sz="1200" dirty="0" smtClean="0"/>
            <a:t>Создание  материально-технической базы для реализации программ цифрового, естественнонаучного, технического и гуманитарного профилей</a:t>
          </a:r>
          <a:endParaRPr lang="ru-RU" sz="1200" dirty="0"/>
        </a:p>
      </dgm:t>
    </dgm:pt>
    <dgm:pt modelId="{3CE59649-3EB7-4D21-9DF6-894828C0A533}" type="parTrans" cxnId="{915FD2A0-6288-4D5A-B8FF-FC0A7F006C1A}">
      <dgm:prSet/>
      <dgm:spPr/>
      <dgm:t>
        <a:bodyPr/>
        <a:lstStyle/>
        <a:p>
          <a:endParaRPr lang="ru-RU"/>
        </a:p>
      </dgm:t>
    </dgm:pt>
    <dgm:pt modelId="{237A08A5-F270-49DA-A8C1-E681B3F2A1BF}" type="sibTrans" cxnId="{915FD2A0-6288-4D5A-B8FF-FC0A7F006C1A}">
      <dgm:prSet/>
      <dgm:spPr/>
      <dgm:t>
        <a:bodyPr/>
        <a:lstStyle/>
        <a:p>
          <a:endParaRPr lang="ru-RU"/>
        </a:p>
      </dgm:t>
    </dgm:pt>
    <dgm:pt modelId="{A94866A7-F271-4AB3-9CC9-2B5EC7725E0C}">
      <dgm:prSet phldrT="[Текст]" custT="1"/>
      <dgm:spPr/>
      <dgm:t>
        <a:bodyPr/>
        <a:lstStyle/>
        <a:p>
          <a:r>
            <a:rPr lang="ru-RU" sz="1200" dirty="0" smtClean="0"/>
            <a:t>Внедрение  целевой  модели  цифровой образовательной среды </a:t>
          </a:r>
        </a:p>
        <a:p>
          <a:r>
            <a:rPr lang="ru-RU" sz="1200" dirty="0" smtClean="0"/>
            <a:t>Формирование  цифрового образовательного профиля обучения с использованием федеральной информационно-сервисной платформы</a:t>
          </a:r>
          <a:endParaRPr lang="ru-RU" sz="1200" dirty="0"/>
        </a:p>
      </dgm:t>
    </dgm:pt>
    <dgm:pt modelId="{3565B5E1-D7F1-4C4F-8117-ED97E6C748ED}" type="parTrans" cxnId="{68C64517-DC98-4B37-B0CF-F97D686B8CF3}">
      <dgm:prSet/>
      <dgm:spPr/>
      <dgm:t>
        <a:bodyPr/>
        <a:lstStyle/>
        <a:p>
          <a:endParaRPr lang="ru-RU"/>
        </a:p>
      </dgm:t>
    </dgm:pt>
    <dgm:pt modelId="{580C95CA-A926-45AD-9E09-B72F4BB1FBB2}" type="sibTrans" cxnId="{68C64517-DC98-4B37-B0CF-F97D686B8CF3}">
      <dgm:prSet/>
      <dgm:spPr/>
      <dgm:t>
        <a:bodyPr/>
        <a:lstStyle/>
        <a:p>
          <a:endParaRPr lang="ru-RU"/>
        </a:p>
      </dgm:t>
    </dgm:pt>
    <dgm:pt modelId="{EDE08E43-3B75-4080-AF00-F9E5BAB7846C}">
      <dgm:prSet phldrT="[Текст]" custT="1"/>
      <dgm:spPr/>
      <dgm:t>
        <a:bodyPr/>
        <a:lstStyle/>
        <a:p>
          <a:r>
            <a:rPr lang="ru-RU" sz="1200" dirty="0" smtClean="0"/>
            <a:t>Увеличение охвата дополнительным образованием </a:t>
          </a:r>
        </a:p>
        <a:p>
          <a:r>
            <a:rPr lang="ru-RU" sz="1200" dirty="0" smtClean="0"/>
            <a:t>Участие в проектах «</a:t>
          </a:r>
          <a:r>
            <a:rPr lang="ru-RU" sz="1200" dirty="0" err="1" smtClean="0"/>
            <a:t>Проектория</a:t>
          </a:r>
          <a:r>
            <a:rPr lang="ru-RU" sz="1200" dirty="0" smtClean="0"/>
            <a:t>»</a:t>
          </a:r>
        </a:p>
        <a:p>
          <a:r>
            <a:rPr lang="ru-RU" sz="1200" dirty="0" smtClean="0"/>
            <a:t>"Билет в будущее«</a:t>
          </a:r>
        </a:p>
        <a:p>
          <a:r>
            <a:rPr lang="ru-RU" sz="1200" dirty="0" smtClean="0"/>
            <a:t>Организация участия    школьников района в программах мобильных технопарков "</a:t>
          </a:r>
          <a:r>
            <a:rPr lang="ru-RU" sz="1200" dirty="0" err="1" smtClean="0"/>
            <a:t>Кванториум</a:t>
          </a:r>
          <a:r>
            <a:rPr lang="ru-RU" sz="1200" dirty="0" smtClean="0"/>
            <a:t>" </a:t>
          </a:r>
          <a:endParaRPr lang="ru-RU" sz="1200" dirty="0"/>
        </a:p>
      </dgm:t>
    </dgm:pt>
    <dgm:pt modelId="{51FDFDDC-A06F-4FD5-AC4C-4224C70C6083}" type="parTrans" cxnId="{EEEF81EC-C7C8-482E-9A65-DD0BA7D6F420}">
      <dgm:prSet/>
      <dgm:spPr/>
      <dgm:t>
        <a:bodyPr/>
        <a:lstStyle/>
        <a:p>
          <a:endParaRPr lang="ru-RU"/>
        </a:p>
      </dgm:t>
    </dgm:pt>
    <dgm:pt modelId="{131CB727-8176-411F-B4A6-CCEE914F36E1}" type="sibTrans" cxnId="{EEEF81EC-C7C8-482E-9A65-DD0BA7D6F420}">
      <dgm:prSet/>
      <dgm:spPr/>
      <dgm:t>
        <a:bodyPr/>
        <a:lstStyle/>
        <a:p>
          <a:endParaRPr lang="ru-RU"/>
        </a:p>
      </dgm:t>
    </dgm:pt>
    <dgm:pt modelId="{2E3A168F-FA07-46A9-BA03-468E4358F509}">
      <dgm:prSet custT="1"/>
      <dgm:spPr/>
      <dgm:t>
        <a:bodyPr/>
        <a:lstStyle/>
        <a:p>
          <a:r>
            <a:rPr lang="ru-RU" sz="1200" dirty="0" smtClean="0"/>
            <a:t>Вовлечение  учителей общеобразовательных организаций в национальную систему профессионального роста педагогических работников</a:t>
          </a:r>
          <a:endParaRPr lang="ru-RU" sz="1200" dirty="0"/>
        </a:p>
      </dgm:t>
    </dgm:pt>
    <dgm:pt modelId="{D453BF68-59CE-4E05-BBD6-2D9C9E6596EF}" type="parTrans" cxnId="{FA11D04C-CC20-4E0B-B855-F11639BDF6A8}">
      <dgm:prSet/>
      <dgm:spPr/>
      <dgm:t>
        <a:bodyPr/>
        <a:lstStyle/>
        <a:p>
          <a:endParaRPr lang="ru-RU"/>
        </a:p>
      </dgm:t>
    </dgm:pt>
    <dgm:pt modelId="{F8F97DE3-3814-4828-8E32-D658EC6FF766}" type="sibTrans" cxnId="{FA11D04C-CC20-4E0B-B855-F11639BDF6A8}">
      <dgm:prSet/>
      <dgm:spPr/>
      <dgm:t>
        <a:bodyPr/>
        <a:lstStyle/>
        <a:p>
          <a:endParaRPr lang="ru-RU"/>
        </a:p>
      </dgm:t>
    </dgm:pt>
    <dgm:pt modelId="{C323F9D8-4BF7-47DC-80AD-503A7D36243F}">
      <dgm:prSet custT="1"/>
      <dgm:spPr/>
      <dgm:t>
        <a:bodyPr/>
        <a:lstStyle/>
        <a:p>
          <a:r>
            <a:rPr lang="ru-RU" sz="1200" dirty="0" smtClean="0"/>
            <a:t>Создание  дополнительных мест, в организациях, осуществляющих образовательную деятельность по образовательным программам дошкольного образования, для детей в возрасте до трех лет </a:t>
          </a:r>
          <a:endParaRPr lang="ru-RU" sz="1200" dirty="0"/>
        </a:p>
      </dgm:t>
    </dgm:pt>
    <dgm:pt modelId="{EE63FB01-4477-4B35-8544-86839B98C605}" type="parTrans" cxnId="{DE11B0AF-AF1B-4AA0-AE71-A116DEE9B9CF}">
      <dgm:prSet/>
      <dgm:spPr/>
      <dgm:t>
        <a:bodyPr/>
        <a:lstStyle/>
        <a:p>
          <a:endParaRPr lang="ru-RU"/>
        </a:p>
      </dgm:t>
    </dgm:pt>
    <dgm:pt modelId="{16E62380-A524-4BAC-829A-632B28568453}" type="sibTrans" cxnId="{DE11B0AF-AF1B-4AA0-AE71-A116DEE9B9CF}">
      <dgm:prSet/>
      <dgm:spPr/>
      <dgm:t>
        <a:bodyPr/>
        <a:lstStyle/>
        <a:p>
          <a:endParaRPr lang="ru-RU"/>
        </a:p>
      </dgm:t>
    </dgm:pt>
    <dgm:pt modelId="{1D2031A2-417A-4B1A-BAE7-4307E9E4D6DD}" type="pres">
      <dgm:prSet presAssocID="{8064A646-F77E-4DD8-BDBC-C7F4C5614D11}" presName="Name0" presStyleCnt="0">
        <dgm:presLayoutVars>
          <dgm:dir/>
          <dgm:resizeHandles val="exact"/>
        </dgm:presLayoutVars>
      </dgm:prSet>
      <dgm:spPr/>
    </dgm:pt>
    <dgm:pt modelId="{E608A8A5-2641-4457-B84F-4D7DA973140E}" type="pres">
      <dgm:prSet presAssocID="{8064A646-F77E-4DD8-BDBC-C7F4C5614D11}" presName="bkgdShp" presStyleLbl="alignAccFollowNode1" presStyleIdx="0" presStyleCnt="1"/>
      <dgm:spPr/>
    </dgm:pt>
    <dgm:pt modelId="{7CD6390B-C8F3-4B76-ADB5-D67D8FC5485A}" type="pres">
      <dgm:prSet presAssocID="{8064A646-F77E-4DD8-BDBC-C7F4C5614D11}" presName="linComp" presStyleCnt="0"/>
      <dgm:spPr/>
    </dgm:pt>
    <dgm:pt modelId="{514A1B95-BBAA-498E-AE7D-A9E0616AAA88}" type="pres">
      <dgm:prSet presAssocID="{150CDA90-D596-4C45-80E9-643493832D1B}" presName="compNode" presStyleCnt="0"/>
      <dgm:spPr/>
    </dgm:pt>
    <dgm:pt modelId="{29FF1654-3793-4CF6-A7F1-753AD3FC9A14}" type="pres">
      <dgm:prSet presAssocID="{150CDA90-D596-4C45-80E9-643493832D1B}" presName="node" presStyleLbl="node1" presStyleIdx="0" presStyleCnt="5" custScaleY="1172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2B4BD7-5329-4C1B-A404-CD4FCC1BB4A6}" type="pres">
      <dgm:prSet presAssocID="{150CDA90-D596-4C45-80E9-643493832D1B}" presName="invisiNode" presStyleLbl="node1" presStyleIdx="0" presStyleCnt="5"/>
      <dgm:spPr/>
    </dgm:pt>
    <dgm:pt modelId="{AE3B162F-D445-44EB-9E01-443C74E36F40}" type="pres">
      <dgm:prSet presAssocID="{150CDA90-D596-4C45-80E9-643493832D1B}" presName="imagNode" presStyleLbl="fgImgPlace1" presStyleIdx="0" presStyleCnt="5" custScaleY="90984" custLinFactNeighborX="-1267" custLinFactNeighborY="-4628"/>
      <dgm:spPr/>
    </dgm:pt>
    <dgm:pt modelId="{D5DC00FC-ED4C-4361-9F88-039C0F7EDDF2}" type="pres">
      <dgm:prSet presAssocID="{237A08A5-F270-49DA-A8C1-E681B3F2A1BF}" presName="sibTrans" presStyleLbl="sibTrans2D1" presStyleIdx="0" presStyleCnt="0"/>
      <dgm:spPr/>
    </dgm:pt>
    <dgm:pt modelId="{5539DFE7-EAF6-4DB0-8A55-D3270A26D491}" type="pres">
      <dgm:prSet presAssocID="{A94866A7-F271-4AB3-9CC9-2B5EC7725E0C}" presName="compNode" presStyleCnt="0"/>
      <dgm:spPr/>
    </dgm:pt>
    <dgm:pt modelId="{680C5527-EB21-4BB5-8784-824095CE01DB}" type="pres">
      <dgm:prSet presAssocID="{A94866A7-F271-4AB3-9CC9-2B5EC7725E0C}" presName="node" presStyleLbl="node1" presStyleIdx="1" presStyleCnt="5" custScaleY="1164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444801-F733-4D3B-B6FD-BD71B440D334}" type="pres">
      <dgm:prSet presAssocID="{A94866A7-F271-4AB3-9CC9-2B5EC7725E0C}" presName="invisiNode" presStyleLbl="node1" presStyleIdx="1" presStyleCnt="5"/>
      <dgm:spPr/>
    </dgm:pt>
    <dgm:pt modelId="{2787E253-67B2-4C3B-AC1D-CA16A9B79544}" type="pres">
      <dgm:prSet presAssocID="{A94866A7-F271-4AB3-9CC9-2B5EC7725E0C}" presName="imagNode" presStyleLbl="fgImgPlace1" presStyleIdx="1" presStyleCnt="5" custScaleY="89102"/>
      <dgm:spPr/>
    </dgm:pt>
    <dgm:pt modelId="{76DBD33A-ADCB-4D6B-8BD3-FB51BBF838EC}" type="pres">
      <dgm:prSet presAssocID="{580C95CA-A926-45AD-9E09-B72F4BB1FBB2}" presName="sibTrans" presStyleLbl="sibTrans2D1" presStyleIdx="0" presStyleCnt="0"/>
      <dgm:spPr/>
    </dgm:pt>
    <dgm:pt modelId="{BAF9159F-C354-4124-8528-858DA71C6730}" type="pres">
      <dgm:prSet presAssocID="{EDE08E43-3B75-4080-AF00-F9E5BAB7846C}" presName="compNode" presStyleCnt="0"/>
      <dgm:spPr/>
    </dgm:pt>
    <dgm:pt modelId="{5ED608FF-10ED-4F31-A083-DC9E8613EADC}" type="pres">
      <dgm:prSet presAssocID="{EDE08E43-3B75-4080-AF00-F9E5BAB7846C}" presName="node" presStyleLbl="node1" presStyleIdx="2" presStyleCnt="5" custScaleY="117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B0EA28-2E48-408D-841F-5EF805ADFEF7}" type="pres">
      <dgm:prSet presAssocID="{EDE08E43-3B75-4080-AF00-F9E5BAB7846C}" presName="invisiNode" presStyleLbl="node1" presStyleIdx="2" presStyleCnt="5"/>
      <dgm:spPr/>
    </dgm:pt>
    <dgm:pt modelId="{286CEBBE-6482-4C0B-AD20-73C6AE450553}" type="pres">
      <dgm:prSet presAssocID="{EDE08E43-3B75-4080-AF00-F9E5BAB7846C}" presName="imagNode" presStyleLbl="fgImgPlace1" presStyleIdx="2" presStyleCnt="5" custScaleY="89102"/>
      <dgm:spPr/>
    </dgm:pt>
    <dgm:pt modelId="{3D7A373E-BB7E-4124-9138-3E1D08D898B8}" type="pres">
      <dgm:prSet presAssocID="{131CB727-8176-411F-B4A6-CCEE914F36E1}" presName="sibTrans" presStyleLbl="sibTrans2D1" presStyleIdx="0" presStyleCnt="0"/>
      <dgm:spPr/>
    </dgm:pt>
    <dgm:pt modelId="{85D3C474-C91D-4EA2-A83F-453B2961886A}" type="pres">
      <dgm:prSet presAssocID="{2E3A168F-FA07-46A9-BA03-468E4358F509}" presName="compNode" presStyleCnt="0"/>
      <dgm:spPr/>
    </dgm:pt>
    <dgm:pt modelId="{E2A2942C-D5F0-427A-AC05-E937E2E9253F}" type="pres">
      <dgm:prSet presAssocID="{2E3A168F-FA07-46A9-BA03-468E4358F509}" presName="node" presStyleLbl="node1" presStyleIdx="3" presStyleCnt="5" custScaleY="113525" custLinFactNeighborX="-1750" custLinFactNeighborY="-4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46231-ED11-4DAF-9E91-1F4490504DE7}" type="pres">
      <dgm:prSet presAssocID="{2E3A168F-FA07-46A9-BA03-468E4358F509}" presName="invisiNode" presStyleLbl="node1" presStyleIdx="3" presStyleCnt="5"/>
      <dgm:spPr/>
    </dgm:pt>
    <dgm:pt modelId="{ABFFA8E2-5D13-4DCA-B78A-A70B827A9843}" type="pres">
      <dgm:prSet presAssocID="{2E3A168F-FA07-46A9-BA03-468E4358F509}" presName="imagNode" presStyleLbl="fgImgPlace1" presStyleIdx="3" presStyleCnt="5" custScaleY="96162" custLinFactNeighborX="360" custLinFactNeighborY="-3530"/>
      <dgm:spPr/>
    </dgm:pt>
    <dgm:pt modelId="{33E97AF9-0C52-4CDE-96BD-9250CF0251F2}" type="pres">
      <dgm:prSet presAssocID="{F8F97DE3-3814-4828-8E32-D658EC6FF766}" presName="sibTrans" presStyleLbl="sibTrans2D1" presStyleIdx="0" presStyleCnt="0"/>
      <dgm:spPr/>
    </dgm:pt>
    <dgm:pt modelId="{301C7305-6A97-47E5-BECA-0215BDEC4FA9}" type="pres">
      <dgm:prSet presAssocID="{C323F9D8-4BF7-47DC-80AD-503A7D36243F}" presName="compNode" presStyleCnt="0"/>
      <dgm:spPr/>
    </dgm:pt>
    <dgm:pt modelId="{3207B761-00BA-4726-82F0-BC49E4E64B69}" type="pres">
      <dgm:prSet presAssocID="{C323F9D8-4BF7-47DC-80AD-503A7D36243F}" presName="node" presStyleLbl="node1" presStyleIdx="4" presStyleCnt="5" custScaleY="119675" custLinFactNeighborX="1019" custLinFactNeighborY="-6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C2285-E464-4E75-B172-94D2D7F8B735}" type="pres">
      <dgm:prSet presAssocID="{C323F9D8-4BF7-47DC-80AD-503A7D36243F}" presName="invisiNode" presStyleLbl="node1" presStyleIdx="4" presStyleCnt="5"/>
      <dgm:spPr/>
    </dgm:pt>
    <dgm:pt modelId="{B97FEC00-36E8-43A1-B6AC-651B92E395DB}" type="pres">
      <dgm:prSet presAssocID="{C323F9D8-4BF7-47DC-80AD-503A7D36243F}" presName="imagNode" presStyleLbl="fgImgPlace1" presStyleIdx="4" presStyleCnt="5"/>
      <dgm:spPr/>
    </dgm:pt>
  </dgm:ptLst>
  <dgm:cxnLst>
    <dgm:cxn modelId="{D0CD8A3F-BCE6-4C26-BE8F-704BABB0C1A1}" type="presOf" srcId="{2E3A168F-FA07-46A9-BA03-468E4358F509}" destId="{E2A2942C-D5F0-427A-AC05-E937E2E9253F}" srcOrd="0" destOrd="0" presId="urn:microsoft.com/office/officeart/2005/8/layout/pList2"/>
    <dgm:cxn modelId="{DE11B0AF-AF1B-4AA0-AE71-A116DEE9B9CF}" srcId="{8064A646-F77E-4DD8-BDBC-C7F4C5614D11}" destId="{C323F9D8-4BF7-47DC-80AD-503A7D36243F}" srcOrd="4" destOrd="0" parTransId="{EE63FB01-4477-4B35-8544-86839B98C605}" sibTransId="{16E62380-A524-4BAC-829A-632B28568453}"/>
    <dgm:cxn modelId="{A0A3165D-69D7-4369-A3BA-5B39B1C05C5E}" type="presOf" srcId="{EDE08E43-3B75-4080-AF00-F9E5BAB7846C}" destId="{5ED608FF-10ED-4F31-A083-DC9E8613EADC}" srcOrd="0" destOrd="0" presId="urn:microsoft.com/office/officeart/2005/8/layout/pList2"/>
    <dgm:cxn modelId="{DDD80E51-09FD-423C-8ED3-C02AA4C55AB0}" type="presOf" srcId="{150CDA90-D596-4C45-80E9-643493832D1B}" destId="{29FF1654-3793-4CF6-A7F1-753AD3FC9A14}" srcOrd="0" destOrd="0" presId="urn:microsoft.com/office/officeart/2005/8/layout/pList2"/>
    <dgm:cxn modelId="{A641046F-5F55-4867-823F-AE9DE4147B41}" type="presOf" srcId="{580C95CA-A926-45AD-9E09-B72F4BB1FBB2}" destId="{76DBD33A-ADCB-4D6B-8BD3-FB51BBF838EC}" srcOrd="0" destOrd="0" presId="urn:microsoft.com/office/officeart/2005/8/layout/pList2"/>
    <dgm:cxn modelId="{68C64517-DC98-4B37-B0CF-F97D686B8CF3}" srcId="{8064A646-F77E-4DD8-BDBC-C7F4C5614D11}" destId="{A94866A7-F271-4AB3-9CC9-2B5EC7725E0C}" srcOrd="1" destOrd="0" parTransId="{3565B5E1-D7F1-4C4F-8117-ED97E6C748ED}" sibTransId="{580C95CA-A926-45AD-9E09-B72F4BB1FBB2}"/>
    <dgm:cxn modelId="{D16FD6F6-A175-4EFE-91AA-FB4869D97583}" type="presOf" srcId="{8064A646-F77E-4DD8-BDBC-C7F4C5614D11}" destId="{1D2031A2-417A-4B1A-BAE7-4307E9E4D6DD}" srcOrd="0" destOrd="0" presId="urn:microsoft.com/office/officeart/2005/8/layout/pList2"/>
    <dgm:cxn modelId="{3AC13FC7-210D-4E2D-8A68-75CBC6FA71FE}" type="presOf" srcId="{A94866A7-F271-4AB3-9CC9-2B5EC7725E0C}" destId="{680C5527-EB21-4BB5-8784-824095CE01DB}" srcOrd="0" destOrd="0" presId="urn:microsoft.com/office/officeart/2005/8/layout/pList2"/>
    <dgm:cxn modelId="{B92BFB2C-2555-4C81-9587-5A39F72F2DAF}" type="presOf" srcId="{131CB727-8176-411F-B4A6-CCEE914F36E1}" destId="{3D7A373E-BB7E-4124-9138-3E1D08D898B8}" srcOrd="0" destOrd="0" presId="urn:microsoft.com/office/officeart/2005/8/layout/pList2"/>
    <dgm:cxn modelId="{BE0E5444-9359-4222-B2C4-6DC241EB000F}" type="presOf" srcId="{F8F97DE3-3814-4828-8E32-D658EC6FF766}" destId="{33E97AF9-0C52-4CDE-96BD-9250CF0251F2}" srcOrd="0" destOrd="0" presId="urn:microsoft.com/office/officeart/2005/8/layout/pList2"/>
    <dgm:cxn modelId="{D3DC6892-516F-411D-A982-4285A7CA779D}" type="presOf" srcId="{C323F9D8-4BF7-47DC-80AD-503A7D36243F}" destId="{3207B761-00BA-4726-82F0-BC49E4E64B69}" srcOrd="0" destOrd="0" presId="urn:microsoft.com/office/officeart/2005/8/layout/pList2"/>
    <dgm:cxn modelId="{915FD2A0-6288-4D5A-B8FF-FC0A7F006C1A}" srcId="{8064A646-F77E-4DD8-BDBC-C7F4C5614D11}" destId="{150CDA90-D596-4C45-80E9-643493832D1B}" srcOrd="0" destOrd="0" parTransId="{3CE59649-3EB7-4D21-9DF6-894828C0A533}" sibTransId="{237A08A5-F270-49DA-A8C1-E681B3F2A1BF}"/>
    <dgm:cxn modelId="{C4F88771-A87F-48FA-A7DA-E1B9BDAB5E3F}" type="presOf" srcId="{237A08A5-F270-49DA-A8C1-E681B3F2A1BF}" destId="{D5DC00FC-ED4C-4361-9F88-039C0F7EDDF2}" srcOrd="0" destOrd="0" presId="urn:microsoft.com/office/officeart/2005/8/layout/pList2"/>
    <dgm:cxn modelId="{EEEF81EC-C7C8-482E-9A65-DD0BA7D6F420}" srcId="{8064A646-F77E-4DD8-BDBC-C7F4C5614D11}" destId="{EDE08E43-3B75-4080-AF00-F9E5BAB7846C}" srcOrd="2" destOrd="0" parTransId="{51FDFDDC-A06F-4FD5-AC4C-4224C70C6083}" sibTransId="{131CB727-8176-411F-B4A6-CCEE914F36E1}"/>
    <dgm:cxn modelId="{FA11D04C-CC20-4E0B-B855-F11639BDF6A8}" srcId="{8064A646-F77E-4DD8-BDBC-C7F4C5614D11}" destId="{2E3A168F-FA07-46A9-BA03-468E4358F509}" srcOrd="3" destOrd="0" parTransId="{D453BF68-59CE-4E05-BBD6-2D9C9E6596EF}" sibTransId="{F8F97DE3-3814-4828-8E32-D658EC6FF766}"/>
    <dgm:cxn modelId="{132DEB42-0740-4E78-92B9-AD7DB31A0679}" type="presParOf" srcId="{1D2031A2-417A-4B1A-BAE7-4307E9E4D6DD}" destId="{E608A8A5-2641-4457-B84F-4D7DA973140E}" srcOrd="0" destOrd="0" presId="urn:microsoft.com/office/officeart/2005/8/layout/pList2"/>
    <dgm:cxn modelId="{C95CDE3E-CA38-425F-9786-B94665B510CD}" type="presParOf" srcId="{1D2031A2-417A-4B1A-BAE7-4307E9E4D6DD}" destId="{7CD6390B-C8F3-4B76-ADB5-D67D8FC5485A}" srcOrd="1" destOrd="0" presId="urn:microsoft.com/office/officeart/2005/8/layout/pList2"/>
    <dgm:cxn modelId="{52C0617A-A281-4A78-A38A-E7CB0F1EDCE7}" type="presParOf" srcId="{7CD6390B-C8F3-4B76-ADB5-D67D8FC5485A}" destId="{514A1B95-BBAA-498E-AE7D-A9E0616AAA88}" srcOrd="0" destOrd="0" presId="urn:microsoft.com/office/officeart/2005/8/layout/pList2"/>
    <dgm:cxn modelId="{92221BA2-E9EC-4D07-AB76-64088A4B477D}" type="presParOf" srcId="{514A1B95-BBAA-498E-AE7D-A9E0616AAA88}" destId="{29FF1654-3793-4CF6-A7F1-753AD3FC9A14}" srcOrd="0" destOrd="0" presId="urn:microsoft.com/office/officeart/2005/8/layout/pList2"/>
    <dgm:cxn modelId="{9802D08F-F884-4518-AD3F-62961A9A94DC}" type="presParOf" srcId="{514A1B95-BBAA-498E-AE7D-A9E0616AAA88}" destId="{072B4BD7-5329-4C1B-A404-CD4FCC1BB4A6}" srcOrd="1" destOrd="0" presId="urn:microsoft.com/office/officeart/2005/8/layout/pList2"/>
    <dgm:cxn modelId="{E07777A0-D194-41C7-B4AD-F96FA5044798}" type="presParOf" srcId="{514A1B95-BBAA-498E-AE7D-A9E0616AAA88}" destId="{AE3B162F-D445-44EB-9E01-443C74E36F40}" srcOrd="2" destOrd="0" presId="urn:microsoft.com/office/officeart/2005/8/layout/pList2"/>
    <dgm:cxn modelId="{DE220B0E-4CAC-4E65-B91B-23D3D654EBF8}" type="presParOf" srcId="{7CD6390B-C8F3-4B76-ADB5-D67D8FC5485A}" destId="{D5DC00FC-ED4C-4361-9F88-039C0F7EDDF2}" srcOrd="1" destOrd="0" presId="urn:microsoft.com/office/officeart/2005/8/layout/pList2"/>
    <dgm:cxn modelId="{75AA5A38-1C43-44AC-978A-1981DE1BB8A7}" type="presParOf" srcId="{7CD6390B-C8F3-4B76-ADB5-D67D8FC5485A}" destId="{5539DFE7-EAF6-4DB0-8A55-D3270A26D491}" srcOrd="2" destOrd="0" presId="urn:microsoft.com/office/officeart/2005/8/layout/pList2"/>
    <dgm:cxn modelId="{F74CCE9C-45D7-4AE2-A9C6-404E6EA053D8}" type="presParOf" srcId="{5539DFE7-EAF6-4DB0-8A55-D3270A26D491}" destId="{680C5527-EB21-4BB5-8784-824095CE01DB}" srcOrd="0" destOrd="0" presId="urn:microsoft.com/office/officeart/2005/8/layout/pList2"/>
    <dgm:cxn modelId="{253A8080-0D64-4789-BE96-EEB4613F5D78}" type="presParOf" srcId="{5539DFE7-EAF6-4DB0-8A55-D3270A26D491}" destId="{CD444801-F733-4D3B-B6FD-BD71B440D334}" srcOrd="1" destOrd="0" presId="urn:microsoft.com/office/officeart/2005/8/layout/pList2"/>
    <dgm:cxn modelId="{2ABF8C9C-4B0F-4A32-8C2E-B33BB978400C}" type="presParOf" srcId="{5539DFE7-EAF6-4DB0-8A55-D3270A26D491}" destId="{2787E253-67B2-4C3B-AC1D-CA16A9B79544}" srcOrd="2" destOrd="0" presId="urn:microsoft.com/office/officeart/2005/8/layout/pList2"/>
    <dgm:cxn modelId="{6CCF33ED-7E82-4014-B751-24B6CC630140}" type="presParOf" srcId="{7CD6390B-C8F3-4B76-ADB5-D67D8FC5485A}" destId="{76DBD33A-ADCB-4D6B-8BD3-FB51BBF838EC}" srcOrd="3" destOrd="0" presId="urn:microsoft.com/office/officeart/2005/8/layout/pList2"/>
    <dgm:cxn modelId="{E6AFA4AD-7C6B-40E4-9909-71E0C67CC389}" type="presParOf" srcId="{7CD6390B-C8F3-4B76-ADB5-D67D8FC5485A}" destId="{BAF9159F-C354-4124-8528-858DA71C6730}" srcOrd="4" destOrd="0" presId="urn:microsoft.com/office/officeart/2005/8/layout/pList2"/>
    <dgm:cxn modelId="{1D752CC4-536F-42B0-B165-AC71CD3D4D49}" type="presParOf" srcId="{BAF9159F-C354-4124-8528-858DA71C6730}" destId="{5ED608FF-10ED-4F31-A083-DC9E8613EADC}" srcOrd="0" destOrd="0" presId="urn:microsoft.com/office/officeart/2005/8/layout/pList2"/>
    <dgm:cxn modelId="{7C044126-95A8-4D6B-B95B-855345D29037}" type="presParOf" srcId="{BAF9159F-C354-4124-8528-858DA71C6730}" destId="{A7B0EA28-2E48-408D-841F-5EF805ADFEF7}" srcOrd="1" destOrd="0" presId="urn:microsoft.com/office/officeart/2005/8/layout/pList2"/>
    <dgm:cxn modelId="{2455131E-2E28-47A5-B2B8-775B2E8E8FCB}" type="presParOf" srcId="{BAF9159F-C354-4124-8528-858DA71C6730}" destId="{286CEBBE-6482-4C0B-AD20-73C6AE450553}" srcOrd="2" destOrd="0" presId="urn:microsoft.com/office/officeart/2005/8/layout/pList2"/>
    <dgm:cxn modelId="{27B4239D-86D9-449D-89C2-562402F5879D}" type="presParOf" srcId="{7CD6390B-C8F3-4B76-ADB5-D67D8FC5485A}" destId="{3D7A373E-BB7E-4124-9138-3E1D08D898B8}" srcOrd="5" destOrd="0" presId="urn:microsoft.com/office/officeart/2005/8/layout/pList2"/>
    <dgm:cxn modelId="{941EADD0-ED51-4935-BE57-E8352911AF89}" type="presParOf" srcId="{7CD6390B-C8F3-4B76-ADB5-D67D8FC5485A}" destId="{85D3C474-C91D-4EA2-A83F-453B2961886A}" srcOrd="6" destOrd="0" presId="urn:microsoft.com/office/officeart/2005/8/layout/pList2"/>
    <dgm:cxn modelId="{197B6B43-83B2-40E4-91E8-18E20D8E9192}" type="presParOf" srcId="{85D3C474-C91D-4EA2-A83F-453B2961886A}" destId="{E2A2942C-D5F0-427A-AC05-E937E2E9253F}" srcOrd="0" destOrd="0" presId="urn:microsoft.com/office/officeart/2005/8/layout/pList2"/>
    <dgm:cxn modelId="{BFD648AC-0784-4766-B848-F1CA10A82958}" type="presParOf" srcId="{85D3C474-C91D-4EA2-A83F-453B2961886A}" destId="{77346231-ED11-4DAF-9E91-1F4490504DE7}" srcOrd="1" destOrd="0" presId="urn:microsoft.com/office/officeart/2005/8/layout/pList2"/>
    <dgm:cxn modelId="{0E3E38AC-4498-44FB-B9D1-95DBF8198228}" type="presParOf" srcId="{85D3C474-C91D-4EA2-A83F-453B2961886A}" destId="{ABFFA8E2-5D13-4DCA-B78A-A70B827A9843}" srcOrd="2" destOrd="0" presId="urn:microsoft.com/office/officeart/2005/8/layout/pList2"/>
    <dgm:cxn modelId="{E43B5340-7209-481F-9FF6-14DC34458CD4}" type="presParOf" srcId="{7CD6390B-C8F3-4B76-ADB5-D67D8FC5485A}" destId="{33E97AF9-0C52-4CDE-96BD-9250CF0251F2}" srcOrd="7" destOrd="0" presId="urn:microsoft.com/office/officeart/2005/8/layout/pList2"/>
    <dgm:cxn modelId="{80787E2E-B999-402D-879F-01E43F0B050A}" type="presParOf" srcId="{7CD6390B-C8F3-4B76-ADB5-D67D8FC5485A}" destId="{301C7305-6A97-47E5-BECA-0215BDEC4FA9}" srcOrd="8" destOrd="0" presId="urn:microsoft.com/office/officeart/2005/8/layout/pList2"/>
    <dgm:cxn modelId="{DCB19548-3CD7-4E9A-BA39-17644FB9F2ED}" type="presParOf" srcId="{301C7305-6A97-47E5-BECA-0215BDEC4FA9}" destId="{3207B761-00BA-4726-82F0-BC49E4E64B69}" srcOrd="0" destOrd="0" presId="urn:microsoft.com/office/officeart/2005/8/layout/pList2"/>
    <dgm:cxn modelId="{A75F46D5-52D4-48A1-8FEE-FD9E19781CE3}" type="presParOf" srcId="{301C7305-6A97-47E5-BECA-0215BDEC4FA9}" destId="{F94C2285-E464-4E75-B172-94D2D7F8B735}" srcOrd="1" destOrd="0" presId="urn:microsoft.com/office/officeart/2005/8/layout/pList2"/>
    <dgm:cxn modelId="{02037E56-0580-4B25-9380-F70C30798A32}" type="presParOf" srcId="{301C7305-6A97-47E5-BECA-0215BDEC4FA9}" destId="{B97FEC00-36E8-43A1-B6AC-651B92E395DB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88D6BE-6447-4FBE-A0FB-A1CE3C3F3AB7}">
      <dsp:nvSpPr>
        <dsp:cNvPr id="0" name=""/>
        <dsp:cNvSpPr/>
      </dsp:nvSpPr>
      <dsp:spPr>
        <a:xfrm rot="10800000">
          <a:off x="745701" y="2300"/>
          <a:ext cx="3003813" cy="123137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3004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Дошкольных образовательных организаций </a:t>
          </a:r>
          <a:endParaRPr lang="ru-RU" sz="1800" kern="1200" dirty="0"/>
        </a:p>
      </dsp:txBody>
      <dsp:txXfrm rot="10800000">
        <a:off x="1053545" y="2300"/>
        <a:ext cx="2695969" cy="1231378"/>
      </dsp:txXfrm>
    </dsp:sp>
    <dsp:sp modelId="{A89B4C78-CF02-4CA6-AED3-E7105A535663}">
      <dsp:nvSpPr>
        <dsp:cNvPr id="0" name=""/>
        <dsp:cNvSpPr/>
      </dsp:nvSpPr>
      <dsp:spPr>
        <a:xfrm>
          <a:off x="289084" y="2300"/>
          <a:ext cx="1231378" cy="123137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D55282-418C-418E-8683-E5C85A473940}">
      <dsp:nvSpPr>
        <dsp:cNvPr id="0" name=""/>
        <dsp:cNvSpPr/>
      </dsp:nvSpPr>
      <dsp:spPr>
        <a:xfrm rot="10800000">
          <a:off x="825023" y="1601254"/>
          <a:ext cx="2898051" cy="123137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3004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/>
            <a:t>Общеобразова</a:t>
          </a:r>
          <a:r>
            <a:rPr lang="ru-RU" sz="1800" kern="1200" smtClean="0"/>
            <a:t>-</a:t>
          </a:r>
          <a:endParaRPr lang="ru-RU" sz="180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тельных организаций</a:t>
          </a:r>
          <a:endParaRPr lang="ru-RU" sz="1800" kern="1200" dirty="0"/>
        </a:p>
      </dsp:txBody>
      <dsp:txXfrm rot="10800000">
        <a:off x="1132867" y="1601254"/>
        <a:ext cx="2590207" cy="1231378"/>
      </dsp:txXfrm>
    </dsp:sp>
    <dsp:sp modelId="{EA36DD62-01ED-4C5F-9456-26FD704EC4AA}">
      <dsp:nvSpPr>
        <dsp:cNvPr id="0" name=""/>
        <dsp:cNvSpPr/>
      </dsp:nvSpPr>
      <dsp:spPr>
        <a:xfrm>
          <a:off x="315525" y="1601254"/>
          <a:ext cx="1231378" cy="123137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2FFCEF-4205-4542-AE74-D458C9A3E0F3}">
      <dsp:nvSpPr>
        <dsp:cNvPr id="0" name=""/>
        <dsp:cNvSpPr/>
      </dsp:nvSpPr>
      <dsp:spPr>
        <a:xfrm rot="10800000">
          <a:off x="745701" y="3200209"/>
          <a:ext cx="3003813" cy="123137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3004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Организации дополнительного образования </a:t>
          </a:r>
          <a:endParaRPr lang="ru-RU" sz="1800" kern="1200" dirty="0"/>
        </a:p>
      </dsp:txBody>
      <dsp:txXfrm rot="10800000">
        <a:off x="1053545" y="3200209"/>
        <a:ext cx="2695969" cy="1231378"/>
      </dsp:txXfrm>
    </dsp:sp>
    <dsp:sp modelId="{DD18FEA6-E885-4BC0-BCA7-A1345B35BEA0}">
      <dsp:nvSpPr>
        <dsp:cNvPr id="0" name=""/>
        <dsp:cNvSpPr/>
      </dsp:nvSpPr>
      <dsp:spPr>
        <a:xfrm>
          <a:off x="289084" y="3200209"/>
          <a:ext cx="1231378" cy="123137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59C106-7844-4668-BA54-A6FF78269A75}">
      <dsp:nvSpPr>
        <dsp:cNvPr id="0" name=""/>
        <dsp:cNvSpPr/>
      </dsp:nvSpPr>
      <dsp:spPr>
        <a:xfrm rot="16200000">
          <a:off x="1002875" y="-960040"/>
          <a:ext cx="2194718" cy="411479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16 дошкольных  образовательных учреждений</a:t>
          </a:r>
          <a:endParaRPr lang="ru-RU" sz="2900" kern="1200" dirty="0"/>
        </a:p>
      </dsp:txBody>
      <dsp:txXfrm rot="5400000">
        <a:off x="42835" y="0"/>
        <a:ext cx="4114799" cy="1646038"/>
      </dsp:txXfrm>
    </dsp:sp>
    <dsp:sp modelId="{0CC1BE9A-812E-4D2B-8DB1-454F094387B2}">
      <dsp:nvSpPr>
        <dsp:cNvPr id="0" name=""/>
        <dsp:cNvSpPr/>
      </dsp:nvSpPr>
      <dsp:spPr>
        <a:xfrm>
          <a:off x="4114799" y="0"/>
          <a:ext cx="4114799" cy="21947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2 семейные группы </a:t>
          </a:r>
          <a:endParaRPr lang="ru-RU" sz="2900" kern="1200" dirty="0"/>
        </a:p>
      </dsp:txBody>
      <dsp:txXfrm>
        <a:off x="4114799" y="0"/>
        <a:ext cx="4114799" cy="1646038"/>
      </dsp:txXfrm>
    </dsp:sp>
    <dsp:sp modelId="{16386BD6-A840-43E5-8C57-6FAAE9D2F2DD}">
      <dsp:nvSpPr>
        <dsp:cNvPr id="0" name=""/>
        <dsp:cNvSpPr/>
      </dsp:nvSpPr>
      <dsp:spPr>
        <a:xfrm rot="10800000">
          <a:off x="0" y="2194718"/>
          <a:ext cx="4114799" cy="21947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2 группы кратковременного пребывания</a:t>
          </a:r>
          <a:endParaRPr lang="ru-RU" sz="2900" kern="1200" dirty="0"/>
        </a:p>
      </dsp:txBody>
      <dsp:txXfrm rot="10800000">
        <a:off x="0" y="2743398"/>
        <a:ext cx="4114799" cy="1646038"/>
      </dsp:txXfrm>
    </dsp:sp>
    <dsp:sp modelId="{445BBB03-6829-4CE1-A165-F7E24FE73210}">
      <dsp:nvSpPr>
        <dsp:cNvPr id="0" name=""/>
        <dsp:cNvSpPr/>
      </dsp:nvSpPr>
      <dsp:spPr>
        <a:xfrm rot="5400000">
          <a:off x="5074840" y="1234677"/>
          <a:ext cx="2194718" cy="411479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7 групп </a:t>
          </a:r>
          <a:r>
            <a:rPr lang="ru-RU" sz="2900" kern="1200" dirty="0" err="1" smtClean="0"/>
            <a:t>предшкольной</a:t>
          </a:r>
          <a:r>
            <a:rPr lang="ru-RU" sz="2900" kern="1200" dirty="0" smtClean="0"/>
            <a:t>  подготовки  </a:t>
          </a:r>
          <a:endParaRPr lang="ru-RU" sz="2900" kern="1200" dirty="0"/>
        </a:p>
      </dsp:txBody>
      <dsp:txXfrm rot="-5400000">
        <a:off x="4114800" y="2743397"/>
        <a:ext cx="4114799" cy="1646038"/>
      </dsp:txXfrm>
    </dsp:sp>
    <dsp:sp modelId="{F426723C-3D88-4427-ACF2-F1FB6E5ABC67}">
      <dsp:nvSpPr>
        <dsp:cNvPr id="0" name=""/>
        <dsp:cNvSpPr/>
      </dsp:nvSpPr>
      <dsp:spPr>
        <a:xfrm>
          <a:off x="2880359" y="1646038"/>
          <a:ext cx="2468880" cy="1097359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Сеть ДОУ</a:t>
          </a:r>
          <a:endParaRPr lang="ru-RU" sz="3200" b="1" kern="1200" dirty="0"/>
        </a:p>
      </dsp:txBody>
      <dsp:txXfrm>
        <a:off x="2933928" y="1699607"/>
        <a:ext cx="2361742" cy="9902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2EECB-9C95-4900-9171-7A461D030A02}">
      <dsp:nvSpPr>
        <dsp:cNvPr id="0" name=""/>
        <dsp:cNvSpPr/>
      </dsp:nvSpPr>
      <dsp:spPr>
        <a:xfrm rot="5400000">
          <a:off x="-240962" y="242358"/>
          <a:ext cx="1606418" cy="11244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67%</a:t>
          </a:r>
          <a:endParaRPr lang="ru-RU" sz="3100" kern="1200" dirty="0"/>
        </a:p>
      </dsp:txBody>
      <dsp:txXfrm rot="-5400000">
        <a:off x="1" y="563641"/>
        <a:ext cx="1124492" cy="481926"/>
      </dsp:txXfrm>
    </dsp:sp>
    <dsp:sp modelId="{14CE4098-8041-4AF2-91B5-26EC5B75FD59}">
      <dsp:nvSpPr>
        <dsp:cNvPr id="0" name=""/>
        <dsp:cNvSpPr/>
      </dsp:nvSpPr>
      <dsp:spPr>
        <a:xfrm rot="5400000">
          <a:off x="3562039" y="-2436150"/>
          <a:ext cx="1044171" cy="59192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Охват дошкольным образованием детей от 3 до 7 лет</a:t>
          </a:r>
          <a:endParaRPr lang="ru-RU" sz="2800" kern="1200" dirty="0"/>
        </a:p>
      </dsp:txBody>
      <dsp:txXfrm rot="-5400000">
        <a:off x="1124492" y="52369"/>
        <a:ext cx="5868293" cy="942227"/>
      </dsp:txXfrm>
    </dsp:sp>
    <dsp:sp modelId="{F0A0F899-507E-4827-9984-E9AA95B7A988}">
      <dsp:nvSpPr>
        <dsp:cNvPr id="0" name=""/>
        <dsp:cNvSpPr/>
      </dsp:nvSpPr>
      <dsp:spPr>
        <a:xfrm rot="5400000">
          <a:off x="-240962" y="1654697"/>
          <a:ext cx="1606418" cy="11244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57,5%</a:t>
          </a:r>
          <a:endParaRPr lang="ru-RU" sz="3100" kern="1200" dirty="0"/>
        </a:p>
      </dsp:txBody>
      <dsp:txXfrm rot="-5400000">
        <a:off x="1" y="1975980"/>
        <a:ext cx="1124492" cy="481926"/>
      </dsp:txXfrm>
    </dsp:sp>
    <dsp:sp modelId="{B98E5078-80C4-46EE-BE8D-CACB3D037313}">
      <dsp:nvSpPr>
        <dsp:cNvPr id="0" name=""/>
        <dsp:cNvSpPr/>
      </dsp:nvSpPr>
      <dsp:spPr>
        <a:xfrm rot="5400000">
          <a:off x="3562039" y="-1023811"/>
          <a:ext cx="1044171" cy="59192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Охват дошкольным образованием детей от 1 до 7 лет</a:t>
          </a:r>
          <a:endParaRPr lang="ru-RU" sz="2800" kern="1200" dirty="0"/>
        </a:p>
      </dsp:txBody>
      <dsp:txXfrm rot="-5400000">
        <a:off x="1124492" y="1464708"/>
        <a:ext cx="5868293" cy="942227"/>
      </dsp:txXfrm>
    </dsp:sp>
    <dsp:sp modelId="{BE373C31-1BF2-4583-8750-C4145BA016A2}">
      <dsp:nvSpPr>
        <dsp:cNvPr id="0" name=""/>
        <dsp:cNvSpPr/>
      </dsp:nvSpPr>
      <dsp:spPr>
        <a:xfrm rot="5400000">
          <a:off x="-240962" y="3067036"/>
          <a:ext cx="1606418" cy="11244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50,5%</a:t>
          </a:r>
          <a:endParaRPr lang="ru-RU" sz="3100" kern="1200" dirty="0"/>
        </a:p>
      </dsp:txBody>
      <dsp:txXfrm rot="-5400000">
        <a:off x="1" y="3388319"/>
        <a:ext cx="1124492" cy="481926"/>
      </dsp:txXfrm>
    </dsp:sp>
    <dsp:sp modelId="{1BA93134-C520-4EDE-A79D-FB8271CC4BD8}">
      <dsp:nvSpPr>
        <dsp:cNvPr id="0" name=""/>
        <dsp:cNvSpPr/>
      </dsp:nvSpPr>
      <dsp:spPr>
        <a:xfrm rot="5400000">
          <a:off x="3562039" y="388527"/>
          <a:ext cx="1044171" cy="59192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Охват дошкольным образованием детей от 0 до 7 лет</a:t>
          </a:r>
          <a:endParaRPr lang="ru-RU" sz="2800" kern="1200" dirty="0"/>
        </a:p>
      </dsp:txBody>
      <dsp:txXfrm rot="-5400000">
        <a:off x="1124492" y="2877046"/>
        <a:ext cx="5868293" cy="9422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9EC3F5-35BA-4120-A1A8-8B78314C1EFD}">
      <dsp:nvSpPr>
        <dsp:cNvPr id="0" name=""/>
        <dsp:cNvSpPr/>
      </dsp:nvSpPr>
      <dsp:spPr>
        <a:xfrm>
          <a:off x="6236169" y="2193344"/>
          <a:ext cx="91440" cy="2550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5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7AB0EB-B476-4FA4-8DFC-21FC1246FF0C}">
      <dsp:nvSpPr>
        <dsp:cNvPr id="0" name=""/>
        <dsp:cNvSpPr/>
      </dsp:nvSpPr>
      <dsp:spPr>
        <a:xfrm>
          <a:off x="4158915" y="1202500"/>
          <a:ext cx="2122974" cy="255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817"/>
              </a:lnTo>
              <a:lnTo>
                <a:pt x="2122974" y="173817"/>
              </a:lnTo>
              <a:lnTo>
                <a:pt x="2122974" y="25506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4888B-4A0F-4CB0-AD06-EEFE9B85E647}">
      <dsp:nvSpPr>
        <dsp:cNvPr id="0" name=""/>
        <dsp:cNvSpPr/>
      </dsp:nvSpPr>
      <dsp:spPr>
        <a:xfrm>
          <a:off x="2602448" y="2143345"/>
          <a:ext cx="919990" cy="255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817"/>
              </a:lnTo>
              <a:lnTo>
                <a:pt x="919990" y="173817"/>
              </a:lnTo>
              <a:lnTo>
                <a:pt x="919990" y="255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D7D9E1-9736-4BDC-907F-4AC937334582}">
      <dsp:nvSpPr>
        <dsp:cNvPr id="0" name=""/>
        <dsp:cNvSpPr/>
      </dsp:nvSpPr>
      <dsp:spPr>
        <a:xfrm>
          <a:off x="1306625" y="2143345"/>
          <a:ext cx="1295822" cy="255062"/>
        </a:xfrm>
        <a:custGeom>
          <a:avLst/>
          <a:gdLst/>
          <a:ahLst/>
          <a:cxnLst/>
          <a:rect l="0" t="0" r="0" b="0"/>
          <a:pathLst>
            <a:path>
              <a:moveTo>
                <a:pt x="1295822" y="0"/>
              </a:moveTo>
              <a:lnTo>
                <a:pt x="1295822" y="173817"/>
              </a:lnTo>
              <a:lnTo>
                <a:pt x="0" y="173817"/>
              </a:lnTo>
              <a:lnTo>
                <a:pt x="0" y="255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505E47-E6CB-4110-AFFB-E26E58D0AB85}">
      <dsp:nvSpPr>
        <dsp:cNvPr id="0" name=""/>
        <dsp:cNvSpPr/>
      </dsp:nvSpPr>
      <dsp:spPr>
        <a:xfrm>
          <a:off x="2602448" y="1202500"/>
          <a:ext cx="1556467" cy="255062"/>
        </a:xfrm>
        <a:custGeom>
          <a:avLst/>
          <a:gdLst/>
          <a:ahLst/>
          <a:cxnLst/>
          <a:rect l="0" t="0" r="0" b="0"/>
          <a:pathLst>
            <a:path>
              <a:moveTo>
                <a:pt x="1556467" y="0"/>
              </a:moveTo>
              <a:lnTo>
                <a:pt x="1556467" y="173817"/>
              </a:lnTo>
              <a:lnTo>
                <a:pt x="0" y="173817"/>
              </a:lnTo>
              <a:lnTo>
                <a:pt x="0" y="25506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BBAB2C-2B45-4A60-8FEE-A8FE80176327}">
      <dsp:nvSpPr>
        <dsp:cNvPr id="0" name=""/>
        <dsp:cNvSpPr/>
      </dsp:nvSpPr>
      <dsp:spPr>
        <a:xfrm>
          <a:off x="2531041" y="1602"/>
          <a:ext cx="3255747" cy="12008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3B8AC7-B5AE-4809-B1DF-550AE1B8DBAB}">
      <dsp:nvSpPr>
        <dsp:cNvPr id="0" name=""/>
        <dsp:cNvSpPr/>
      </dsp:nvSpPr>
      <dsp:spPr>
        <a:xfrm>
          <a:off x="2628486" y="94175"/>
          <a:ext cx="3255747" cy="12008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обновление базовой инфраструктуры в 2017-2018 годах</a:t>
          </a:r>
          <a:endParaRPr lang="ru-RU" sz="2400" kern="1200" dirty="0"/>
        </a:p>
      </dsp:txBody>
      <dsp:txXfrm>
        <a:off x="2663659" y="129348"/>
        <a:ext cx="3185401" cy="1130551"/>
      </dsp:txXfrm>
    </dsp:sp>
    <dsp:sp modelId="{46280AFE-0AD0-4A42-801A-8ED25DAF97D3}">
      <dsp:nvSpPr>
        <dsp:cNvPr id="0" name=""/>
        <dsp:cNvSpPr/>
      </dsp:nvSpPr>
      <dsp:spPr>
        <a:xfrm>
          <a:off x="1120653" y="1457563"/>
          <a:ext cx="2963590" cy="6857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C21B48-17BF-4FD0-867F-046D3712A8F4}">
      <dsp:nvSpPr>
        <dsp:cNvPr id="0" name=""/>
        <dsp:cNvSpPr/>
      </dsp:nvSpPr>
      <dsp:spPr>
        <a:xfrm>
          <a:off x="1218098" y="1550135"/>
          <a:ext cx="2963590" cy="6857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строительство, ремонты</a:t>
          </a:r>
          <a:endParaRPr lang="ru-RU" sz="2400" kern="1200" dirty="0"/>
        </a:p>
      </dsp:txBody>
      <dsp:txXfrm>
        <a:off x="1238184" y="1570221"/>
        <a:ext cx="2923418" cy="645610"/>
      </dsp:txXfrm>
    </dsp:sp>
    <dsp:sp modelId="{E3126064-95B7-4EC9-AE90-6B30D8266BA4}">
      <dsp:nvSpPr>
        <dsp:cNvPr id="0" name=""/>
        <dsp:cNvSpPr/>
      </dsp:nvSpPr>
      <dsp:spPr>
        <a:xfrm>
          <a:off x="484080" y="2398408"/>
          <a:ext cx="1645089" cy="23108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931B12-73DB-4512-A903-212A8C2EE8C1}">
      <dsp:nvSpPr>
        <dsp:cNvPr id="0" name=""/>
        <dsp:cNvSpPr/>
      </dsp:nvSpPr>
      <dsp:spPr>
        <a:xfrm>
          <a:off x="581526" y="2490981"/>
          <a:ext cx="1645089" cy="23108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Капитальные ремонты МОУ  «Ильинская СОШ», МОУ «</a:t>
          </a:r>
          <a:r>
            <a:rPr lang="ru-RU" sz="2000" kern="1200" dirty="0" err="1" smtClean="0"/>
            <a:t>Нестеровская</a:t>
          </a:r>
          <a:r>
            <a:rPr lang="ru-RU" sz="2000" kern="1200" dirty="0" smtClean="0"/>
            <a:t> СОШ»</a:t>
          </a:r>
          <a:endParaRPr lang="ru-RU" sz="2000" kern="1200" dirty="0"/>
        </a:p>
      </dsp:txBody>
      <dsp:txXfrm>
        <a:off x="629709" y="2539164"/>
        <a:ext cx="1548723" cy="2214482"/>
      </dsp:txXfrm>
    </dsp:sp>
    <dsp:sp modelId="{8B9E920A-850A-402C-AE5D-486DA4D7FBA9}">
      <dsp:nvSpPr>
        <dsp:cNvPr id="0" name=""/>
        <dsp:cNvSpPr/>
      </dsp:nvSpPr>
      <dsp:spPr>
        <a:xfrm>
          <a:off x="2324060" y="2398408"/>
          <a:ext cx="2396754" cy="26175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6EE12-57F9-4ED5-8709-CF54967C54DD}">
      <dsp:nvSpPr>
        <dsp:cNvPr id="0" name=""/>
        <dsp:cNvSpPr/>
      </dsp:nvSpPr>
      <dsp:spPr>
        <a:xfrm>
          <a:off x="2421506" y="2490981"/>
          <a:ext cx="2396754" cy="26175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 smtClean="0"/>
            <a:t>Ремонт спортзала  </a:t>
          </a:r>
          <a:r>
            <a:rPr lang="ru-RU" sz="1600" kern="1200" dirty="0" err="1" smtClean="0"/>
            <a:t>Старо-Татауровской</a:t>
          </a:r>
          <a:r>
            <a:rPr lang="ru-RU" sz="1600" kern="1200" dirty="0" smtClean="0"/>
            <a:t> СОШ, ремонт спортзала и туалетов в </a:t>
          </a:r>
          <a:r>
            <a:rPr lang="ru-RU" sz="1600" kern="1200" dirty="0" err="1" smtClean="0"/>
            <a:t>Турунатаевской</a:t>
          </a:r>
          <a:r>
            <a:rPr lang="ru-RU" sz="1600" kern="1200" dirty="0" smtClean="0"/>
            <a:t> СОШ №1, строительство тёплого туалета в </a:t>
          </a:r>
          <a:r>
            <a:rPr lang="ru-RU" sz="1600" kern="1200" dirty="0" err="1" smtClean="0"/>
            <a:t>Горячинской</a:t>
          </a:r>
          <a:r>
            <a:rPr lang="ru-RU" sz="1600" kern="1200" dirty="0" smtClean="0"/>
            <a:t> СОШ на сумму 6144,940 тыс. руб.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/>
        </a:p>
      </dsp:txBody>
      <dsp:txXfrm>
        <a:off x="2491705" y="2561180"/>
        <a:ext cx="2256356" cy="2477196"/>
      </dsp:txXfrm>
    </dsp:sp>
    <dsp:sp modelId="{E97C5162-E09A-4550-A104-99CF52702DC7}">
      <dsp:nvSpPr>
        <dsp:cNvPr id="0" name=""/>
        <dsp:cNvSpPr/>
      </dsp:nvSpPr>
      <dsp:spPr>
        <a:xfrm>
          <a:off x="5366601" y="1457563"/>
          <a:ext cx="1830576" cy="7357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3D6232-93CE-45E0-8645-D7E6A473E1A5}">
      <dsp:nvSpPr>
        <dsp:cNvPr id="0" name=""/>
        <dsp:cNvSpPr/>
      </dsp:nvSpPr>
      <dsp:spPr>
        <a:xfrm>
          <a:off x="5464046" y="1550135"/>
          <a:ext cx="1830576" cy="735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безопасность учреждений</a:t>
          </a:r>
          <a:endParaRPr lang="ru-RU" sz="2000" kern="1200" dirty="0"/>
        </a:p>
      </dsp:txBody>
      <dsp:txXfrm>
        <a:off x="5485596" y="1571685"/>
        <a:ext cx="1787476" cy="692681"/>
      </dsp:txXfrm>
    </dsp:sp>
    <dsp:sp modelId="{86E3D8AA-AA1D-4B47-A17B-72B8CE83E96D}">
      <dsp:nvSpPr>
        <dsp:cNvPr id="0" name=""/>
        <dsp:cNvSpPr/>
      </dsp:nvSpPr>
      <dsp:spPr>
        <a:xfrm>
          <a:off x="4915706" y="2448406"/>
          <a:ext cx="2732367" cy="16181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373F65-F4B9-4E7B-9982-9E1A7BB888D0}">
      <dsp:nvSpPr>
        <dsp:cNvPr id="0" name=""/>
        <dsp:cNvSpPr/>
      </dsp:nvSpPr>
      <dsp:spPr>
        <a:xfrm>
          <a:off x="5013151" y="2540979"/>
          <a:ext cx="2732367" cy="16181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Видеонаблюдение, введение ставок вахтеров, обновление парка автобусов</a:t>
          </a:r>
          <a:endParaRPr lang="ru-RU" sz="2400" kern="1200" dirty="0"/>
        </a:p>
      </dsp:txBody>
      <dsp:txXfrm>
        <a:off x="5060546" y="2588374"/>
        <a:ext cx="2637577" cy="15233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C85C84-9EF8-4D7C-9832-AB85A0DDBDB1}">
      <dsp:nvSpPr>
        <dsp:cNvPr id="0" name=""/>
        <dsp:cNvSpPr/>
      </dsp:nvSpPr>
      <dsp:spPr>
        <a:xfrm>
          <a:off x="1180033" y="0"/>
          <a:ext cx="5253054" cy="525305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C2F35E-203F-4051-B6C9-402FCB0284F8}">
      <dsp:nvSpPr>
        <dsp:cNvPr id="0" name=""/>
        <dsp:cNvSpPr/>
      </dsp:nvSpPr>
      <dsp:spPr>
        <a:xfrm>
          <a:off x="3806560" y="526778"/>
          <a:ext cx="3414485" cy="72921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kern="1200" dirty="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/>
            <a:t>по литературе  (в 2018 году – 50,2, в 2017 году - 47,8),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>
        <a:off x="3842157" y="562375"/>
        <a:ext cx="3343291" cy="658019"/>
      </dsp:txXfrm>
    </dsp:sp>
    <dsp:sp modelId="{F0EF2CB7-CAB1-40CA-8DAA-9CF00B8666D8}">
      <dsp:nvSpPr>
        <dsp:cNvPr id="0" name=""/>
        <dsp:cNvSpPr/>
      </dsp:nvSpPr>
      <dsp:spPr>
        <a:xfrm>
          <a:off x="3806560" y="1327041"/>
          <a:ext cx="3414485" cy="77039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kern="1200" dirty="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/>
            <a:t>по биологии  (в 2018 году – 44,26, в 2017 году – 40,63)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/>
        </a:p>
      </dsp:txBody>
      <dsp:txXfrm>
        <a:off x="3844168" y="1364649"/>
        <a:ext cx="3339269" cy="695183"/>
      </dsp:txXfrm>
    </dsp:sp>
    <dsp:sp modelId="{E1718E31-9B3F-4D61-AD8D-BCD3DC4C3607}">
      <dsp:nvSpPr>
        <dsp:cNvPr id="0" name=""/>
        <dsp:cNvSpPr/>
      </dsp:nvSpPr>
      <dsp:spPr>
        <a:xfrm>
          <a:off x="3806560" y="2168490"/>
          <a:ext cx="3414485" cy="5683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/>
            <a:t>по истории (в 2018 году - 52,01, в 2017 году - 46,95)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3834307" y="2196237"/>
        <a:ext cx="3358991" cy="512902"/>
      </dsp:txXfrm>
    </dsp:sp>
    <dsp:sp modelId="{C65D6461-832A-46CE-A796-98444D7E5769}">
      <dsp:nvSpPr>
        <dsp:cNvPr id="0" name=""/>
        <dsp:cNvSpPr/>
      </dsp:nvSpPr>
      <dsp:spPr>
        <a:xfrm>
          <a:off x="3806560" y="2807936"/>
          <a:ext cx="3414485" cy="5683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обществознанию (в 2018 году - 48,16, в 2017 году - 47,86)</a:t>
          </a:r>
          <a:endParaRPr lang="ru-RU" sz="1800" kern="1200" dirty="0"/>
        </a:p>
      </dsp:txBody>
      <dsp:txXfrm>
        <a:off x="3834307" y="2835683"/>
        <a:ext cx="3358991" cy="512902"/>
      </dsp:txXfrm>
    </dsp:sp>
    <dsp:sp modelId="{7CADB6CF-D843-41D3-B91F-1E2CD938ABC4}">
      <dsp:nvSpPr>
        <dsp:cNvPr id="0" name=""/>
        <dsp:cNvSpPr/>
      </dsp:nvSpPr>
      <dsp:spPr>
        <a:xfrm>
          <a:off x="3806560" y="3447383"/>
          <a:ext cx="3414485" cy="5683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химии (в 2018 году – 55,24, в 2017 году – 51,18</a:t>
          </a:r>
          <a:endParaRPr lang="ru-RU" sz="1800" kern="1200" dirty="0"/>
        </a:p>
      </dsp:txBody>
      <dsp:txXfrm>
        <a:off x="3834307" y="3475130"/>
        <a:ext cx="3358991" cy="512902"/>
      </dsp:txXfrm>
    </dsp:sp>
    <dsp:sp modelId="{90A24640-E525-4BD5-96EA-B5510B9B43DD}">
      <dsp:nvSpPr>
        <dsp:cNvPr id="0" name=""/>
        <dsp:cNvSpPr/>
      </dsp:nvSpPr>
      <dsp:spPr>
        <a:xfrm>
          <a:off x="3806560" y="4086829"/>
          <a:ext cx="3414485" cy="5683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географии (в 2018 году – 51,75, в 2017 году – 46,0)</a:t>
          </a:r>
          <a:endParaRPr lang="ru-RU" sz="1800" kern="1200" dirty="0"/>
        </a:p>
      </dsp:txBody>
      <dsp:txXfrm>
        <a:off x="3834307" y="4114576"/>
        <a:ext cx="3358991" cy="51290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1EED9F-94FF-477E-A9E3-49C8831A1CA7}">
      <dsp:nvSpPr>
        <dsp:cNvPr id="0" name=""/>
        <dsp:cNvSpPr/>
      </dsp:nvSpPr>
      <dsp:spPr>
        <a:xfrm rot="16200000">
          <a:off x="960040" y="-960040"/>
          <a:ext cx="2194718" cy="411479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/>
            <a:t>2 дома детского творчества</a:t>
          </a:r>
          <a:endParaRPr lang="ru-RU" sz="3800" kern="1200" dirty="0"/>
        </a:p>
      </dsp:txBody>
      <dsp:txXfrm rot="5400000">
        <a:off x="0" y="0"/>
        <a:ext cx="4114799" cy="1646038"/>
      </dsp:txXfrm>
    </dsp:sp>
    <dsp:sp modelId="{8333F2C7-0093-497B-BB39-5FDFA79F487C}">
      <dsp:nvSpPr>
        <dsp:cNvPr id="0" name=""/>
        <dsp:cNvSpPr/>
      </dsp:nvSpPr>
      <dsp:spPr>
        <a:xfrm>
          <a:off x="4114799" y="0"/>
          <a:ext cx="4114799" cy="21947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/>
            <a:t>2 ДЮСШ</a:t>
          </a:r>
          <a:endParaRPr lang="ru-RU" sz="3800" kern="1200" dirty="0"/>
        </a:p>
      </dsp:txBody>
      <dsp:txXfrm>
        <a:off x="4114799" y="0"/>
        <a:ext cx="4114799" cy="1646038"/>
      </dsp:txXfrm>
    </dsp:sp>
    <dsp:sp modelId="{0DC09AE1-9272-4A64-93E2-CDD04F614E48}">
      <dsp:nvSpPr>
        <dsp:cNvPr id="0" name=""/>
        <dsp:cNvSpPr/>
      </dsp:nvSpPr>
      <dsp:spPr>
        <a:xfrm rot="10800000">
          <a:off x="0" y="2194718"/>
          <a:ext cx="4114799" cy="21947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/>
            <a:t>1 ДШИ</a:t>
          </a:r>
          <a:endParaRPr lang="ru-RU" sz="3800" kern="1200" dirty="0"/>
        </a:p>
      </dsp:txBody>
      <dsp:txXfrm rot="10800000">
        <a:off x="0" y="2743398"/>
        <a:ext cx="4114799" cy="1646038"/>
      </dsp:txXfrm>
    </dsp:sp>
    <dsp:sp modelId="{97302E71-A101-47CD-9E95-949467725C03}">
      <dsp:nvSpPr>
        <dsp:cNvPr id="0" name=""/>
        <dsp:cNvSpPr/>
      </dsp:nvSpPr>
      <dsp:spPr>
        <a:xfrm rot="5400000">
          <a:off x="5074840" y="1234677"/>
          <a:ext cx="2194718" cy="411479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/>
            <a:t>кружки ОУ</a:t>
          </a:r>
          <a:endParaRPr lang="ru-RU" sz="3800" kern="1200" dirty="0"/>
        </a:p>
      </dsp:txBody>
      <dsp:txXfrm rot="-5400000">
        <a:off x="4114800" y="2743397"/>
        <a:ext cx="4114799" cy="1646038"/>
      </dsp:txXfrm>
    </dsp:sp>
    <dsp:sp modelId="{F800C02A-06C3-4DD4-9A23-CF06A6647DF4}">
      <dsp:nvSpPr>
        <dsp:cNvPr id="0" name=""/>
        <dsp:cNvSpPr/>
      </dsp:nvSpPr>
      <dsp:spPr>
        <a:xfrm>
          <a:off x="2880359" y="1646038"/>
          <a:ext cx="2468880" cy="1097359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b="1" kern="1200" dirty="0" smtClean="0"/>
            <a:t>Сеть  ДО</a:t>
          </a:r>
          <a:endParaRPr lang="ru-RU" sz="3800" b="1" kern="1200" dirty="0"/>
        </a:p>
      </dsp:txBody>
      <dsp:txXfrm>
        <a:off x="2933928" y="1699607"/>
        <a:ext cx="2361742" cy="99022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CD281E-5B18-461D-8A16-9B035397BCB9}">
      <dsp:nvSpPr>
        <dsp:cNvPr id="0" name=""/>
        <dsp:cNvSpPr/>
      </dsp:nvSpPr>
      <dsp:spPr>
        <a:xfrm>
          <a:off x="358846" y="11939"/>
          <a:ext cx="4365558" cy="436555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Охват в учреждениях дополнительного образования- 32,9 %</a:t>
          </a:r>
          <a:endParaRPr lang="ru-RU" sz="3600" kern="1200" dirty="0"/>
        </a:p>
      </dsp:txBody>
      <dsp:txXfrm>
        <a:off x="968451" y="526732"/>
        <a:ext cx="2517078" cy="3335972"/>
      </dsp:txXfrm>
    </dsp:sp>
    <dsp:sp modelId="{49AB5216-FA84-47C3-AFAA-64744C385310}">
      <dsp:nvSpPr>
        <dsp:cNvPr id="0" name=""/>
        <dsp:cNvSpPr/>
      </dsp:nvSpPr>
      <dsp:spPr>
        <a:xfrm>
          <a:off x="3505194" y="11939"/>
          <a:ext cx="4365558" cy="436555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Охват в общеобразовательных учреждениях -</a:t>
          </a:r>
          <a:r>
            <a:rPr lang="ru-RU" sz="4000" kern="1200" dirty="0" smtClean="0"/>
            <a:t>71%</a:t>
          </a:r>
          <a:endParaRPr lang="ru-RU" sz="4000" kern="1200" dirty="0"/>
        </a:p>
      </dsp:txBody>
      <dsp:txXfrm>
        <a:off x="4744069" y="526732"/>
        <a:ext cx="2517078" cy="333597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A6A125-8ECE-4CB8-B97E-DC87773EEBC7}">
      <dsp:nvSpPr>
        <dsp:cNvPr id="0" name=""/>
        <dsp:cNvSpPr/>
      </dsp:nvSpPr>
      <dsp:spPr>
        <a:xfrm rot="16200000">
          <a:off x="-1292649" y="1331982"/>
          <a:ext cx="4433888" cy="176992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внедрена модель персонифицированного финансирования, 528  детей получили сертификаты на освоение образовательных программ </a:t>
          </a:r>
          <a:endParaRPr lang="ru-RU" sz="1600" kern="1200" dirty="0"/>
        </a:p>
      </dsp:txBody>
      <dsp:txXfrm rot="5400000">
        <a:off x="39334" y="886777"/>
        <a:ext cx="1769922" cy="2660332"/>
      </dsp:txXfrm>
    </dsp:sp>
    <dsp:sp modelId="{42440E6B-00D9-4F83-B1D1-3D29F32D069D}">
      <dsp:nvSpPr>
        <dsp:cNvPr id="0" name=""/>
        <dsp:cNvSpPr/>
      </dsp:nvSpPr>
      <dsp:spPr>
        <a:xfrm rot="16200000">
          <a:off x="652509" y="1273237"/>
          <a:ext cx="4433888" cy="188741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получено высокотехнологичное оборудование на сумму 1,3 млн. 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 rot="5400000">
        <a:off x="1925747" y="886777"/>
        <a:ext cx="1887412" cy="266033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C83F12-A993-46BF-A828-FA2FD4741AAE}">
      <dsp:nvSpPr>
        <dsp:cNvPr id="0" name=""/>
        <dsp:cNvSpPr/>
      </dsp:nvSpPr>
      <dsp:spPr>
        <a:xfrm>
          <a:off x="0" y="0"/>
          <a:ext cx="8501089" cy="146685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kern="1200" dirty="0" smtClean="0"/>
            <a:t>Средняя заработная плата педагогических  работников </a:t>
          </a:r>
          <a:endParaRPr lang="ru-RU" sz="4100" kern="1200" dirty="0"/>
        </a:p>
      </dsp:txBody>
      <dsp:txXfrm>
        <a:off x="0" y="0"/>
        <a:ext cx="8501089" cy="1466856"/>
      </dsp:txXfrm>
    </dsp:sp>
    <dsp:sp modelId="{A2E3886E-21B6-4E5D-A975-5F9F5C1E7D37}">
      <dsp:nvSpPr>
        <dsp:cNvPr id="0" name=""/>
        <dsp:cNvSpPr/>
      </dsp:nvSpPr>
      <dsp:spPr>
        <a:xfrm>
          <a:off x="4150" y="1466856"/>
          <a:ext cx="2830929" cy="30803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общеобразовательных учреждений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-31881  рубль</a:t>
          </a:r>
          <a:endParaRPr lang="ru-RU" sz="3500" kern="1200" dirty="0"/>
        </a:p>
      </dsp:txBody>
      <dsp:txXfrm>
        <a:off x="4150" y="1466856"/>
        <a:ext cx="2830929" cy="3080397"/>
      </dsp:txXfrm>
    </dsp:sp>
    <dsp:sp modelId="{69A33108-7E7E-4F42-A268-14FF04530F0B}">
      <dsp:nvSpPr>
        <dsp:cNvPr id="0" name=""/>
        <dsp:cNvSpPr/>
      </dsp:nvSpPr>
      <dsp:spPr>
        <a:xfrm>
          <a:off x="2835080" y="1466856"/>
          <a:ext cx="2830929" cy="30803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дошкольных учреждений -31300 рублей</a:t>
          </a:r>
          <a:endParaRPr lang="ru-RU" sz="3500" kern="1200" dirty="0"/>
        </a:p>
      </dsp:txBody>
      <dsp:txXfrm>
        <a:off x="2835080" y="1466856"/>
        <a:ext cx="2830929" cy="3080397"/>
      </dsp:txXfrm>
    </dsp:sp>
    <dsp:sp modelId="{EF624A72-A143-4F73-91B1-1177C0A65F5B}">
      <dsp:nvSpPr>
        <dsp:cNvPr id="0" name=""/>
        <dsp:cNvSpPr/>
      </dsp:nvSpPr>
      <dsp:spPr>
        <a:xfrm>
          <a:off x="5666009" y="1466856"/>
          <a:ext cx="2830929" cy="30803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учреждений дополнительного образования –32391 рубль</a:t>
          </a:r>
          <a:endParaRPr lang="ru-RU" sz="3500" kern="1200" dirty="0"/>
        </a:p>
      </dsp:txBody>
      <dsp:txXfrm>
        <a:off x="5666009" y="1466856"/>
        <a:ext cx="2830929" cy="3080397"/>
      </dsp:txXfrm>
    </dsp:sp>
    <dsp:sp modelId="{35F42355-B749-48AB-BE90-5FB134F039C6}">
      <dsp:nvSpPr>
        <dsp:cNvPr id="0" name=""/>
        <dsp:cNvSpPr/>
      </dsp:nvSpPr>
      <dsp:spPr>
        <a:xfrm>
          <a:off x="0" y="4547253"/>
          <a:ext cx="8501089" cy="34226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08A8A5-2641-4457-B84F-4D7DA973140E}">
      <dsp:nvSpPr>
        <dsp:cNvPr id="0" name=""/>
        <dsp:cNvSpPr/>
      </dsp:nvSpPr>
      <dsp:spPr>
        <a:xfrm>
          <a:off x="0" y="0"/>
          <a:ext cx="8229599" cy="217812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3B162F-D445-44EB-9E01-443C74E36F40}">
      <dsp:nvSpPr>
        <dsp:cNvPr id="0" name=""/>
        <dsp:cNvSpPr/>
      </dsp:nvSpPr>
      <dsp:spPr>
        <a:xfrm>
          <a:off x="235186" y="173954"/>
          <a:ext cx="1430182" cy="14532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FF1654-3793-4CF6-A7F1-753AD3FC9A14}">
      <dsp:nvSpPr>
        <dsp:cNvPr id="0" name=""/>
        <dsp:cNvSpPr/>
      </dsp:nvSpPr>
      <dsp:spPr>
        <a:xfrm rot="10800000">
          <a:off x="253306" y="1834491"/>
          <a:ext cx="1430182" cy="3120341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Создание новых мест в общеобразовательных организациях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Создание  материально-технической базы для реализации программ цифрового, естественнонаучного, технического и гуманитарного профилей</a:t>
          </a:r>
          <a:endParaRPr lang="ru-RU" sz="1200" kern="1200" dirty="0"/>
        </a:p>
      </dsp:txBody>
      <dsp:txXfrm rot="10800000">
        <a:off x="297289" y="1834491"/>
        <a:ext cx="1342216" cy="3076358"/>
      </dsp:txXfrm>
    </dsp:sp>
    <dsp:sp modelId="{2787E253-67B2-4C3B-AC1D-CA16A9B79544}">
      <dsp:nvSpPr>
        <dsp:cNvPr id="0" name=""/>
        <dsp:cNvSpPr/>
      </dsp:nvSpPr>
      <dsp:spPr>
        <a:xfrm>
          <a:off x="1826507" y="268138"/>
          <a:ext cx="1430182" cy="1423221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0C5527-EB21-4BB5-8784-824095CE01DB}">
      <dsp:nvSpPr>
        <dsp:cNvPr id="0" name=""/>
        <dsp:cNvSpPr/>
      </dsp:nvSpPr>
      <dsp:spPr>
        <a:xfrm rot="10800000">
          <a:off x="1826507" y="1850184"/>
          <a:ext cx="1430182" cy="309941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Внедрение  целевой  модели  цифровой образовательной среды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Формирование  цифрового образовательного профиля обучения с использованием федеральной информационно-сервисной платформы</a:t>
          </a:r>
          <a:endParaRPr lang="ru-RU" sz="1200" kern="1200" dirty="0"/>
        </a:p>
      </dsp:txBody>
      <dsp:txXfrm rot="10800000">
        <a:off x="1870490" y="1850184"/>
        <a:ext cx="1342216" cy="3055434"/>
      </dsp:txXfrm>
    </dsp:sp>
    <dsp:sp modelId="{286CEBBE-6482-4C0B-AD20-73C6AE450553}">
      <dsp:nvSpPr>
        <dsp:cNvPr id="0" name=""/>
        <dsp:cNvSpPr/>
      </dsp:nvSpPr>
      <dsp:spPr>
        <a:xfrm>
          <a:off x="3399708" y="258269"/>
          <a:ext cx="1430182" cy="1423221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D608FF-10ED-4F31-A083-DC9E8613EADC}">
      <dsp:nvSpPr>
        <dsp:cNvPr id="0" name=""/>
        <dsp:cNvSpPr/>
      </dsp:nvSpPr>
      <dsp:spPr>
        <a:xfrm rot="10800000">
          <a:off x="3399708" y="1820574"/>
          <a:ext cx="1430182" cy="313889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Увеличение охвата дополнительным образованием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Участие в проектах «</a:t>
          </a:r>
          <a:r>
            <a:rPr lang="ru-RU" sz="1200" kern="1200" dirty="0" err="1" smtClean="0"/>
            <a:t>Проектория</a:t>
          </a:r>
          <a:r>
            <a:rPr lang="ru-RU" sz="1200" kern="1200" dirty="0" smtClean="0"/>
            <a:t>»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"Билет в будущее«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участия    школьников района в программах мобильных технопарков "</a:t>
          </a:r>
          <a:r>
            <a:rPr lang="ru-RU" sz="1200" kern="1200" dirty="0" err="1" smtClean="0"/>
            <a:t>Кванториум</a:t>
          </a:r>
          <a:r>
            <a:rPr lang="ru-RU" sz="1200" kern="1200" dirty="0" smtClean="0"/>
            <a:t>" </a:t>
          </a:r>
          <a:endParaRPr lang="ru-RU" sz="1200" kern="1200" dirty="0"/>
        </a:p>
      </dsp:txBody>
      <dsp:txXfrm rot="10800000">
        <a:off x="3443691" y="1820574"/>
        <a:ext cx="1342216" cy="3094914"/>
      </dsp:txXfrm>
    </dsp:sp>
    <dsp:sp modelId="{ABFFA8E2-5D13-4DCA-B78A-A70B827A9843}">
      <dsp:nvSpPr>
        <dsp:cNvPr id="0" name=""/>
        <dsp:cNvSpPr/>
      </dsp:nvSpPr>
      <dsp:spPr>
        <a:xfrm>
          <a:off x="4978058" y="174670"/>
          <a:ext cx="1430182" cy="1535990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A2942C-D5F0-427A-AC05-E937E2E9253F}">
      <dsp:nvSpPr>
        <dsp:cNvPr id="0" name=""/>
        <dsp:cNvSpPr/>
      </dsp:nvSpPr>
      <dsp:spPr>
        <a:xfrm rot="10800000">
          <a:off x="4947881" y="1800668"/>
          <a:ext cx="1430182" cy="302221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Вовлечение  учителей общеобразовательных организаций в национальную систему профессионального роста педагогических работников</a:t>
          </a:r>
          <a:endParaRPr lang="ru-RU" sz="1200" kern="1200" dirty="0"/>
        </a:p>
      </dsp:txBody>
      <dsp:txXfrm rot="10800000">
        <a:off x="4991864" y="1800668"/>
        <a:ext cx="1342216" cy="2978231"/>
      </dsp:txXfrm>
    </dsp:sp>
    <dsp:sp modelId="{B97FEC00-36E8-43A1-B6AC-651B92E395DB}">
      <dsp:nvSpPr>
        <dsp:cNvPr id="0" name=""/>
        <dsp:cNvSpPr/>
      </dsp:nvSpPr>
      <dsp:spPr>
        <a:xfrm>
          <a:off x="6546110" y="159472"/>
          <a:ext cx="1430182" cy="159729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07B761-00BA-4726-82F0-BC49E4E64B69}">
      <dsp:nvSpPr>
        <dsp:cNvPr id="0" name=""/>
        <dsp:cNvSpPr/>
      </dsp:nvSpPr>
      <dsp:spPr>
        <a:xfrm rot="10800000">
          <a:off x="6560684" y="1767883"/>
          <a:ext cx="1430182" cy="318593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Создание  дополнительных мест, в организациях, осуществляющих образовательную деятельность по образовательным программам дошкольного образования, для детей в возрасте до трех лет </a:t>
          </a:r>
          <a:endParaRPr lang="ru-RU" sz="1200" kern="1200" dirty="0"/>
        </a:p>
      </dsp:txBody>
      <dsp:txXfrm rot="10800000">
        <a:off x="6604667" y="1767883"/>
        <a:ext cx="1342216" cy="31419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40B8B-AD4B-4393-BB0B-78BDDDE56314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083599-A40F-4D90-8DAE-A6238495ED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491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083599-A40F-4D90-8DAE-A6238495ED33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7701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e.mail.ru/attachment/15442387650000000037/0;2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9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000240"/>
            <a:ext cx="8229600" cy="4389120"/>
          </a:xfrm>
        </p:spPr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/>
              <a:t>Годовой отчёт начальника  Управления образования Прибайкальского района </a:t>
            </a: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за </a:t>
            </a:r>
            <a:r>
              <a:rPr lang="ru-RU" b="1" dirty="0"/>
              <a:t>2018 год</a:t>
            </a:r>
            <a:endParaRPr lang="ru-RU" dirty="0"/>
          </a:p>
          <a:p>
            <a:pPr algn="ctr">
              <a:buNone/>
            </a:pPr>
            <a:endParaRPr lang="ru-RU" dirty="0" smtClean="0"/>
          </a:p>
        </p:txBody>
      </p:sp>
      <p:pic>
        <p:nvPicPr>
          <p:cNvPr id="4" name="Рисунок 3" descr="герб- Прибайкаль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785794"/>
            <a:ext cx="178595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90100"/>
            <a:ext cx="67678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4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Сеть образовательных организаций</a:t>
            </a:r>
            <a:endParaRPr lang="ru-RU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half" idx="1"/>
          </p:nvPr>
        </p:nvGraphicFramePr>
        <p:xfrm>
          <a:off x="457200" y="1920875"/>
          <a:ext cx="4038600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5" name="Содержимое 14"/>
          <p:cNvGraphicFramePr>
            <a:graphicFrameLocks noGrp="1"/>
          </p:cNvGraphicFramePr>
          <p:nvPr>
            <p:ph sz="half" idx="2"/>
          </p:nvPr>
        </p:nvGraphicFramePr>
        <p:xfrm>
          <a:off x="4648200" y="1920875"/>
          <a:ext cx="4038600" cy="46329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</a:tblGrid>
              <a:tr h="1524007"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дошкольных организациях – 1340</a:t>
                      </a:r>
                      <a:r>
                        <a:rPr lang="ru-RU" sz="24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воспитанников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 marL="91368" marR="91368"/>
                </a:tc>
              </a:tr>
              <a:tr h="1524007"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муниципальных общеобразовательных организациях – 4007</a:t>
                      </a:r>
                      <a:r>
                        <a:rPr lang="ru-RU" sz="2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учащихся</a:t>
                      </a:r>
                      <a:endParaRPr lang="ru-RU" sz="2400" b="1" dirty="0"/>
                    </a:p>
                  </a:txBody>
                  <a:tcPr marL="91368" marR="91368"/>
                </a:tc>
              </a:tr>
              <a:tr h="1524007"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организациях дополнительного образования детей – 1738</a:t>
                      </a:r>
                      <a:r>
                        <a:rPr lang="ru-RU" sz="2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воспитанник</a:t>
                      </a:r>
                      <a:endParaRPr lang="ru-RU" sz="2400" b="1" dirty="0"/>
                    </a:p>
                  </a:txBody>
                  <a:tcPr marL="91368" marR="91368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00100" y="2334864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16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1071538" y="385762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17</a:t>
            </a:r>
            <a:endParaRPr lang="ru-RU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1071538" y="5357826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4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Дошкольное образование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Доступность дошкольного образования</a:t>
            </a:r>
            <a:endParaRPr lang="ru-RU" b="1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1"/>
          </p:nvPr>
        </p:nvGraphicFramePr>
        <p:xfrm>
          <a:off x="457200" y="1920875"/>
          <a:ext cx="7043758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МДОУ Зырянский детский сад «Одуванчик»</a:t>
            </a:r>
            <a:endParaRPr lang="ru-RU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623344"/>
            <a:ext cx="4038600" cy="302895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62334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Потребность в капитальном ремонте</a:t>
            </a:r>
            <a:endParaRPr lang="ru-RU" b="1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МДОУ </a:t>
            </a:r>
            <a:r>
              <a:rPr lang="ru-RU" sz="3600" b="1" dirty="0" err="1" smtClean="0"/>
              <a:t>Юговский</a:t>
            </a:r>
            <a:r>
              <a:rPr lang="ru-RU" sz="3600" b="1" dirty="0" smtClean="0"/>
              <a:t> детский сад «Ручеёк»</a:t>
            </a:r>
            <a:endParaRPr lang="ru-RU" sz="3600" b="1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МДОУ </a:t>
            </a:r>
            <a:r>
              <a:rPr lang="ru-RU" sz="3600" b="1" dirty="0" err="1" smtClean="0"/>
              <a:t>Старо-Татауровский</a:t>
            </a:r>
            <a:r>
              <a:rPr lang="ru-RU" sz="3600" b="1" dirty="0" smtClean="0"/>
              <a:t> детский сад «Подснежник»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Кадровый состав учреждений  общего образования </a:t>
            </a:r>
            <a:endParaRPr lang="ru-RU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457200" y="1920875"/>
          <a:ext cx="4038600" cy="443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4648200" y="1920873"/>
          <a:ext cx="4038600" cy="4079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</a:tblGrid>
              <a:tr h="2039947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доля учителей, имеющих первую</a:t>
                      </a:r>
                      <a:r>
                        <a:rPr kumimoji="0" lang="ru-RU" sz="2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и высшую квалификационную категорию -</a:t>
                      </a:r>
                      <a:r>
                        <a:rPr kumimoji="0" lang="ru-RU" sz="2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53</a:t>
                      </a:r>
                      <a:r>
                        <a:rPr kumimoji="0"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%. </a:t>
                      </a:r>
                      <a:endParaRPr lang="ru-RU" sz="2400" dirty="0"/>
                    </a:p>
                  </a:txBody>
                  <a:tcPr/>
                </a:tc>
              </a:tr>
              <a:tr h="2039947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доля учителей, с высшим образованием- 80,5% </a:t>
                      </a:r>
                      <a:endParaRPr lang="ru-RU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422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Общее образование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283869"/>
              </p:ext>
            </p:extLst>
          </p:nvPr>
        </p:nvGraphicFramePr>
        <p:xfrm>
          <a:off x="428596" y="928670"/>
          <a:ext cx="8229600" cy="5110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МОУ «</a:t>
            </a:r>
            <a:r>
              <a:rPr lang="ru-RU" dirty="0" err="1" smtClean="0"/>
              <a:t>Нестеровская</a:t>
            </a:r>
            <a:r>
              <a:rPr lang="ru-RU" dirty="0" smtClean="0"/>
              <a:t> СОШ»</a:t>
            </a:r>
            <a:endParaRPr lang="ru-RU" dirty="0"/>
          </a:p>
        </p:txBody>
      </p:sp>
      <p:sp>
        <p:nvSpPr>
          <p:cNvPr id="13314" name="AutoShape 2" descr="https://apf.mail.ru/cgi-bin/readmsg?id=15442387650000000037;0;2&amp;af_preview=1&amp;exif=1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286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6" name="Picture 4" descr="D:\день министерства\IMG_20181207_090604_HDR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52" y="3071810"/>
            <a:ext cx="4038600" cy="3029987"/>
          </a:xfrm>
        </p:spPr>
      </p:pic>
      <p:pic>
        <p:nvPicPr>
          <p:cNvPr id="1229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357298"/>
            <a:ext cx="2494062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 descr="F:\Доклад 2017\Фото на презентацию\ТСОШ №1\DSCN27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14290"/>
            <a:ext cx="4184650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Школы,  не соответствующие современным требованиям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Нуждаются в капитальном ремонте </a:t>
            </a:r>
            <a:r>
              <a:rPr lang="ru-RU" dirty="0" err="1" smtClean="0"/>
              <a:t>Татауровская</a:t>
            </a:r>
            <a:r>
              <a:rPr lang="ru-RU" dirty="0" smtClean="0"/>
              <a:t> СОШ, Коменская СОШ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1"/>
            <a:r>
              <a:rPr lang="ru-RU" dirty="0" smtClean="0"/>
              <a:t>Необходимо строительство новых школ в селах Гремячинск, Горячинск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Результаты  работы с одаренными детьми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1"/>
          <a:ext cx="8229600" cy="5143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0222"/>
                <a:gridCol w="2143140"/>
                <a:gridCol w="4186238"/>
              </a:tblGrid>
              <a:tr h="857256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b="1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ФИО ученика, учеников(команда)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b="1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Школа, класс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b="1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Название мероприятия, занятое место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43008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Федотов Артем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МОУ «</a:t>
                      </a:r>
                      <a:r>
                        <a:rPr lang="ru-RU" sz="16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Турунтаевская</a:t>
                      </a:r>
                      <a:r>
                        <a:rPr lang="ru-RU" sz="16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районная гимназия», 11 класс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диплом </a:t>
                      </a: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степени,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Международный детский фестиваль – ярмарка «На Великом чайном пути» конкурс « Юный экскурсовод»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43008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Воротников Никита 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МОУ «Турунтаевская районная гимназия», 10 класс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3 место Республиканской НПК «Моя малая Родина»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150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Команденко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Роман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МОУ «Ильинская СОШ», 11класс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Республиканский этап НПК «Шаг в будущее», Диплом 1 степени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150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Команда МОУ «Коменская СОШ»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МОУ «Коменская СОШ»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spc="-10" dirty="0">
                          <a:latin typeface="Times New Roman"/>
                          <a:ea typeface="Times New Roman"/>
                          <a:cs typeface="Times New Roman"/>
                        </a:rPr>
                        <a:t>Победа в республиканском конкурсе «Безопасное колесо»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7256">
                <a:tc>
                  <a:txBody>
                    <a:bodyPr/>
                    <a:lstStyle/>
                    <a:p>
                      <a:pPr indent="450215"/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Травкина Ксения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МОУ «Татуровская  СОШ»,  9 класс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Республиканская НПК «Шаг в будущее» - 2 место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Призёры  регионального этапа Всероссийской олимпиады школьников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7686700" cy="3422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7340"/>
                <a:gridCol w="1537340"/>
                <a:gridCol w="1537340"/>
                <a:gridCol w="1537340"/>
                <a:gridCol w="1537340"/>
              </a:tblGrid>
              <a:tr h="6436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предмет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класс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учащийся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школа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учитель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625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экология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Гаевая Кристина-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 место.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Гимназия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Воротникова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Ольга Алексеевна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16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технология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Быков Андрей-1 место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Таловская  СОШ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Зарифулин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Андрей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Гумарович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Результаты ЕГЭ</a:t>
            </a:r>
            <a:endParaRPr lang="ru-RU" b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14284" y="2143116"/>
          <a:ext cx="8643999" cy="4059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</a:tblGrid>
              <a:tr h="9048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МО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Русский язык.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Математика проф.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Математика баз.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История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Литература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L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География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Обществознание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Информатика и ИКТ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2921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2730" algn="l"/>
                          <a:tab pos="280035" algn="l"/>
                        </a:tabLs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Английскийц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R="71755" indent="2921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2730" algn="l"/>
                          <a:tab pos="280035" algn="l"/>
                        </a:tabLs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язык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</a:tr>
              <a:tr h="9048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По Республике: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66,8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44,7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4,18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48,09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48,78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59,27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47,47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46,17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50,25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50,37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52,69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921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2730" algn="l"/>
                          <a:tab pos="280035" algn="l"/>
                        </a:tabLs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62,86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048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Прибайкальский  район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64,72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35,2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4,4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52,01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44,26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50,2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41,65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55,24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51,75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48,16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41,3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60,73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Результаты ЕГЭ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071547"/>
          <a:ext cx="8401080" cy="5253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Текст 6"/>
          <p:cNvSpPr>
            <a:spLocks noGrp="1"/>
          </p:cNvSpPr>
          <p:nvPr>
            <p:ph type="body" idx="4294967295"/>
          </p:nvPr>
        </p:nvSpPr>
        <p:spPr>
          <a:xfrm>
            <a:off x="0" y="1855788"/>
            <a:ext cx="4040188" cy="135889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      </a:t>
            </a:r>
            <a:r>
              <a:rPr lang="ru-RU" sz="4200" dirty="0" smtClean="0"/>
              <a:t>Положительная динамика</a:t>
            </a:r>
            <a:endParaRPr lang="ru-RU" sz="4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Дополнительное образование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Дополнительное образование 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8740126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Приоритетный проект "Доступное дополнительное образование для детей"</a:t>
            </a:r>
            <a:endParaRPr lang="ru-RU" sz="3200" dirty="0"/>
          </a:p>
        </p:txBody>
      </p:sp>
      <p:graphicFrame>
        <p:nvGraphicFramePr>
          <p:cNvPr id="6" name="Объект 3"/>
          <p:cNvGraphicFramePr>
            <a:graphicFrameLocks noGrp="1"/>
          </p:cNvGraphicFramePr>
          <p:nvPr>
            <p:ph sz="half" idx="2"/>
          </p:nvPr>
        </p:nvGraphicFramePr>
        <p:xfrm>
          <a:off x="4648200" y="1920875"/>
          <a:ext cx="4038600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2"/>
          <p:cNvPicPr>
            <a:picLocks noGrp="1" noChangeAspect="1"/>
          </p:cNvPicPr>
          <p:nvPr>
            <p:ph sz="half" idx="1"/>
          </p:nvPr>
        </p:nvPicPr>
        <p:blipFill>
          <a:blip r:embed="rId7"/>
          <a:srcRect l="2425" b="31618"/>
          <a:stretch>
            <a:fillRect/>
          </a:stretch>
        </p:blipFill>
        <p:spPr bwMode="auto">
          <a:xfrm>
            <a:off x="697098" y="1920875"/>
            <a:ext cx="3558803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Основные показатели финансово-хозяйственной деятельности системы образования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3400419"/>
              </p:ext>
            </p:extLst>
          </p:nvPr>
        </p:nvGraphicFramePr>
        <p:xfrm>
          <a:off x="457200" y="1556792"/>
          <a:ext cx="7715200" cy="5583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00"/>
                <a:gridCol w="3857600"/>
              </a:tblGrid>
              <a:tr h="1863664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 программа "Развитие образования в Прибайкальском районе  в 2015 – 2017 годах и на период до 2020 года «, финансирование</a:t>
                      </a: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 2018 году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494654,9 тыс. рублей</a:t>
                      </a:r>
                      <a:endParaRPr lang="ru-RU" dirty="0"/>
                    </a:p>
                  </a:txBody>
                  <a:tcPr/>
                </a:tc>
              </a:tr>
              <a:tr h="686613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"Дошкольное образование "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109767,1 тыс. руб.. 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5751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"Общее образование "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295512,9 тыс. руб. </a:t>
                      </a:r>
                      <a:endParaRPr lang="ru-RU" dirty="0"/>
                    </a:p>
                  </a:txBody>
                  <a:tcPr/>
                </a:tc>
              </a:tr>
              <a:tr h="397800">
                <a:tc>
                  <a:txBody>
                    <a:bodyPr/>
                    <a:lstStyle/>
                    <a:p>
                      <a:r>
                        <a:rPr lang="ru-RU" dirty="0" smtClean="0"/>
                        <a:t> "Дополнительное образование "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29904,3 тыс. руб. </a:t>
                      </a:r>
                      <a:endParaRPr lang="ru-RU" dirty="0"/>
                    </a:p>
                  </a:txBody>
                  <a:tcPr/>
                </a:tc>
              </a:tr>
              <a:tr h="686613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"Детский отдых "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4456,6 тыс. руб. 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686613">
                <a:tc>
                  <a:txBody>
                    <a:bodyPr/>
                    <a:lstStyle/>
                    <a:p>
                      <a:r>
                        <a:rPr lang="ru-RU" dirty="0" smtClean="0"/>
                        <a:t>"Другие вопросы в области образования "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55005,2тыс. руб. </a:t>
                      </a:r>
                      <a:endParaRPr lang="ru-RU" dirty="0"/>
                    </a:p>
                  </a:txBody>
                  <a:tcPr/>
                </a:tc>
              </a:tr>
              <a:tr h="686613">
                <a:tc gridSpan="2"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 этом финансирование из регионального бюджета составило  370187,5 тыс. руб., из  муниципального бюджета - 124467,4тыс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40879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Заработная плата (Указ 597)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642910" y="1397000"/>
          <a:ext cx="8501090" cy="488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45835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Количественные  и качественные </a:t>
            </a:r>
            <a:r>
              <a:rPr lang="ru-RU" sz="2800" b="1" dirty="0" smtClean="0"/>
              <a:t>показатели деятельности 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460971"/>
              </p:ext>
            </p:extLst>
          </p:nvPr>
        </p:nvGraphicFramePr>
        <p:xfrm>
          <a:off x="457200" y="1052737"/>
          <a:ext cx="8229600" cy="6318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0824"/>
                <a:gridCol w="936104"/>
                <a:gridCol w="864096"/>
                <a:gridCol w="864096"/>
                <a:gridCol w="1234480"/>
              </a:tblGrid>
              <a:tr h="837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Показатели КП СЭР МО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Ед.изм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ПЛАН      2018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ФАКТ           2018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Выполнение программы,       %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37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Удельный вес лиц, сдавших единый государственный экзамен, от числа выпускников, участвующих в едином государственном экзамене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97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97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2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Охват детей разными формами предоставления услуг дошкольного образования ( от3 до 7 лет)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78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67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85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37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 детей в возрасте от 5 до 18 лет, обучающихся по дополнительным образовательным программам, в общей численности детей этого возраста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1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Численность занятых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950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950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1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Среднемесячная заработная плата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руб.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26203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26203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1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Платные услуги населению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тыс.руб</a:t>
                      </a: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12000,00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12000,0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22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Доля населения возрастной категории от 7 до 15 лет включительно, получивших услугу по отдыху и оздоровлению на базе стационарных учреждений (санаторные лагеря, загородные лагеря)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2.5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2.5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37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Удельный вес детей в возрасте от 7 до 15 лет, охваченных всеми формами отдыха и оздоровления, к общему числу детей от 7 до 15 лет включительно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27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З</a:t>
            </a:r>
            <a:r>
              <a:rPr lang="ru-RU" sz="2800" dirty="0" smtClean="0"/>
              <a:t>адачи</a:t>
            </a:r>
            <a:r>
              <a:rPr lang="ru-RU" sz="2800" dirty="0"/>
              <a:t>, связанные с реализацией Национального проекта «Образование»</a:t>
            </a:r>
            <a:br>
              <a:rPr lang="ru-RU" sz="2800" dirty="0"/>
            </a:b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7853507"/>
              </p:ext>
            </p:extLst>
          </p:nvPr>
        </p:nvGraphicFramePr>
        <p:xfrm>
          <a:off x="457200" y="1484313"/>
          <a:ext cx="8229600" cy="4840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5576" y="1916832"/>
            <a:ext cx="1296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Проект «Современная школа»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483768" y="1916832"/>
            <a:ext cx="1224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Проект «Цифровая школа»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067944" y="1916832"/>
            <a:ext cx="13681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Проект «Успех каждого ребёнка»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580112" y="1916832"/>
            <a:ext cx="1080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Проект «Учитель </a:t>
            </a:r>
            <a:r>
              <a:rPr lang="ru-RU" dirty="0"/>
              <a:t>будущего»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236296" y="1988840"/>
            <a:ext cx="1008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Проект </a:t>
            </a:r>
            <a:r>
              <a:rPr lang="ru-RU" dirty="0"/>
              <a:t>«Демография»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868144" y="36450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714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/>
              <a:t>Независимая система оценки качества </a:t>
            </a:r>
            <a:r>
              <a:rPr lang="ru-RU" sz="3100" b="1" dirty="0" smtClean="0"/>
              <a:t>условий образовательной деятельности 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5353869"/>
              </p:ext>
            </p:extLst>
          </p:nvPr>
        </p:nvGraphicFramePr>
        <p:xfrm>
          <a:off x="457200" y="1935163"/>
          <a:ext cx="82296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  <a:r>
                        <a:rPr lang="ru-RU" sz="20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Интегральные показатели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МОУ ДО "Ильинский дом детского творчества"</a:t>
                      </a: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71,7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МОУ ДО "Турунтаевский дом детского творчества"</a:t>
                      </a: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59,4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МОУ ДО "Турунтаевская детско-юношеская  спортивная школа"</a:t>
                      </a: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81,3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МОУ ДО "Ильинская  детско-юношеская  спортивная школа"</a:t>
                      </a: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48,4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093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071678"/>
            <a:ext cx="8305800" cy="1643074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979</TotalTime>
  <Words>1080</Words>
  <Application>Microsoft Office PowerPoint</Application>
  <PresentationFormat>Экран (4:3)</PresentationFormat>
  <Paragraphs>244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Презентация PowerPoint</vt:lpstr>
      <vt:lpstr>Сеть образовательных организаций</vt:lpstr>
      <vt:lpstr>Дошкольное образование </vt:lpstr>
      <vt:lpstr>Доступность дошкольного образования</vt:lpstr>
      <vt:lpstr>МДОУ Зырянский детский сад «Одуванчик»</vt:lpstr>
      <vt:lpstr>Потребность в капитальном ремонте</vt:lpstr>
      <vt:lpstr>Кадровый состав учреждений  общего образования </vt:lpstr>
      <vt:lpstr>   Общее образование</vt:lpstr>
      <vt:lpstr>МОУ «Нестеровская СОШ»</vt:lpstr>
      <vt:lpstr>  </vt:lpstr>
      <vt:lpstr>Школы,  не соответствующие современным требованиям</vt:lpstr>
      <vt:lpstr>Результаты  работы с одаренными детьми </vt:lpstr>
      <vt:lpstr>Призёры  регионального этапа Всероссийской олимпиады школьников</vt:lpstr>
      <vt:lpstr>Результаты ЕГЭ</vt:lpstr>
      <vt:lpstr>Результаты ЕГЭ</vt:lpstr>
      <vt:lpstr>Дополнительное образование</vt:lpstr>
      <vt:lpstr>Дополнительное образование </vt:lpstr>
      <vt:lpstr>Приоритетный проект "Доступное дополнительное образование для детей"</vt:lpstr>
      <vt:lpstr>Основные показатели финансово-хозяйственной деятельности системы образования </vt:lpstr>
      <vt:lpstr>Заработная плата (Указ 597) </vt:lpstr>
      <vt:lpstr>Количественные  и качественные показатели деятельности </vt:lpstr>
      <vt:lpstr>Задачи, связанные с реализацией Национального проекта «Образование» </vt:lpstr>
      <vt:lpstr>Независимая система оценки качества условий образовательной деятельности  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Итоги деятельности за 2014-2015 учебный год</dc:title>
  <dc:creator>Ruo</dc:creator>
  <cp:lastModifiedBy>Elena</cp:lastModifiedBy>
  <cp:revision>130</cp:revision>
  <dcterms:created xsi:type="dcterms:W3CDTF">2015-08-24T10:11:45Z</dcterms:created>
  <dcterms:modified xsi:type="dcterms:W3CDTF">2019-05-20T06:38:45Z</dcterms:modified>
</cp:coreProperties>
</file>