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78" r:id="rId8"/>
    <p:sldId id="279" r:id="rId9"/>
    <p:sldId id="264" r:id="rId10"/>
    <p:sldId id="280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0" autoAdjust="0"/>
    <p:restoredTop sz="94660"/>
  </p:normalViewPr>
  <p:slideViewPr>
    <p:cSldViewPr>
      <p:cViewPr varScale="1">
        <p:scale>
          <a:sx n="89" d="100"/>
          <a:sy n="89" d="100"/>
        </p:scale>
        <p:origin x="-10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F8DB1A-E084-44AD-9D8E-71428A18404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63D913-49EF-4AE7-89C2-33D194526AB7}">
      <dgm:prSet/>
      <dgm:spPr/>
      <dgm:t>
        <a:bodyPr/>
        <a:lstStyle/>
        <a:p>
          <a:pPr algn="just" rtl="0"/>
          <a:r>
            <a:rPr lang="ru-RU" dirty="0" smtClean="0">
              <a:solidFill>
                <a:schemeClr val="tx1"/>
              </a:solidFill>
            </a:rPr>
            <a:t>Указ от 7 мая 2018 г. № 204 «О национальных целях и стратегических задачах развития Российской Федерации на период до 2024 года»</a:t>
          </a:r>
        </a:p>
        <a:p>
          <a:pPr algn="just" rtl="0"/>
          <a:r>
            <a:rPr lang="ru-RU" dirty="0" smtClean="0">
              <a:solidFill>
                <a:schemeClr val="tx1"/>
              </a:solidFill>
            </a:rPr>
            <a:t>определил новый вектор развития системы образования через разработку и реализацию на период до 2024 года национального проекта «Образование» </a:t>
          </a:r>
          <a:endParaRPr lang="ru-RU" dirty="0">
            <a:solidFill>
              <a:schemeClr val="tx1"/>
            </a:solidFill>
          </a:endParaRPr>
        </a:p>
      </dgm:t>
    </dgm:pt>
    <dgm:pt modelId="{DBC8B8C8-6312-4782-B0BB-6949ECCA3C96}" type="parTrans" cxnId="{9F381B81-F434-4F09-891A-F41E903155A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A4B0516-8A06-4367-923D-119C6549FF70}" type="sibTrans" cxnId="{9F381B81-F434-4F09-891A-F41E903155A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3EE42B1-BAA8-4C8A-87E0-BDE9387EC37F}" type="pres">
      <dgm:prSet presAssocID="{E2F8DB1A-E084-44AD-9D8E-71428A1840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01D0742-35AC-4C08-AC1F-3D93D6DCF2BF}" type="pres">
      <dgm:prSet presAssocID="{2E63D913-49EF-4AE7-89C2-33D194526AB7}" presName="parentText" presStyleLbl="node1" presStyleIdx="0" presStyleCnt="1" custScaleY="12460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C818BFF-DDFF-4E11-B16B-C468C04AD3C7}" type="presOf" srcId="{E2F8DB1A-E084-44AD-9D8E-71428A18404A}" destId="{F3EE42B1-BAA8-4C8A-87E0-BDE9387EC37F}" srcOrd="0" destOrd="0" presId="urn:microsoft.com/office/officeart/2005/8/layout/vList2"/>
    <dgm:cxn modelId="{6CCF296A-74F8-4B14-8318-219C56518FC7}" type="presOf" srcId="{2E63D913-49EF-4AE7-89C2-33D194526AB7}" destId="{D01D0742-35AC-4C08-AC1F-3D93D6DCF2BF}" srcOrd="0" destOrd="0" presId="urn:microsoft.com/office/officeart/2005/8/layout/vList2"/>
    <dgm:cxn modelId="{9F381B81-F434-4F09-891A-F41E903155A0}" srcId="{E2F8DB1A-E084-44AD-9D8E-71428A18404A}" destId="{2E63D913-49EF-4AE7-89C2-33D194526AB7}" srcOrd="0" destOrd="0" parTransId="{DBC8B8C8-6312-4782-B0BB-6949ECCA3C96}" sibTransId="{7A4B0516-8A06-4367-923D-119C6549FF70}"/>
    <dgm:cxn modelId="{6A7858AC-FDB1-4350-B772-4F39672717D2}" type="presParOf" srcId="{F3EE42B1-BAA8-4C8A-87E0-BDE9387EC37F}" destId="{D01D0742-35AC-4C08-AC1F-3D93D6DCF2B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92ECAFF-6AF3-4002-B025-0F0164C81122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7457372-F814-4EF1-B287-809C3E488CDF}">
      <dgm:prSet phldrT="[Текст]" custT="1"/>
      <dgm:spPr/>
      <dgm:t>
        <a:bodyPr/>
        <a:lstStyle/>
        <a:p>
          <a:r>
            <a:rPr lang="ru-RU" sz="2000" b="1" dirty="0" smtClean="0"/>
            <a:t>Снижение</a:t>
          </a:r>
          <a:r>
            <a:rPr lang="ru-RU" sz="1600" b="1" dirty="0" smtClean="0"/>
            <a:t> </a:t>
          </a:r>
          <a:endParaRPr lang="ru-RU" sz="1600" b="1" dirty="0"/>
        </a:p>
      </dgm:t>
    </dgm:pt>
    <dgm:pt modelId="{100214FB-FD1D-44DF-B534-706149B781D9}" type="parTrans" cxnId="{320B39C1-FA7A-4ABA-8BA8-67C19FF327FA}">
      <dgm:prSet/>
      <dgm:spPr/>
      <dgm:t>
        <a:bodyPr/>
        <a:lstStyle/>
        <a:p>
          <a:endParaRPr lang="ru-RU"/>
        </a:p>
      </dgm:t>
    </dgm:pt>
    <dgm:pt modelId="{E676C898-7C98-432D-8648-309AF844B6D7}" type="sibTrans" cxnId="{320B39C1-FA7A-4ABA-8BA8-67C19FF327FA}">
      <dgm:prSet/>
      <dgm:spPr/>
      <dgm:t>
        <a:bodyPr/>
        <a:lstStyle/>
        <a:p>
          <a:endParaRPr lang="ru-RU"/>
        </a:p>
      </dgm:t>
    </dgm:pt>
    <dgm:pt modelId="{5332C715-99B0-4114-99F3-2BFB8724C635}">
      <dgm:prSet phldrT="[Текст]" custT="1"/>
      <dgm:spPr/>
      <dgm:t>
        <a:bodyPr/>
        <a:lstStyle/>
        <a:p>
          <a:r>
            <a:rPr lang="ru-RU" sz="2000" b="1" dirty="0" smtClean="0"/>
            <a:t>Рост</a:t>
          </a:r>
          <a:endParaRPr lang="ru-RU" sz="2000" b="1" dirty="0"/>
        </a:p>
      </dgm:t>
    </dgm:pt>
    <dgm:pt modelId="{5E8A0412-10FF-4C58-A2CF-B2360C335E78}" type="parTrans" cxnId="{06C47C1E-8109-4F73-8861-0F4BAF287577}">
      <dgm:prSet/>
      <dgm:spPr/>
      <dgm:t>
        <a:bodyPr/>
        <a:lstStyle/>
        <a:p>
          <a:endParaRPr lang="ru-RU"/>
        </a:p>
      </dgm:t>
    </dgm:pt>
    <dgm:pt modelId="{F926DA7F-1484-4BBC-A520-B5A6374DB0FE}" type="sibTrans" cxnId="{06C47C1E-8109-4F73-8861-0F4BAF287577}">
      <dgm:prSet/>
      <dgm:spPr/>
      <dgm:t>
        <a:bodyPr/>
        <a:lstStyle/>
        <a:p>
          <a:endParaRPr lang="ru-RU"/>
        </a:p>
      </dgm:t>
    </dgm:pt>
    <dgm:pt modelId="{28A64162-3775-495A-9E96-D78B18783274}">
      <dgm:prSet phldrT="[Текст]" custT="1"/>
      <dgm:spPr/>
      <dgm:t>
        <a:bodyPr/>
        <a:lstStyle/>
        <a:p>
          <a:r>
            <a:rPr lang="ru-RU" sz="1600" b="1" dirty="0" smtClean="0"/>
            <a:t>На </a:t>
          </a:r>
          <a:r>
            <a:rPr lang="ru-RU" sz="2000" b="1" dirty="0" smtClean="0"/>
            <a:t>уровне</a:t>
          </a:r>
          <a:r>
            <a:rPr lang="ru-RU" sz="1600" b="1" dirty="0" smtClean="0"/>
            <a:t>  2019 года</a:t>
          </a:r>
          <a:endParaRPr lang="ru-RU" sz="1600" b="1" dirty="0"/>
        </a:p>
      </dgm:t>
    </dgm:pt>
    <dgm:pt modelId="{1AFA363E-82D8-475C-8F57-307CCD6D0E39}" type="parTrans" cxnId="{98013D39-6008-46D8-AE5F-3BF8AA6086F9}">
      <dgm:prSet/>
      <dgm:spPr/>
      <dgm:t>
        <a:bodyPr/>
        <a:lstStyle/>
        <a:p>
          <a:endParaRPr lang="ru-RU"/>
        </a:p>
      </dgm:t>
    </dgm:pt>
    <dgm:pt modelId="{82A145D8-906D-4A67-9E39-8105492A295C}" type="sibTrans" cxnId="{98013D39-6008-46D8-AE5F-3BF8AA6086F9}">
      <dgm:prSet/>
      <dgm:spPr/>
      <dgm:t>
        <a:bodyPr/>
        <a:lstStyle/>
        <a:p>
          <a:endParaRPr lang="ru-RU"/>
        </a:p>
      </dgm:t>
    </dgm:pt>
    <dgm:pt modelId="{78ACE37E-F6D6-4C70-9C81-D3642A30FEFD}">
      <dgm:prSet phldrT="[Текст]" custT="1"/>
      <dgm:spPr/>
      <dgm:t>
        <a:bodyPr/>
        <a:lstStyle/>
        <a:p>
          <a:r>
            <a:rPr lang="ru-RU" sz="2000" dirty="0" smtClean="0"/>
            <a:t>по истории</a:t>
          </a:r>
          <a:endParaRPr lang="ru-RU" sz="2000" dirty="0"/>
        </a:p>
      </dgm:t>
    </dgm:pt>
    <dgm:pt modelId="{8682C6AC-358E-449B-8AAA-2672B44745FD}" type="parTrans" cxnId="{D5764496-9E84-45A5-84EB-926B9CFC171E}">
      <dgm:prSet/>
      <dgm:spPr/>
      <dgm:t>
        <a:bodyPr/>
        <a:lstStyle/>
        <a:p>
          <a:endParaRPr lang="ru-RU"/>
        </a:p>
      </dgm:t>
    </dgm:pt>
    <dgm:pt modelId="{9EEE5D3C-2D4A-47E8-B73F-C89E6236EC1D}" type="sibTrans" cxnId="{D5764496-9E84-45A5-84EB-926B9CFC171E}">
      <dgm:prSet/>
      <dgm:spPr/>
      <dgm:t>
        <a:bodyPr/>
        <a:lstStyle/>
        <a:p>
          <a:endParaRPr lang="ru-RU"/>
        </a:p>
      </dgm:t>
    </dgm:pt>
    <dgm:pt modelId="{A902755F-DE58-46F0-B9A4-23228A93C356}">
      <dgm:prSet phldrT="[Текст]" custT="1"/>
      <dgm:spPr/>
      <dgm:t>
        <a:bodyPr/>
        <a:lstStyle/>
        <a:p>
          <a:endParaRPr lang="ru-RU" sz="2000" dirty="0"/>
        </a:p>
      </dgm:t>
    </dgm:pt>
    <dgm:pt modelId="{DF9F87E7-AE61-47A8-952B-8E402979ABC8}" type="parTrans" cxnId="{6809ED7C-7E02-4E3A-8A8D-73011E2B4362}">
      <dgm:prSet/>
      <dgm:spPr/>
      <dgm:t>
        <a:bodyPr/>
        <a:lstStyle/>
        <a:p>
          <a:endParaRPr lang="ru-RU"/>
        </a:p>
      </dgm:t>
    </dgm:pt>
    <dgm:pt modelId="{7BA90980-0869-4EB2-8810-054F07290777}" type="sibTrans" cxnId="{6809ED7C-7E02-4E3A-8A8D-73011E2B4362}">
      <dgm:prSet/>
      <dgm:spPr/>
      <dgm:t>
        <a:bodyPr/>
        <a:lstStyle/>
        <a:p>
          <a:endParaRPr lang="ru-RU"/>
        </a:p>
      </dgm:t>
    </dgm:pt>
    <dgm:pt modelId="{76E6DA59-331E-42F8-821D-01B9875E2E72}">
      <dgm:prSet phldrT="[Текст]" custT="1"/>
      <dgm:spPr/>
      <dgm:t>
        <a:bodyPr/>
        <a:lstStyle/>
        <a:p>
          <a:endParaRPr lang="ru-RU" sz="2000" dirty="0"/>
        </a:p>
      </dgm:t>
    </dgm:pt>
    <dgm:pt modelId="{BF476CE9-11E4-4B46-A27A-194835CBBD75}" type="parTrans" cxnId="{ADDB56F2-7A01-412B-8729-C8258738980D}">
      <dgm:prSet/>
      <dgm:spPr/>
      <dgm:t>
        <a:bodyPr/>
        <a:lstStyle/>
        <a:p>
          <a:endParaRPr lang="ru-RU"/>
        </a:p>
      </dgm:t>
    </dgm:pt>
    <dgm:pt modelId="{FC455C38-E2E1-490E-AE4E-13985BD245C6}" type="sibTrans" cxnId="{ADDB56F2-7A01-412B-8729-C8258738980D}">
      <dgm:prSet/>
      <dgm:spPr/>
      <dgm:t>
        <a:bodyPr/>
        <a:lstStyle/>
        <a:p>
          <a:endParaRPr lang="ru-RU"/>
        </a:p>
      </dgm:t>
    </dgm:pt>
    <dgm:pt modelId="{D05FDAF5-ADE2-4DF1-9EBB-D76CEFBA0FB2}">
      <dgm:prSet phldrT="[Текст]" custT="1"/>
      <dgm:spPr/>
      <dgm:t>
        <a:bodyPr/>
        <a:lstStyle/>
        <a:p>
          <a:endParaRPr lang="ru-RU" sz="2000" dirty="0"/>
        </a:p>
      </dgm:t>
    </dgm:pt>
    <dgm:pt modelId="{4E0FCE48-4429-45FC-B5C7-A3E2FF048B4A}" type="parTrans" cxnId="{DBEAB5FF-B53C-4F56-9434-F0CB1C4B9722}">
      <dgm:prSet/>
      <dgm:spPr/>
      <dgm:t>
        <a:bodyPr/>
        <a:lstStyle/>
        <a:p>
          <a:endParaRPr lang="ru-RU"/>
        </a:p>
      </dgm:t>
    </dgm:pt>
    <dgm:pt modelId="{7C154E51-D7B7-4FA3-AB93-0C42CC17A436}" type="sibTrans" cxnId="{DBEAB5FF-B53C-4F56-9434-F0CB1C4B9722}">
      <dgm:prSet/>
      <dgm:spPr/>
      <dgm:t>
        <a:bodyPr/>
        <a:lstStyle/>
        <a:p>
          <a:endParaRPr lang="ru-RU"/>
        </a:p>
      </dgm:t>
    </dgm:pt>
    <dgm:pt modelId="{CEB4A5E9-791F-47F5-A206-E078603B30FB}">
      <dgm:prSet phldrT="[Текст]" custT="1"/>
      <dgm:spPr/>
      <dgm:t>
        <a:bodyPr/>
        <a:lstStyle/>
        <a:p>
          <a:endParaRPr lang="ru-RU" sz="2000" dirty="0"/>
        </a:p>
      </dgm:t>
    </dgm:pt>
    <dgm:pt modelId="{3CD0B37A-F9E9-4E93-8E93-1C3FA1ECA314}" type="parTrans" cxnId="{C5EC39A7-01CE-424E-8A84-EB84ED75D659}">
      <dgm:prSet/>
      <dgm:spPr/>
      <dgm:t>
        <a:bodyPr/>
        <a:lstStyle/>
        <a:p>
          <a:endParaRPr lang="ru-RU"/>
        </a:p>
      </dgm:t>
    </dgm:pt>
    <dgm:pt modelId="{D3448938-B598-4E1D-8C87-7ED6F23401C6}" type="sibTrans" cxnId="{C5EC39A7-01CE-424E-8A84-EB84ED75D659}">
      <dgm:prSet/>
      <dgm:spPr/>
      <dgm:t>
        <a:bodyPr/>
        <a:lstStyle/>
        <a:p>
          <a:endParaRPr lang="ru-RU"/>
        </a:p>
      </dgm:t>
    </dgm:pt>
    <dgm:pt modelId="{A0B01F65-1581-4FCC-BA2B-378B9CD7A38E}">
      <dgm:prSet phldrT="[Текст]" custT="1"/>
      <dgm:spPr/>
      <dgm:t>
        <a:bodyPr/>
        <a:lstStyle/>
        <a:p>
          <a:endParaRPr lang="ru-RU" sz="2000" dirty="0"/>
        </a:p>
      </dgm:t>
    </dgm:pt>
    <dgm:pt modelId="{42E58100-6C61-44D3-940F-08454EEAAE62}" type="parTrans" cxnId="{D852FBAE-D11D-4C48-B60B-408E803B9CC7}">
      <dgm:prSet/>
      <dgm:spPr/>
      <dgm:t>
        <a:bodyPr/>
        <a:lstStyle/>
        <a:p>
          <a:endParaRPr lang="ru-RU"/>
        </a:p>
      </dgm:t>
    </dgm:pt>
    <dgm:pt modelId="{647CE2CD-A468-4E6A-9AC2-F5CD6F2EDF97}" type="sibTrans" cxnId="{D852FBAE-D11D-4C48-B60B-408E803B9CC7}">
      <dgm:prSet/>
      <dgm:spPr/>
      <dgm:t>
        <a:bodyPr/>
        <a:lstStyle/>
        <a:p>
          <a:endParaRPr lang="ru-RU"/>
        </a:p>
      </dgm:t>
    </dgm:pt>
    <dgm:pt modelId="{B9DE2633-B44B-4C05-9AD6-4E2016B8472C}">
      <dgm:prSet phldrT="[Текст]" custT="1"/>
      <dgm:spPr/>
      <dgm:t>
        <a:bodyPr/>
        <a:lstStyle/>
        <a:p>
          <a:endParaRPr lang="ru-RU" sz="2000" dirty="0"/>
        </a:p>
      </dgm:t>
    </dgm:pt>
    <dgm:pt modelId="{F3B396DA-6859-4161-B446-2D814052B5F8}" type="parTrans" cxnId="{62A9019C-6B5C-4E98-83F2-89B6CA29BF22}">
      <dgm:prSet/>
      <dgm:spPr/>
      <dgm:t>
        <a:bodyPr/>
        <a:lstStyle/>
        <a:p>
          <a:endParaRPr lang="ru-RU"/>
        </a:p>
      </dgm:t>
    </dgm:pt>
    <dgm:pt modelId="{D3B8C43E-BFC4-43F7-B027-DFC03F299C9B}" type="sibTrans" cxnId="{62A9019C-6B5C-4E98-83F2-89B6CA29BF22}">
      <dgm:prSet/>
      <dgm:spPr/>
      <dgm:t>
        <a:bodyPr/>
        <a:lstStyle/>
        <a:p>
          <a:endParaRPr lang="ru-RU"/>
        </a:p>
      </dgm:t>
    </dgm:pt>
    <dgm:pt modelId="{5F3F8430-236C-4662-9A5B-536AF54419BF}">
      <dgm:prSet phldrT="[Текст]" custT="1"/>
      <dgm:spPr/>
      <dgm:t>
        <a:bodyPr/>
        <a:lstStyle/>
        <a:p>
          <a:endParaRPr lang="ru-RU" sz="2000" dirty="0"/>
        </a:p>
      </dgm:t>
    </dgm:pt>
    <dgm:pt modelId="{A9575669-C82D-4EFB-989D-C71E867F184A}" type="parTrans" cxnId="{58136088-17FC-4D77-8A83-D2D2A9A7B472}">
      <dgm:prSet/>
      <dgm:spPr/>
      <dgm:t>
        <a:bodyPr/>
        <a:lstStyle/>
        <a:p>
          <a:endParaRPr lang="ru-RU"/>
        </a:p>
      </dgm:t>
    </dgm:pt>
    <dgm:pt modelId="{FB2CFEF3-9EBA-40AC-9687-24EEDC693A94}" type="sibTrans" cxnId="{58136088-17FC-4D77-8A83-D2D2A9A7B472}">
      <dgm:prSet/>
      <dgm:spPr/>
      <dgm:t>
        <a:bodyPr/>
        <a:lstStyle/>
        <a:p>
          <a:endParaRPr lang="ru-RU"/>
        </a:p>
      </dgm:t>
    </dgm:pt>
    <dgm:pt modelId="{9174DF66-7958-41F2-979B-E8A2B1152C28}">
      <dgm:prSet phldrT="[Текст]" custT="1"/>
      <dgm:spPr/>
      <dgm:t>
        <a:bodyPr/>
        <a:lstStyle/>
        <a:p>
          <a:endParaRPr lang="ru-RU" sz="2000" dirty="0"/>
        </a:p>
      </dgm:t>
    </dgm:pt>
    <dgm:pt modelId="{51D01B84-B670-41CF-BCD4-6D223F043EB1}" type="parTrans" cxnId="{E3F53560-4D58-47D1-88F5-A567659833CE}">
      <dgm:prSet/>
      <dgm:spPr/>
      <dgm:t>
        <a:bodyPr/>
        <a:lstStyle/>
        <a:p>
          <a:endParaRPr lang="ru-RU"/>
        </a:p>
      </dgm:t>
    </dgm:pt>
    <dgm:pt modelId="{F9E4D857-8DA4-4131-8383-651330D1C5CD}" type="sibTrans" cxnId="{E3F53560-4D58-47D1-88F5-A567659833CE}">
      <dgm:prSet/>
      <dgm:spPr/>
      <dgm:t>
        <a:bodyPr/>
        <a:lstStyle/>
        <a:p>
          <a:endParaRPr lang="ru-RU"/>
        </a:p>
      </dgm:t>
    </dgm:pt>
    <dgm:pt modelId="{A1ACEFCC-DB19-40FA-AC1C-807A55B5D9DB}">
      <dgm:prSet phldrT="[Текст]" custT="1"/>
      <dgm:spPr/>
      <dgm:t>
        <a:bodyPr/>
        <a:lstStyle/>
        <a:p>
          <a:r>
            <a:rPr lang="ru-RU" sz="2000" dirty="0" smtClean="0"/>
            <a:t>математике</a:t>
          </a:r>
          <a:endParaRPr lang="ru-RU" sz="2000" dirty="0"/>
        </a:p>
      </dgm:t>
    </dgm:pt>
    <dgm:pt modelId="{8FECC54E-B215-4969-AEEE-CF9EF55FC0D8}" type="parTrans" cxnId="{BE620D39-2E7E-47AE-9C4F-4022EB2D5A1F}">
      <dgm:prSet/>
      <dgm:spPr/>
      <dgm:t>
        <a:bodyPr/>
        <a:lstStyle/>
        <a:p>
          <a:endParaRPr lang="ru-RU"/>
        </a:p>
      </dgm:t>
    </dgm:pt>
    <dgm:pt modelId="{703BEF0A-9FDD-43E4-941C-B081CCE7B8A8}" type="sibTrans" cxnId="{BE620D39-2E7E-47AE-9C4F-4022EB2D5A1F}">
      <dgm:prSet/>
      <dgm:spPr/>
      <dgm:t>
        <a:bodyPr/>
        <a:lstStyle/>
        <a:p>
          <a:endParaRPr lang="ru-RU"/>
        </a:p>
      </dgm:t>
    </dgm:pt>
    <dgm:pt modelId="{E79D2E50-4C18-4EF7-BB9E-4356F904E8FE}">
      <dgm:prSet phldrT="[Текст]" custT="1"/>
      <dgm:spPr/>
      <dgm:t>
        <a:bodyPr/>
        <a:lstStyle/>
        <a:p>
          <a:r>
            <a:rPr lang="ru-RU" sz="2000" dirty="0" smtClean="0"/>
            <a:t>обществознанию</a:t>
          </a:r>
          <a:endParaRPr lang="ru-RU" sz="2000" dirty="0"/>
        </a:p>
      </dgm:t>
    </dgm:pt>
    <dgm:pt modelId="{658F85BA-049D-479B-9EDF-B17B71476BFF}" type="parTrans" cxnId="{0B4C9E3E-6E44-488D-A255-C50805F1DF02}">
      <dgm:prSet/>
      <dgm:spPr/>
      <dgm:t>
        <a:bodyPr/>
        <a:lstStyle/>
        <a:p>
          <a:endParaRPr lang="ru-RU"/>
        </a:p>
      </dgm:t>
    </dgm:pt>
    <dgm:pt modelId="{812C5225-8BB9-4CCA-BE79-5C396E52721B}" type="sibTrans" cxnId="{0B4C9E3E-6E44-488D-A255-C50805F1DF02}">
      <dgm:prSet/>
      <dgm:spPr/>
      <dgm:t>
        <a:bodyPr/>
        <a:lstStyle/>
        <a:p>
          <a:endParaRPr lang="ru-RU"/>
        </a:p>
      </dgm:t>
    </dgm:pt>
    <dgm:pt modelId="{778E2014-7E04-43B2-861A-951319B42F26}">
      <dgm:prSet phldrT="[Текст]" custT="1"/>
      <dgm:spPr/>
      <dgm:t>
        <a:bodyPr/>
        <a:lstStyle/>
        <a:p>
          <a:r>
            <a:rPr lang="ru-RU" sz="2000" dirty="0" smtClean="0"/>
            <a:t>географии</a:t>
          </a:r>
          <a:endParaRPr lang="ru-RU" sz="2000" dirty="0"/>
        </a:p>
      </dgm:t>
    </dgm:pt>
    <dgm:pt modelId="{AB4F4B08-6A02-41A2-854A-889491F2E62D}" type="parTrans" cxnId="{9CFD1A25-E36C-4B86-B2ED-55DD1107E55F}">
      <dgm:prSet/>
      <dgm:spPr/>
      <dgm:t>
        <a:bodyPr/>
        <a:lstStyle/>
        <a:p>
          <a:endParaRPr lang="ru-RU"/>
        </a:p>
      </dgm:t>
    </dgm:pt>
    <dgm:pt modelId="{86A5DE29-CD39-4FBD-AB21-301642762952}" type="sibTrans" cxnId="{9CFD1A25-E36C-4B86-B2ED-55DD1107E55F}">
      <dgm:prSet/>
      <dgm:spPr/>
      <dgm:t>
        <a:bodyPr/>
        <a:lstStyle/>
        <a:p>
          <a:endParaRPr lang="ru-RU"/>
        </a:p>
      </dgm:t>
    </dgm:pt>
    <dgm:pt modelId="{8AA2145A-E726-4D5D-B7E4-BB473D4FCFBB}">
      <dgm:prSet phldrT="[Текст]" custT="1"/>
      <dgm:spPr/>
      <dgm:t>
        <a:bodyPr/>
        <a:lstStyle/>
        <a:p>
          <a:r>
            <a:rPr lang="ru-RU" sz="2000" dirty="0" smtClean="0"/>
            <a:t>биологии</a:t>
          </a:r>
          <a:endParaRPr lang="ru-RU" sz="2000" dirty="0"/>
        </a:p>
      </dgm:t>
    </dgm:pt>
    <dgm:pt modelId="{F239C2F0-B85D-4EBE-886A-3D965F6BA028}" type="parTrans" cxnId="{A94FAB8C-3295-4A9D-ACAC-0693F8D71C74}">
      <dgm:prSet/>
      <dgm:spPr/>
      <dgm:t>
        <a:bodyPr/>
        <a:lstStyle/>
        <a:p>
          <a:endParaRPr lang="ru-RU"/>
        </a:p>
      </dgm:t>
    </dgm:pt>
    <dgm:pt modelId="{0502D580-DFA3-44EC-A35B-F65DA68E44A6}" type="sibTrans" cxnId="{A94FAB8C-3295-4A9D-ACAC-0693F8D71C74}">
      <dgm:prSet/>
      <dgm:spPr/>
      <dgm:t>
        <a:bodyPr/>
        <a:lstStyle/>
        <a:p>
          <a:endParaRPr lang="ru-RU"/>
        </a:p>
      </dgm:t>
    </dgm:pt>
    <dgm:pt modelId="{22F1DFF1-17B0-484F-B2B8-F9883DFC2644}">
      <dgm:prSet phldrT="[Текст]" custT="1"/>
      <dgm:spPr/>
      <dgm:t>
        <a:bodyPr/>
        <a:lstStyle/>
        <a:p>
          <a:r>
            <a:rPr lang="ru-RU" sz="2000" dirty="0" smtClean="0"/>
            <a:t>химии </a:t>
          </a:r>
          <a:endParaRPr lang="ru-RU" sz="2000" dirty="0"/>
        </a:p>
      </dgm:t>
    </dgm:pt>
    <dgm:pt modelId="{55B97B0F-27E9-4DC8-A48A-B95198CCF321}" type="parTrans" cxnId="{D6302D37-373B-462F-8784-56CFAD0E1D93}">
      <dgm:prSet/>
      <dgm:spPr/>
      <dgm:t>
        <a:bodyPr/>
        <a:lstStyle/>
        <a:p>
          <a:endParaRPr lang="ru-RU"/>
        </a:p>
      </dgm:t>
    </dgm:pt>
    <dgm:pt modelId="{9B54588A-2037-426F-8707-6C56015AA264}" type="sibTrans" cxnId="{D6302D37-373B-462F-8784-56CFAD0E1D93}">
      <dgm:prSet/>
      <dgm:spPr/>
      <dgm:t>
        <a:bodyPr/>
        <a:lstStyle/>
        <a:p>
          <a:endParaRPr lang="ru-RU"/>
        </a:p>
      </dgm:t>
    </dgm:pt>
    <dgm:pt modelId="{383B6F96-C6E9-40D2-A1A4-39C9396DACBC}">
      <dgm:prSet phldrT="[Текст]" custT="1"/>
      <dgm:spPr/>
      <dgm:t>
        <a:bodyPr/>
        <a:lstStyle/>
        <a:p>
          <a:r>
            <a:rPr lang="ru-RU" sz="2000" dirty="0" smtClean="0"/>
            <a:t>физике</a:t>
          </a:r>
          <a:endParaRPr lang="ru-RU" sz="2000" dirty="0"/>
        </a:p>
      </dgm:t>
    </dgm:pt>
    <dgm:pt modelId="{644A3058-F45D-4D65-82F6-440E755B71A2}" type="parTrans" cxnId="{CEF9CB66-6102-4CD1-9F1E-AB0F4381B4C4}">
      <dgm:prSet/>
      <dgm:spPr/>
      <dgm:t>
        <a:bodyPr/>
        <a:lstStyle/>
        <a:p>
          <a:endParaRPr lang="ru-RU"/>
        </a:p>
      </dgm:t>
    </dgm:pt>
    <dgm:pt modelId="{2D73BA97-23AD-408D-98A2-22806C8B0BA9}" type="sibTrans" cxnId="{CEF9CB66-6102-4CD1-9F1E-AB0F4381B4C4}">
      <dgm:prSet/>
      <dgm:spPr/>
      <dgm:t>
        <a:bodyPr/>
        <a:lstStyle/>
        <a:p>
          <a:endParaRPr lang="ru-RU"/>
        </a:p>
      </dgm:t>
    </dgm:pt>
    <dgm:pt modelId="{0AE61D5B-6CF8-40DD-AB72-369F098732D1}">
      <dgm:prSet phldrT="[Текст]" custT="1"/>
      <dgm:spPr/>
      <dgm:t>
        <a:bodyPr/>
        <a:lstStyle/>
        <a:p>
          <a:r>
            <a:rPr lang="ru-RU" sz="2000" dirty="0" smtClean="0"/>
            <a:t>английскому языку</a:t>
          </a:r>
          <a:endParaRPr lang="ru-RU" sz="2000" dirty="0"/>
        </a:p>
      </dgm:t>
    </dgm:pt>
    <dgm:pt modelId="{CD8ADD3F-42DC-4DB1-BA2C-CDC8CACA584D}" type="parTrans" cxnId="{F92D45A8-C6F3-40AB-A0B8-4BDF78FCE5D5}">
      <dgm:prSet/>
      <dgm:spPr/>
      <dgm:t>
        <a:bodyPr/>
        <a:lstStyle/>
        <a:p>
          <a:endParaRPr lang="ru-RU"/>
        </a:p>
      </dgm:t>
    </dgm:pt>
    <dgm:pt modelId="{52385FF9-48B0-475A-AA52-A0D069CD2099}" type="sibTrans" cxnId="{F92D45A8-C6F3-40AB-A0B8-4BDF78FCE5D5}">
      <dgm:prSet/>
      <dgm:spPr/>
      <dgm:t>
        <a:bodyPr/>
        <a:lstStyle/>
        <a:p>
          <a:endParaRPr lang="ru-RU"/>
        </a:p>
      </dgm:t>
    </dgm:pt>
    <dgm:pt modelId="{A1A8EFFB-0815-458E-994F-F26A27F67694}">
      <dgm:prSet phldrT="[Текст]" custT="1"/>
      <dgm:spPr/>
      <dgm:t>
        <a:bodyPr/>
        <a:lstStyle/>
        <a:p>
          <a:r>
            <a:rPr lang="ru-RU" sz="2000" dirty="0" smtClean="0"/>
            <a:t>по русскому языку</a:t>
          </a:r>
          <a:endParaRPr lang="ru-RU" sz="2000" dirty="0"/>
        </a:p>
      </dgm:t>
    </dgm:pt>
    <dgm:pt modelId="{5798A95F-7137-4087-B21F-7AD14B32E1FA}" type="parTrans" cxnId="{63C9EADB-560A-4AA7-BFC3-B64BF5102A19}">
      <dgm:prSet/>
      <dgm:spPr/>
      <dgm:t>
        <a:bodyPr/>
        <a:lstStyle/>
        <a:p>
          <a:endParaRPr lang="ru-RU"/>
        </a:p>
      </dgm:t>
    </dgm:pt>
    <dgm:pt modelId="{2CE19676-70D2-46D8-A9CD-2FB1ACB706AD}" type="sibTrans" cxnId="{63C9EADB-560A-4AA7-BFC3-B64BF5102A19}">
      <dgm:prSet/>
      <dgm:spPr/>
      <dgm:t>
        <a:bodyPr/>
        <a:lstStyle/>
        <a:p>
          <a:endParaRPr lang="ru-RU"/>
        </a:p>
      </dgm:t>
    </dgm:pt>
    <dgm:pt modelId="{95AECDF6-B0FC-45A4-B7AB-6FDFFCEAD7AF}">
      <dgm:prSet phldrT="[Текст]" custT="1"/>
      <dgm:spPr/>
      <dgm:t>
        <a:bodyPr/>
        <a:lstStyle/>
        <a:p>
          <a:endParaRPr lang="ru-RU" sz="2000" dirty="0"/>
        </a:p>
      </dgm:t>
    </dgm:pt>
    <dgm:pt modelId="{190188DA-BB77-4412-9FE7-A05C675C92CC}" type="parTrans" cxnId="{B86EBF7F-D8C2-44F4-BA6C-83742159F880}">
      <dgm:prSet/>
      <dgm:spPr/>
      <dgm:t>
        <a:bodyPr/>
        <a:lstStyle/>
        <a:p>
          <a:endParaRPr lang="ru-RU"/>
        </a:p>
      </dgm:t>
    </dgm:pt>
    <dgm:pt modelId="{3384C115-1C89-4CE5-81DD-B37363E42454}" type="sibTrans" cxnId="{B86EBF7F-D8C2-44F4-BA6C-83742159F880}">
      <dgm:prSet/>
      <dgm:spPr/>
      <dgm:t>
        <a:bodyPr/>
        <a:lstStyle/>
        <a:p>
          <a:endParaRPr lang="ru-RU"/>
        </a:p>
      </dgm:t>
    </dgm:pt>
    <dgm:pt modelId="{1F97CD7D-5AB2-4AAC-B02B-EAC26E6F86AD}">
      <dgm:prSet phldrT="[Текст]" custT="1"/>
      <dgm:spPr/>
      <dgm:t>
        <a:bodyPr/>
        <a:lstStyle/>
        <a:p>
          <a:r>
            <a:rPr lang="ru-RU" sz="2000" dirty="0" smtClean="0"/>
            <a:t>по литературе </a:t>
          </a:r>
          <a:endParaRPr lang="ru-RU" sz="2000" dirty="0"/>
        </a:p>
      </dgm:t>
    </dgm:pt>
    <dgm:pt modelId="{5E47DF93-3AD9-45B7-B442-7BCDC0B1BB6B}" type="parTrans" cxnId="{072E17E6-30B9-49DD-88AC-8BB3465ECD57}">
      <dgm:prSet/>
      <dgm:spPr/>
      <dgm:t>
        <a:bodyPr/>
        <a:lstStyle/>
        <a:p>
          <a:endParaRPr lang="ru-RU"/>
        </a:p>
      </dgm:t>
    </dgm:pt>
    <dgm:pt modelId="{FF2FC2F9-CFD2-486D-AF07-729AEA6C4EF6}" type="sibTrans" cxnId="{072E17E6-30B9-49DD-88AC-8BB3465ECD57}">
      <dgm:prSet/>
      <dgm:spPr/>
      <dgm:t>
        <a:bodyPr/>
        <a:lstStyle/>
        <a:p>
          <a:endParaRPr lang="ru-RU"/>
        </a:p>
      </dgm:t>
    </dgm:pt>
    <dgm:pt modelId="{D5AC3674-6D0F-455A-B7CA-12574E6ECA79}">
      <dgm:prSet phldrT="[Текст]" custT="1"/>
      <dgm:spPr/>
      <dgm:t>
        <a:bodyPr/>
        <a:lstStyle/>
        <a:p>
          <a:endParaRPr lang="ru-RU" sz="2000" dirty="0"/>
        </a:p>
      </dgm:t>
    </dgm:pt>
    <dgm:pt modelId="{5DFE1EBE-0459-4631-BE7F-502ED566F77B}" type="parTrans" cxnId="{9FE441BF-1FE1-48F4-A369-34DFC33B0B94}">
      <dgm:prSet/>
      <dgm:spPr/>
      <dgm:t>
        <a:bodyPr/>
        <a:lstStyle/>
        <a:p>
          <a:endParaRPr lang="ru-RU"/>
        </a:p>
      </dgm:t>
    </dgm:pt>
    <dgm:pt modelId="{88005C1F-3947-4416-AE86-7FF749D46277}" type="sibTrans" cxnId="{9FE441BF-1FE1-48F4-A369-34DFC33B0B94}">
      <dgm:prSet/>
      <dgm:spPr/>
      <dgm:t>
        <a:bodyPr/>
        <a:lstStyle/>
        <a:p>
          <a:endParaRPr lang="ru-RU"/>
        </a:p>
      </dgm:t>
    </dgm:pt>
    <dgm:pt modelId="{7BEAD0B0-B2EC-4679-870C-EEC618604735}">
      <dgm:prSet phldrT="[Текст]" custT="1"/>
      <dgm:spPr/>
      <dgm:t>
        <a:bodyPr/>
        <a:lstStyle/>
        <a:p>
          <a:endParaRPr lang="ru-RU" sz="2000" dirty="0"/>
        </a:p>
      </dgm:t>
    </dgm:pt>
    <dgm:pt modelId="{297D74C5-FC4B-48A0-A93D-4989031AA181}" type="parTrans" cxnId="{6DABB09E-8658-49FA-AA18-EBECC5A597C9}">
      <dgm:prSet/>
      <dgm:spPr/>
      <dgm:t>
        <a:bodyPr/>
        <a:lstStyle/>
        <a:p>
          <a:endParaRPr lang="ru-RU"/>
        </a:p>
      </dgm:t>
    </dgm:pt>
    <dgm:pt modelId="{CBA5C75D-6648-43FF-8797-46816FDA3537}" type="sibTrans" cxnId="{6DABB09E-8658-49FA-AA18-EBECC5A597C9}">
      <dgm:prSet/>
      <dgm:spPr/>
      <dgm:t>
        <a:bodyPr/>
        <a:lstStyle/>
        <a:p>
          <a:endParaRPr lang="ru-RU"/>
        </a:p>
      </dgm:t>
    </dgm:pt>
    <dgm:pt modelId="{26A7C80A-C74C-45DC-971E-A235CC15D5AC}">
      <dgm:prSet phldrT="[Текст]" custT="1"/>
      <dgm:spPr/>
      <dgm:t>
        <a:bodyPr/>
        <a:lstStyle/>
        <a:p>
          <a:endParaRPr lang="ru-RU" sz="2000" dirty="0"/>
        </a:p>
      </dgm:t>
    </dgm:pt>
    <dgm:pt modelId="{0A3C137B-D9AC-440B-80CF-2D8B9A8846DF}" type="parTrans" cxnId="{D806EBF7-6E21-4CC0-BD13-152D89410C99}">
      <dgm:prSet/>
      <dgm:spPr/>
      <dgm:t>
        <a:bodyPr/>
        <a:lstStyle/>
        <a:p>
          <a:endParaRPr lang="ru-RU"/>
        </a:p>
      </dgm:t>
    </dgm:pt>
    <dgm:pt modelId="{096545A6-FF10-441F-8201-0D013776D5FF}" type="sibTrans" cxnId="{D806EBF7-6E21-4CC0-BD13-152D89410C99}">
      <dgm:prSet/>
      <dgm:spPr/>
      <dgm:t>
        <a:bodyPr/>
        <a:lstStyle/>
        <a:p>
          <a:endParaRPr lang="ru-RU"/>
        </a:p>
      </dgm:t>
    </dgm:pt>
    <dgm:pt modelId="{63882CE0-5724-47EB-920B-35AC2F4BEA75}" type="pres">
      <dgm:prSet presAssocID="{592ECAFF-6AF3-4002-B025-0F0164C8112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C11D0C-862D-4DD1-97F9-2239B88C4B65}" type="pres">
      <dgm:prSet presAssocID="{67457372-F814-4EF1-B287-809C3E488CDF}" presName="composite" presStyleCnt="0"/>
      <dgm:spPr/>
    </dgm:pt>
    <dgm:pt modelId="{599C2179-D693-4252-9F29-ECB65411556A}" type="pres">
      <dgm:prSet presAssocID="{67457372-F814-4EF1-B287-809C3E488CDF}" presName="parTx" presStyleLbl="alignNode1" presStyleIdx="0" presStyleCnt="3" custLinFactNeighborX="-1190" custLinFactNeighborY="703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B5EFE1-8C75-4356-8CFC-3EFE2456EB02}" type="pres">
      <dgm:prSet presAssocID="{67457372-F814-4EF1-B287-809C3E488CDF}" presName="desTx" presStyleLbl="alignAccFollowNode1" presStyleIdx="0" presStyleCnt="3" custLinFactNeighborX="-1190" custLinFactNeighborY="5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83641E-59F9-49FF-8AA9-EE7911C33630}" type="pres">
      <dgm:prSet presAssocID="{E676C898-7C98-432D-8648-309AF844B6D7}" presName="space" presStyleCnt="0"/>
      <dgm:spPr/>
    </dgm:pt>
    <dgm:pt modelId="{BD18DB60-6603-417F-8436-C2410A9E9677}" type="pres">
      <dgm:prSet presAssocID="{5332C715-99B0-4114-99F3-2BFB8724C635}" presName="composite" presStyleCnt="0"/>
      <dgm:spPr/>
    </dgm:pt>
    <dgm:pt modelId="{96DB4979-B6C4-4B26-89B0-105B07DB83A0}" type="pres">
      <dgm:prSet presAssocID="{5332C715-99B0-4114-99F3-2BFB8724C635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17B3A6-BECA-4CAB-A8E6-42380426710F}" type="pres">
      <dgm:prSet presAssocID="{5332C715-99B0-4114-99F3-2BFB8724C635}" presName="desTx" presStyleLbl="alignAccFollowNode1" presStyleIdx="1" presStyleCnt="3" custLinFactNeighborX="2181" custLinFactNeighborY="-13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A90021-F246-4524-9EED-3E9B8EC61688}" type="pres">
      <dgm:prSet presAssocID="{F926DA7F-1484-4BBC-A520-B5A6374DB0FE}" presName="space" presStyleCnt="0"/>
      <dgm:spPr/>
    </dgm:pt>
    <dgm:pt modelId="{90A8A692-0F6C-4C6E-99B5-0E69B4EB8E49}" type="pres">
      <dgm:prSet presAssocID="{28A64162-3775-495A-9E96-D78B18783274}" presName="composite" presStyleCnt="0"/>
      <dgm:spPr/>
    </dgm:pt>
    <dgm:pt modelId="{70A9EC3F-C429-4643-81E9-EE095E8F462B}" type="pres">
      <dgm:prSet presAssocID="{28A64162-3775-495A-9E96-D78B18783274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71C360-F8B6-4AB7-87E8-DEF142D9584A}" type="pres">
      <dgm:prSet presAssocID="{28A64162-3775-495A-9E96-D78B18783274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2A9019C-6B5C-4E98-83F2-89B6CA29BF22}" srcId="{67457372-F814-4EF1-B287-809C3E488CDF}" destId="{B9DE2633-B44B-4C05-9AD6-4E2016B8472C}" srcOrd="12" destOrd="0" parTransId="{F3B396DA-6859-4161-B446-2D814052B5F8}" sibTransId="{D3B8C43E-BFC4-43F7-B027-DFC03F299C9B}"/>
    <dgm:cxn modelId="{DBEAB5FF-B53C-4F56-9434-F0CB1C4B9722}" srcId="{67457372-F814-4EF1-B287-809C3E488CDF}" destId="{D05FDAF5-ADE2-4DF1-9EBB-D76CEFBA0FB2}" srcOrd="9" destOrd="0" parTransId="{4E0FCE48-4429-45FC-B5C7-A3E2FF048B4A}" sibTransId="{7C154E51-D7B7-4FA3-AB93-0C42CC17A436}"/>
    <dgm:cxn modelId="{7998812C-89BE-4C2E-BA1D-A151F45E37BD}" type="presOf" srcId="{8AA2145A-E726-4D5D-B7E4-BB473D4FCFBB}" destId="{00B5EFE1-8C75-4356-8CFC-3EFE2456EB02}" srcOrd="0" destOrd="4" presId="urn:microsoft.com/office/officeart/2005/8/layout/hList1"/>
    <dgm:cxn modelId="{BE620D39-2E7E-47AE-9C4F-4022EB2D5A1F}" srcId="{67457372-F814-4EF1-B287-809C3E488CDF}" destId="{A1ACEFCC-DB19-40FA-AC1C-807A55B5D9DB}" srcOrd="1" destOrd="0" parTransId="{8FECC54E-B215-4969-AEEE-CF9EF55FC0D8}" sibTransId="{703BEF0A-9FDD-43E4-941C-B081CCE7B8A8}"/>
    <dgm:cxn modelId="{43EA4A2B-7E57-4238-A0DF-9DE311AEEC2D}" type="presOf" srcId="{A0B01F65-1581-4FCC-BA2B-378B9CD7A38E}" destId="{00B5EFE1-8C75-4356-8CFC-3EFE2456EB02}" srcOrd="0" destOrd="11" presId="urn:microsoft.com/office/officeart/2005/8/layout/hList1"/>
    <dgm:cxn modelId="{7E73FDD9-33E1-4876-A2F1-623A86FCCA84}" type="presOf" srcId="{D5AC3674-6D0F-455A-B7CA-12574E6ECA79}" destId="{6C17B3A6-BECA-4CAB-A8E6-42380426710F}" srcOrd="0" destOrd="1" presId="urn:microsoft.com/office/officeart/2005/8/layout/hList1"/>
    <dgm:cxn modelId="{ADDB56F2-7A01-412B-8729-C8258738980D}" srcId="{67457372-F814-4EF1-B287-809C3E488CDF}" destId="{76E6DA59-331E-42F8-821D-01B9875E2E72}" srcOrd="8" destOrd="0" parTransId="{BF476CE9-11E4-4B46-A27A-194835CBBD75}" sibTransId="{FC455C38-E2E1-490E-AE4E-13985BD245C6}"/>
    <dgm:cxn modelId="{F28764DE-0857-4CE5-B2D7-AE8D93990EB2}" type="presOf" srcId="{592ECAFF-6AF3-4002-B025-0F0164C81122}" destId="{63882CE0-5724-47EB-920B-35AC2F4BEA75}" srcOrd="0" destOrd="0" presId="urn:microsoft.com/office/officeart/2005/8/layout/hList1"/>
    <dgm:cxn modelId="{6DABB09E-8658-49FA-AA18-EBECC5A597C9}" srcId="{28A64162-3775-495A-9E96-D78B18783274}" destId="{7BEAD0B0-B2EC-4679-870C-EEC618604735}" srcOrd="0" destOrd="0" parTransId="{297D74C5-FC4B-48A0-A93D-4989031AA181}" sibTransId="{CBA5C75D-6648-43FF-8797-46816FDA3537}"/>
    <dgm:cxn modelId="{E2674AEB-1780-4F8D-9D73-A2ECF676EA8E}" type="presOf" srcId="{76E6DA59-331E-42F8-821D-01B9875E2E72}" destId="{00B5EFE1-8C75-4356-8CFC-3EFE2456EB02}" srcOrd="0" destOrd="8" presId="urn:microsoft.com/office/officeart/2005/8/layout/hList1"/>
    <dgm:cxn modelId="{97B4639C-9564-448B-96EC-A08F0D9B1034}" type="presOf" srcId="{A902755F-DE58-46F0-B9A4-23228A93C356}" destId="{00B5EFE1-8C75-4356-8CFC-3EFE2456EB02}" srcOrd="0" destOrd="15" presId="urn:microsoft.com/office/officeart/2005/8/layout/hList1"/>
    <dgm:cxn modelId="{63C9EADB-560A-4AA7-BFC3-B64BF5102A19}" srcId="{67457372-F814-4EF1-B287-809C3E488CDF}" destId="{A1A8EFFB-0815-458E-994F-F26A27F67694}" srcOrd="0" destOrd="0" parTransId="{5798A95F-7137-4087-B21F-7AD14B32E1FA}" sibTransId="{2CE19676-70D2-46D8-A9CD-2FB1ACB706AD}"/>
    <dgm:cxn modelId="{CEF9CB66-6102-4CD1-9F1E-AB0F4381B4C4}" srcId="{67457372-F814-4EF1-B287-809C3E488CDF}" destId="{383B6F96-C6E9-40D2-A1A4-39C9396DACBC}" srcOrd="6" destOrd="0" parTransId="{644A3058-F45D-4D65-82F6-440E755B71A2}" sibTransId="{2D73BA97-23AD-408D-98A2-22806C8B0BA9}"/>
    <dgm:cxn modelId="{DF09D4E6-3386-484A-A247-DFC42AF1991A}" type="presOf" srcId="{22F1DFF1-17B0-484F-B2B8-F9883DFC2644}" destId="{00B5EFE1-8C75-4356-8CFC-3EFE2456EB02}" srcOrd="0" destOrd="5" presId="urn:microsoft.com/office/officeart/2005/8/layout/hList1"/>
    <dgm:cxn modelId="{9F280A28-DB45-4620-B0AE-B465429EAF9F}" type="presOf" srcId="{1F97CD7D-5AB2-4AAC-B02B-EAC26E6F86AD}" destId="{6C17B3A6-BECA-4CAB-A8E6-42380426710F}" srcOrd="0" destOrd="2" presId="urn:microsoft.com/office/officeart/2005/8/layout/hList1"/>
    <dgm:cxn modelId="{9AC0860B-150D-44FD-8CDF-CA7E64F97ECC}" type="presOf" srcId="{95AECDF6-B0FC-45A4-B7AB-6FDFFCEAD7AF}" destId="{6C17B3A6-BECA-4CAB-A8E6-42380426710F}" srcOrd="0" destOrd="0" presId="urn:microsoft.com/office/officeart/2005/8/layout/hList1"/>
    <dgm:cxn modelId="{E3F53560-4D58-47D1-88F5-A567659833CE}" srcId="{67457372-F814-4EF1-B287-809C3E488CDF}" destId="{9174DF66-7958-41F2-979B-E8A2B1152C28}" srcOrd="14" destOrd="0" parTransId="{51D01B84-B670-41CF-BCD4-6D223F043EB1}" sibTransId="{F9E4D857-8DA4-4131-8383-651330D1C5CD}"/>
    <dgm:cxn modelId="{CAC41EC5-3BAE-41B1-AF2B-E25BCB81BE50}" type="presOf" srcId="{5F3F8430-236C-4662-9A5B-536AF54419BF}" destId="{00B5EFE1-8C75-4356-8CFC-3EFE2456EB02}" srcOrd="0" destOrd="13" presId="urn:microsoft.com/office/officeart/2005/8/layout/hList1"/>
    <dgm:cxn modelId="{D5764496-9E84-45A5-84EB-926B9CFC171E}" srcId="{28A64162-3775-495A-9E96-D78B18783274}" destId="{78ACE37E-F6D6-4C70-9C81-D3642A30FEFD}" srcOrd="2" destOrd="0" parTransId="{8682C6AC-358E-449B-8AAA-2672B44745FD}" sibTransId="{9EEE5D3C-2D4A-47E8-B73F-C89E6236EC1D}"/>
    <dgm:cxn modelId="{6A1F75FB-3553-495B-9578-71873EF2D1C4}" type="presOf" srcId="{CEB4A5E9-791F-47F5-A206-E078603B30FB}" destId="{00B5EFE1-8C75-4356-8CFC-3EFE2456EB02}" srcOrd="0" destOrd="10" presId="urn:microsoft.com/office/officeart/2005/8/layout/hList1"/>
    <dgm:cxn modelId="{F9C2E6F4-4E10-4305-B965-8B1D255E1CE6}" type="presOf" srcId="{A1ACEFCC-DB19-40FA-AC1C-807A55B5D9DB}" destId="{00B5EFE1-8C75-4356-8CFC-3EFE2456EB02}" srcOrd="0" destOrd="1" presId="urn:microsoft.com/office/officeart/2005/8/layout/hList1"/>
    <dgm:cxn modelId="{422109FF-8E5E-43C6-895B-5751A225B637}" type="presOf" srcId="{9174DF66-7958-41F2-979B-E8A2B1152C28}" destId="{00B5EFE1-8C75-4356-8CFC-3EFE2456EB02}" srcOrd="0" destOrd="14" presId="urn:microsoft.com/office/officeart/2005/8/layout/hList1"/>
    <dgm:cxn modelId="{3B4A6ACA-C10A-4B0F-A534-8154B6D3A96C}" type="presOf" srcId="{E79D2E50-4C18-4EF7-BB9E-4356F904E8FE}" destId="{00B5EFE1-8C75-4356-8CFC-3EFE2456EB02}" srcOrd="0" destOrd="2" presId="urn:microsoft.com/office/officeart/2005/8/layout/hList1"/>
    <dgm:cxn modelId="{D852FBAE-D11D-4C48-B60B-408E803B9CC7}" srcId="{67457372-F814-4EF1-B287-809C3E488CDF}" destId="{A0B01F65-1581-4FCC-BA2B-378B9CD7A38E}" srcOrd="11" destOrd="0" parTransId="{42E58100-6C61-44D3-940F-08454EEAAE62}" sibTransId="{647CE2CD-A468-4E6A-9AC2-F5CD6F2EDF97}"/>
    <dgm:cxn modelId="{9CFD1A25-E36C-4B86-B2ED-55DD1107E55F}" srcId="{67457372-F814-4EF1-B287-809C3E488CDF}" destId="{778E2014-7E04-43B2-861A-951319B42F26}" srcOrd="3" destOrd="0" parTransId="{AB4F4B08-6A02-41A2-854A-889491F2E62D}" sibTransId="{86A5DE29-CD39-4FBD-AB21-301642762952}"/>
    <dgm:cxn modelId="{B86EBF7F-D8C2-44F4-BA6C-83742159F880}" srcId="{5332C715-99B0-4114-99F3-2BFB8724C635}" destId="{95AECDF6-B0FC-45A4-B7AB-6FDFFCEAD7AF}" srcOrd="0" destOrd="0" parTransId="{190188DA-BB77-4412-9FE7-A05C675C92CC}" sibTransId="{3384C115-1C89-4CE5-81DD-B37363E42454}"/>
    <dgm:cxn modelId="{9F6092DA-816B-4165-A2E1-2DEFEA1C3668}" type="presOf" srcId="{5332C715-99B0-4114-99F3-2BFB8724C635}" destId="{96DB4979-B6C4-4B26-89B0-105B07DB83A0}" srcOrd="0" destOrd="0" presId="urn:microsoft.com/office/officeart/2005/8/layout/hList1"/>
    <dgm:cxn modelId="{A2C26697-ECC5-4121-B354-7CF9F93DFA61}" type="presOf" srcId="{78ACE37E-F6D6-4C70-9C81-D3642A30FEFD}" destId="{0D71C360-F8B6-4AB7-87E8-DEF142D9584A}" srcOrd="0" destOrd="2" presId="urn:microsoft.com/office/officeart/2005/8/layout/hList1"/>
    <dgm:cxn modelId="{DD442193-9953-4C76-904A-F5D6CC9C6845}" type="presOf" srcId="{67457372-F814-4EF1-B287-809C3E488CDF}" destId="{599C2179-D693-4252-9F29-ECB65411556A}" srcOrd="0" destOrd="0" presId="urn:microsoft.com/office/officeart/2005/8/layout/hList1"/>
    <dgm:cxn modelId="{F92D45A8-C6F3-40AB-A0B8-4BDF78FCE5D5}" srcId="{67457372-F814-4EF1-B287-809C3E488CDF}" destId="{0AE61D5B-6CF8-40DD-AB72-369F098732D1}" srcOrd="7" destOrd="0" parTransId="{CD8ADD3F-42DC-4DB1-BA2C-CDC8CACA584D}" sibTransId="{52385FF9-48B0-475A-AA52-A0D069CD2099}"/>
    <dgm:cxn modelId="{12E7907F-23CA-4845-98C6-8F1E515905D8}" type="presOf" srcId="{0AE61D5B-6CF8-40DD-AB72-369F098732D1}" destId="{00B5EFE1-8C75-4356-8CFC-3EFE2456EB02}" srcOrd="0" destOrd="7" presId="urn:microsoft.com/office/officeart/2005/8/layout/hList1"/>
    <dgm:cxn modelId="{D806EBF7-6E21-4CC0-BD13-152D89410C99}" srcId="{28A64162-3775-495A-9E96-D78B18783274}" destId="{26A7C80A-C74C-45DC-971E-A235CC15D5AC}" srcOrd="1" destOrd="0" parTransId="{0A3C137B-D9AC-440B-80CF-2D8B9A8846DF}" sibTransId="{096545A6-FF10-441F-8201-0D013776D5FF}"/>
    <dgm:cxn modelId="{320B39C1-FA7A-4ABA-8BA8-67C19FF327FA}" srcId="{592ECAFF-6AF3-4002-B025-0F0164C81122}" destId="{67457372-F814-4EF1-B287-809C3E488CDF}" srcOrd="0" destOrd="0" parTransId="{100214FB-FD1D-44DF-B534-706149B781D9}" sibTransId="{E676C898-7C98-432D-8648-309AF844B6D7}"/>
    <dgm:cxn modelId="{69435B3B-102C-460D-A771-C13833B43E5F}" type="presOf" srcId="{26A7C80A-C74C-45DC-971E-A235CC15D5AC}" destId="{0D71C360-F8B6-4AB7-87E8-DEF142D9584A}" srcOrd="0" destOrd="1" presId="urn:microsoft.com/office/officeart/2005/8/layout/hList1"/>
    <dgm:cxn modelId="{9FE441BF-1FE1-48F4-A369-34DFC33B0B94}" srcId="{5332C715-99B0-4114-99F3-2BFB8724C635}" destId="{D5AC3674-6D0F-455A-B7CA-12574E6ECA79}" srcOrd="1" destOrd="0" parTransId="{5DFE1EBE-0459-4631-BE7F-502ED566F77B}" sibTransId="{88005C1F-3947-4416-AE86-7FF749D46277}"/>
    <dgm:cxn modelId="{EEB52977-4F83-492C-A980-15B93C071814}" type="presOf" srcId="{7BEAD0B0-B2EC-4679-870C-EEC618604735}" destId="{0D71C360-F8B6-4AB7-87E8-DEF142D9584A}" srcOrd="0" destOrd="0" presId="urn:microsoft.com/office/officeart/2005/8/layout/hList1"/>
    <dgm:cxn modelId="{8B92FCE8-79A6-4EC0-A171-FEB4C76B00CD}" type="presOf" srcId="{A1A8EFFB-0815-458E-994F-F26A27F67694}" destId="{00B5EFE1-8C75-4356-8CFC-3EFE2456EB02}" srcOrd="0" destOrd="0" presId="urn:microsoft.com/office/officeart/2005/8/layout/hList1"/>
    <dgm:cxn modelId="{6809ED7C-7E02-4E3A-8A8D-73011E2B4362}" srcId="{67457372-F814-4EF1-B287-809C3E488CDF}" destId="{A902755F-DE58-46F0-B9A4-23228A93C356}" srcOrd="15" destOrd="0" parTransId="{DF9F87E7-AE61-47A8-952B-8E402979ABC8}" sibTransId="{7BA90980-0869-4EB2-8810-054F07290777}"/>
    <dgm:cxn modelId="{06C47C1E-8109-4F73-8861-0F4BAF287577}" srcId="{592ECAFF-6AF3-4002-B025-0F0164C81122}" destId="{5332C715-99B0-4114-99F3-2BFB8724C635}" srcOrd="1" destOrd="0" parTransId="{5E8A0412-10FF-4C58-A2CF-B2360C335E78}" sibTransId="{F926DA7F-1484-4BBC-A520-B5A6374DB0FE}"/>
    <dgm:cxn modelId="{58136088-17FC-4D77-8A83-D2D2A9A7B472}" srcId="{67457372-F814-4EF1-B287-809C3E488CDF}" destId="{5F3F8430-236C-4662-9A5B-536AF54419BF}" srcOrd="13" destOrd="0" parTransId="{A9575669-C82D-4EFB-989D-C71E867F184A}" sibTransId="{FB2CFEF3-9EBA-40AC-9687-24EEDC693A94}"/>
    <dgm:cxn modelId="{0B4C9E3E-6E44-488D-A255-C50805F1DF02}" srcId="{67457372-F814-4EF1-B287-809C3E488CDF}" destId="{E79D2E50-4C18-4EF7-BB9E-4356F904E8FE}" srcOrd="2" destOrd="0" parTransId="{658F85BA-049D-479B-9EDF-B17B71476BFF}" sibTransId="{812C5225-8BB9-4CCA-BE79-5C396E52721B}"/>
    <dgm:cxn modelId="{C5EC39A7-01CE-424E-8A84-EB84ED75D659}" srcId="{67457372-F814-4EF1-B287-809C3E488CDF}" destId="{CEB4A5E9-791F-47F5-A206-E078603B30FB}" srcOrd="10" destOrd="0" parTransId="{3CD0B37A-F9E9-4E93-8E93-1C3FA1ECA314}" sibTransId="{D3448938-B598-4E1D-8C87-7ED6F23401C6}"/>
    <dgm:cxn modelId="{7BE545C9-5372-40A8-ADAD-D0E5E5CE4351}" type="presOf" srcId="{28A64162-3775-495A-9E96-D78B18783274}" destId="{70A9EC3F-C429-4643-81E9-EE095E8F462B}" srcOrd="0" destOrd="0" presId="urn:microsoft.com/office/officeart/2005/8/layout/hList1"/>
    <dgm:cxn modelId="{072E17E6-30B9-49DD-88AC-8BB3465ECD57}" srcId="{5332C715-99B0-4114-99F3-2BFB8724C635}" destId="{1F97CD7D-5AB2-4AAC-B02B-EAC26E6F86AD}" srcOrd="2" destOrd="0" parTransId="{5E47DF93-3AD9-45B7-B442-7BCDC0B1BB6B}" sibTransId="{FF2FC2F9-CFD2-486D-AF07-729AEA6C4EF6}"/>
    <dgm:cxn modelId="{7C0E9C68-B384-4F2A-86AC-7F946B2A45B1}" type="presOf" srcId="{B9DE2633-B44B-4C05-9AD6-4E2016B8472C}" destId="{00B5EFE1-8C75-4356-8CFC-3EFE2456EB02}" srcOrd="0" destOrd="12" presId="urn:microsoft.com/office/officeart/2005/8/layout/hList1"/>
    <dgm:cxn modelId="{4AF2B87D-24CD-4418-9989-D5A6B4FB7466}" type="presOf" srcId="{383B6F96-C6E9-40D2-A1A4-39C9396DACBC}" destId="{00B5EFE1-8C75-4356-8CFC-3EFE2456EB02}" srcOrd="0" destOrd="6" presId="urn:microsoft.com/office/officeart/2005/8/layout/hList1"/>
    <dgm:cxn modelId="{D6302D37-373B-462F-8784-56CFAD0E1D93}" srcId="{67457372-F814-4EF1-B287-809C3E488CDF}" destId="{22F1DFF1-17B0-484F-B2B8-F9883DFC2644}" srcOrd="5" destOrd="0" parTransId="{55B97B0F-27E9-4DC8-A48A-B95198CCF321}" sibTransId="{9B54588A-2037-426F-8707-6C56015AA264}"/>
    <dgm:cxn modelId="{2901916E-027B-4EA4-B444-D35526D7DD90}" type="presOf" srcId="{D05FDAF5-ADE2-4DF1-9EBB-D76CEFBA0FB2}" destId="{00B5EFE1-8C75-4356-8CFC-3EFE2456EB02}" srcOrd="0" destOrd="9" presId="urn:microsoft.com/office/officeart/2005/8/layout/hList1"/>
    <dgm:cxn modelId="{A94FAB8C-3295-4A9D-ACAC-0693F8D71C74}" srcId="{67457372-F814-4EF1-B287-809C3E488CDF}" destId="{8AA2145A-E726-4D5D-B7E4-BB473D4FCFBB}" srcOrd="4" destOrd="0" parTransId="{F239C2F0-B85D-4EBE-886A-3D965F6BA028}" sibTransId="{0502D580-DFA3-44EC-A35B-F65DA68E44A6}"/>
    <dgm:cxn modelId="{98013D39-6008-46D8-AE5F-3BF8AA6086F9}" srcId="{592ECAFF-6AF3-4002-B025-0F0164C81122}" destId="{28A64162-3775-495A-9E96-D78B18783274}" srcOrd="2" destOrd="0" parTransId="{1AFA363E-82D8-475C-8F57-307CCD6D0E39}" sibTransId="{82A145D8-906D-4A67-9E39-8105492A295C}"/>
    <dgm:cxn modelId="{35E05534-C965-4A3C-A32E-240C0B89FDE4}" type="presOf" srcId="{778E2014-7E04-43B2-861A-951319B42F26}" destId="{00B5EFE1-8C75-4356-8CFC-3EFE2456EB02}" srcOrd="0" destOrd="3" presId="urn:microsoft.com/office/officeart/2005/8/layout/hList1"/>
    <dgm:cxn modelId="{7C6FF4F4-A9AC-4F53-8DEF-2D006852F646}" type="presParOf" srcId="{63882CE0-5724-47EB-920B-35AC2F4BEA75}" destId="{B8C11D0C-862D-4DD1-97F9-2239B88C4B65}" srcOrd="0" destOrd="0" presId="urn:microsoft.com/office/officeart/2005/8/layout/hList1"/>
    <dgm:cxn modelId="{FAF4B4AE-DDC1-4CF8-9291-972D8F917F53}" type="presParOf" srcId="{B8C11D0C-862D-4DD1-97F9-2239B88C4B65}" destId="{599C2179-D693-4252-9F29-ECB65411556A}" srcOrd="0" destOrd="0" presId="urn:microsoft.com/office/officeart/2005/8/layout/hList1"/>
    <dgm:cxn modelId="{9ACF7CF7-A211-4807-BE83-A5DB5820CBF9}" type="presParOf" srcId="{B8C11D0C-862D-4DD1-97F9-2239B88C4B65}" destId="{00B5EFE1-8C75-4356-8CFC-3EFE2456EB02}" srcOrd="1" destOrd="0" presId="urn:microsoft.com/office/officeart/2005/8/layout/hList1"/>
    <dgm:cxn modelId="{E15DE46E-76D0-46FE-A987-AD507EEE3D26}" type="presParOf" srcId="{63882CE0-5724-47EB-920B-35AC2F4BEA75}" destId="{5283641E-59F9-49FF-8AA9-EE7911C33630}" srcOrd="1" destOrd="0" presId="urn:microsoft.com/office/officeart/2005/8/layout/hList1"/>
    <dgm:cxn modelId="{2352A3FD-7D93-4392-980A-F1CC60D45D83}" type="presParOf" srcId="{63882CE0-5724-47EB-920B-35AC2F4BEA75}" destId="{BD18DB60-6603-417F-8436-C2410A9E9677}" srcOrd="2" destOrd="0" presId="urn:microsoft.com/office/officeart/2005/8/layout/hList1"/>
    <dgm:cxn modelId="{A7084F0D-DBDE-4D4C-B149-EF69847DA320}" type="presParOf" srcId="{BD18DB60-6603-417F-8436-C2410A9E9677}" destId="{96DB4979-B6C4-4B26-89B0-105B07DB83A0}" srcOrd="0" destOrd="0" presId="urn:microsoft.com/office/officeart/2005/8/layout/hList1"/>
    <dgm:cxn modelId="{0D7ABEEE-19D3-4139-AF3E-E8711C7C3789}" type="presParOf" srcId="{BD18DB60-6603-417F-8436-C2410A9E9677}" destId="{6C17B3A6-BECA-4CAB-A8E6-42380426710F}" srcOrd="1" destOrd="0" presId="urn:microsoft.com/office/officeart/2005/8/layout/hList1"/>
    <dgm:cxn modelId="{1905E28E-1CFB-494C-8EF4-9ADA5FB5563B}" type="presParOf" srcId="{63882CE0-5724-47EB-920B-35AC2F4BEA75}" destId="{DEA90021-F246-4524-9EED-3E9B8EC61688}" srcOrd="3" destOrd="0" presId="urn:microsoft.com/office/officeart/2005/8/layout/hList1"/>
    <dgm:cxn modelId="{EDF8F061-3040-4A79-A1D4-26AD84156331}" type="presParOf" srcId="{63882CE0-5724-47EB-920B-35AC2F4BEA75}" destId="{90A8A692-0F6C-4C6E-99B5-0E69B4EB8E49}" srcOrd="4" destOrd="0" presId="urn:microsoft.com/office/officeart/2005/8/layout/hList1"/>
    <dgm:cxn modelId="{5DFA01D3-81C0-4C65-AEF9-E154BE622BA7}" type="presParOf" srcId="{90A8A692-0F6C-4C6E-99B5-0E69B4EB8E49}" destId="{70A9EC3F-C429-4643-81E9-EE095E8F462B}" srcOrd="0" destOrd="0" presId="urn:microsoft.com/office/officeart/2005/8/layout/hList1"/>
    <dgm:cxn modelId="{9AE9D564-6A95-4EF0-8BD2-C2F1D4D541A1}" type="presParOf" srcId="{90A8A692-0F6C-4C6E-99B5-0E69B4EB8E49}" destId="{0D71C360-F8B6-4AB7-87E8-DEF142D9584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A0A3B0D-F263-4B89-B8D6-C988962609D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8209BA8-C084-4EAC-BF94-597C231ACE61}">
      <dgm:prSet phldrT="[Текст]" custT="1"/>
      <dgm:spPr/>
      <dgm:t>
        <a:bodyPr/>
        <a:lstStyle/>
        <a:p>
          <a:r>
            <a:rPr lang="ru-RU" sz="2000" dirty="0" err="1" smtClean="0">
              <a:solidFill>
                <a:schemeClr val="tx1"/>
              </a:solidFill>
            </a:rPr>
            <a:t>Ангоренова</a:t>
          </a:r>
          <a:r>
            <a:rPr lang="ru-RU" sz="1800" dirty="0" smtClean="0">
              <a:solidFill>
                <a:schemeClr val="tx1"/>
              </a:solidFill>
            </a:rPr>
            <a:t> Виктория, гимназия</a:t>
          </a:r>
          <a:endParaRPr lang="ru-RU" sz="1800" dirty="0">
            <a:solidFill>
              <a:schemeClr val="tx1"/>
            </a:solidFill>
          </a:endParaRPr>
        </a:p>
      </dgm:t>
    </dgm:pt>
    <dgm:pt modelId="{368A9E6F-D0EC-4A4C-AD19-ADBE9ACEFC45}" type="parTrans" cxnId="{6B63BDA2-5F91-412F-9805-13AB91ABBD5E}">
      <dgm:prSet/>
      <dgm:spPr/>
      <dgm:t>
        <a:bodyPr/>
        <a:lstStyle/>
        <a:p>
          <a:endParaRPr lang="ru-RU"/>
        </a:p>
      </dgm:t>
    </dgm:pt>
    <dgm:pt modelId="{0853AFAE-B7F0-4ACC-84BD-45F65DBF0928}" type="sibTrans" cxnId="{6B63BDA2-5F91-412F-9805-13AB91ABBD5E}">
      <dgm:prSet/>
      <dgm:spPr/>
      <dgm:t>
        <a:bodyPr/>
        <a:lstStyle/>
        <a:p>
          <a:endParaRPr lang="ru-RU"/>
        </a:p>
      </dgm:t>
    </dgm:pt>
    <dgm:pt modelId="{03B7096A-1C9A-4E92-96E7-7BD022C12E4E}">
      <dgm:prSet phldrT="[Текст]" custT="1"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/>
            <a:t>100 баллов по русскому языку</a:t>
          </a:r>
        </a:p>
      </dgm:t>
    </dgm:pt>
    <dgm:pt modelId="{D7A16869-B287-4638-BDD9-E8F53A20F7FE}" type="parTrans" cxnId="{31341FB5-1E69-4A55-8FBA-F3B86CDE5115}">
      <dgm:prSet/>
      <dgm:spPr/>
      <dgm:t>
        <a:bodyPr/>
        <a:lstStyle/>
        <a:p>
          <a:endParaRPr lang="ru-RU"/>
        </a:p>
      </dgm:t>
    </dgm:pt>
    <dgm:pt modelId="{741AA81F-C2E5-425D-903B-0C011A3B4C7E}" type="sibTrans" cxnId="{31341FB5-1E69-4A55-8FBA-F3B86CDE5115}">
      <dgm:prSet/>
      <dgm:spPr/>
      <dgm:t>
        <a:bodyPr/>
        <a:lstStyle/>
        <a:p>
          <a:endParaRPr lang="ru-RU"/>
        </a:p>
      </dgm:t>
    </dgm:pt>
    <dgm:pt modelId="{9F62C0B0-F244-4E4D-B6B0-3C796112B40A}">
      <dgm:prSet phldrT="[Текст]" custT="1"/>
      <dgm:spPr/>
      <dgm:t>
        <a:bodyPr/>
        <a:lstStyle/>
        <a:p>
          <a:pPr marL="171450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800" dirty="0"/>
        </a:p>
      </dgm:t>
    </dgm:pt>
    <dgm:pt modelId="{C6DD3106-C747-46EA-902E-4A16D8C4DFFF}" type="parTrans" cxnId="{401CFC3C-C56F-4874-B207-183E35A9C0E9}">
      <dgm:prSet/>
      <dgm:spPr/>
      <dgm:t>
        <a:bodyPr/>
        <a:lstStyle/>
        <a:p>
          <a:endParaRPr lang="ru-RU"/>
        </a:p>
      </dgm:t>
    </dgm:pt>
    <dgm:pt modelId="{65C102D4-18AF-4A99-8FAB-991645115FFE}" type="sibTrans" cxnId="{401CFC3C-C56F-4874-B207-183E35A9C0E9}">
      <dgm:prSet/>
      <dgm:spPr/>
      <dgm:t>
        <a:bodyPr/>
        <a:lstStyle/>
        <a:p>
          <a:endParaRPr lang="ru-RU"/>
        </a:p>
      </dgm:t>
    </dgm:pt>
    <dgm:pt modelId="{3F1EC215-5341-4473-B28A-AFBF748E8969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Севергин Андрей, </a:t>
          </a:r>
          <a:r>
            <a:rPr lang="ru-RU" sz="2000" dirty="0" err="1" smtClean="0">
              <a:solidFill>
                <a:schemeClr val="tx1"/>
              </a:solidFill>
            </a:rPr>
            <a:t>Туркинская</a:t>
          </a:r>
          <a:r>
            <a:rPr lang="ru-RU" sz="2000" dirty="0" smtClean="0">
              <a:solidFill>
                <a:schemeClr val="tx1"/>
              </a:solidFill>
            </a:rPr>
            <a:t> СОШ </a:t>
          </a:r>
          <a:endParaRPr lang="ru-RU" sz="2000" dirty="0">
            <a:solidFill>
              <a:schemeClr val="tx1"/>
            </a:solidFill>
          </a:endParaRPr>
        </a:p>
      </dgm:t>
    </dgm:pt>
    <dgm:pt modelId="{301E3233-D0E4-4E75-992F-C493699504B4}" type="parTrans" cxnId="{E5C9A66F-2B1B-4EA8-B907-C1552EA98316}">
      <dgm:prSet/>
      <dgm:spPr/>
      <dgm:t>
        <a:bodyPr/>
        <a:lstStyle/>
        <a:p>
          <a:endParaRPr lang="ru-RU"/>
        </a:p>
      </dgm:t>
    </dgm:pt>
    <dgm:pt modelId="{172DE74A-B736-453E-933C-0B01C28DAB59}" type="sibTrans" cxnId="{E5C9A66F-2B1B-4EA8-B907-C1552EA98316}">
      <dgm:prSet/>
      <dgm:spPr/>
      <dgm:t>
        <a:bodyPr/>
        <a:lstStyle/>
        <a:p>
          <a:endParaRPr lang="ru-RU"/>
        </a:p>
      </dgm:t>
    </dgm:pt>
    <dgm:pt modelId="{A41477F7-ABE5-412D-B588-1DBB8213B95E}">
      <dgm:prSet phldrT="[Текст]" custT="1"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/>
            <a:t>92 балла по информатике и ИКТ</a:t>
          </a:r>
        </a:p>
        <a:p>
          <a:pPr marL="228600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600" dirty="0"/>
        </a:p>
      </dgm:t>
    </dgm:pt>
    <dgm:pt modelId="{1F957846-DE42-48D0-9CA5-8EAA05A63184}" type="parTrans" cxnId="{545BF0BE-0158-44D5-A76A-AB290204AF62}">
      <dgm:prSet/>
      <dgm:spPr/>
      <dgm:t>
        <a:bodyPr/>
        <a:lstStyle/>
        <a:p>
          <a:endParaRPr lang="ru-RU"/>
        </a:p>
      </dgm:t>
    </dgm:pt>
    <dgm:pt modelId="{82B15CBD-66C7-4C5F-AFFA-9A5F43064033}" type="sibTrans" cxnId="{545BF0BE-0158-44D5-A76A-AB290204AF62}">
      <dgm:prSet/>
      <dgm:spPr/>
      <dgm:t>
        <a:bodyPr/>
        <a:lstStyle/>
        <a:p>
          <a:endParaRPr lang="ru-RU"/>
        </a:p>
      </dgm:t>
    </dgm:pt>
    <dgm:pt modelId="{AB248144-5F70-49F6-A26B-14350B5C8361}">
      <dgm:prSet phldrT="[Текст]" custT="1"/>
      <dgm:spPr/>
      <dgm:t>
        <a:bodyPr/>
        <a:lstStyle/>
        <a:p>
          <a:endParaRPr lang="ru-RU" sz="2000" dirty="0" smtClean="0"/>
        </a:p>
        <a:p>
          <a:r>
            <a:rPr lang="ru-RU" sz="2000" dirty="0" smtClean="0">
              <a:solidFill>
                <a:schemeClr val="tx1"/>
              </a:solidFill>
            </a:rPr>
            <a:t>Николаева Дарья, Ильинская СОШ</a:t>
          </a:r>
        </a:p>
        <a:p>
          <a:endParaRPr lang="ru-RU" sz="2000" dirty="0"/>
        </a:p>
      </dgm:t>
    </dgm:pt>
    <dgm:pt modelId="{827CD6DE-93AE-4858-A3E2-C9682BE3CEC6}" type="parTrans" cxnId="{85B0C0D8-61B0-48BE-BC5A-54AC005AD6D3}">
      <dgm:prSet/>
      <dgm:spPr/>
      <dgm:t>
        <a:bodyPr/>
        <a:lstStyle/>
        <a:p>
          <a:endParaRPr lang="ru-RU"/>
        </a:p>
      </dgm:t>
    </dgm:pt>
    <dgm:pt modelId="{F57B8298-9482-4F5A-8FE9-C2BFD775FA6F}" type="sibTrans" cxnId="{85B0C0D8-61B0-48BE-BC5A-54AC005AD6D3}">
      <dgm:prSet/>
      <dgm:spPr/>
      <dgm:t>
        <a:bodyPr/>
        <a:lstStyle/>
        <a:p>
          <a:endParaRPr lang="ru-RU"/>
        </a:p>
      </dgm:t>
    </dgm:pt>
    <dgm:pt modelId="{07F107E6-E847-44A7-BEBE-947C230ECB57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/>
            <a:t>97 баллов по литературе</a:t>
          </a:r>
        </a:p>
        <a:p>
          <a:pPr marL="228600" indent="0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800" dirty="0"/>
        </a:p>
      </dgm:t>
    </dgm:pt>
    <dgm:pt modelId="{41AD8725-397B-4C5F-B87B-96AE3705917E}" type="parTrans" cxnId="{E0987690-D48E-4FA7-9929-C6CB655C39B7}">
      <dgm:prSet/>
      <dgm:spPr/>
      <dgm:t>
        <a:bodyPr/>
        <a:lstStyle/>
        <a:p>
          <a:endParaRPr lang="ru-RU"/>
        </a:p>
      </dgm:t>
    </dgm:pt>
    <dgm:pt modelId="{C81E2A2B-C9A8-481E-ACAE-7D9427C6DBA3}" type="sibTrans" cxnId="{E0987690-D48E-4FA7-9929-C6CB655C39B7}">
      <dgm:prSet/>
      <dgm:spPr/>
      <dgm:t>
        <a:bodyPr/>
        <a:lstStyle/>
        <a:p>
          <a:endParaRPr lang="ru-RU"/>
        </a:p>
      </dgm:t>
    </dgm:pt>
    <dgm:pt modelId="{B0A38A22-BA3E-4B8F-95BA-F8981943F5D7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000" dirty="0" smtClean="0"/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dirty="0" err="1" smtClean="0">
              <a:solidFill>
                <a:schemeClr val="tx1"/>
              </a:solidFill>
            </a:rPr>
            <a:t>ГорновскаяЕкатерина</a:t>
          </a:r>
          <a:r>
            <a:rPr lang="ru-RU" sz="2000" dirty="0" smtClean="0">
              <a:solidFill>
                <a:schemeClr val="tx1"/>
              </a:solidFill>
            </a:rPr>
            <a:t>, Ильинская СОШ </a:t>
          </a:r>
        </a:p>
        <a:p>
          <a:pPr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dirty="0"/>
        </a:p>
      </dgm:t>
    </dgm:pt>
    <dgm:pt modelId="{38D16026-EC49-4407-B5C7-077AB0377C17}" type="parTrans" cxnId="{F852F5BD-A95A-4C43-9C19-B4ED921E796D}">
      <dgm:prSet/>
      <dgm:spPr/>
      <dgm:t>
        <a:bodyPr/>
        <a:lstStyle/>
        <a:p>
          <a:endParaRPr lang="ru-RU"/>
        </a:p>
      </dgm:t>
    </dgm:pt>
    <dgm:pt modelId="{DAFFD590-6AF9-4FDA-818C-91AECEE34955}" type="sibTrans" cxnId="{F852F5BD-A95A-4C43-9C19-B4ED921E796D}">
      <dgm:prSet/>
      <dgm:spPr/>
      <dgm:t>
        <a:bodyPr/>
        <a:lstStyle/>
        <a:p>
          <a:endParaRPr lang="ru-RU"/>
        </a:p>
      </dgm:t>
    </dgm:pt>
    <dgm:pt modelId="{A1C498BB-9B5E-475D-ABD5-2A9C649183DF}">
      <dgm:prSet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Белоусова Дарья ,</a:t>
          </a:r>
          <a:r>
            <a:rPr lang="ru-RU" dirty="0" err="1" smtClean="0">
              <a:solidFill>
                <a:schemeClr val="tx1"/>
              </a:solidFill>
            </a:rPr>
            <a:t>Татауровская</a:t>
          </a:r>
          <a:r>
            <a:rPr lang="ru-RU" dirty="0" smtClean="0">
              <a:solidFill>
                <a:schemeClr val="tx1"/>
              </a:solidFill>
            </a:rPr>
            <a:t> СОШ </a:t>
          </a:r>
          <a:endParaRPr lang="ru-RU" dirty="0">
            <a:solidFill>
              <a:schemeClr val="tx1"/>
            </a:solidFill>
          </a:endParaRPr>
        </a:p>
      </dgm:t>
    </dgm:pt>
    <dgm:pt modelId="{8A8F18D8-2CDB-4B7F-BA86-5CFC304C3E62}" type="parTrans" cxnId="{5A5B32C1-93E3-4657-8DCA-A20B83A7A64D}">
      <dgm:prSet/>
      <dgm:spPr/>
      <dgm:t>
        <a:bodyPr/>
        <a:lstStyle/>
        <a:p>
          <a:endParaRPr lang="ru-RU"/>
        </a:p>
      </dgm:t>
    </dgm:pt>
    <dgm:pt modelId="{5FCD33B1-BA37-422E-9133-9CD72F77A4E0}" type="sibTrans" cxnId="{5A5B32C1-93E3-4657-8DCA-A20B83A7A64D}">
      <dgm:prSet/>
      <dgm:spPr/>
      <dgm:t>
        <a:bodyPr/>
        <a:lstStyle/>
        <a:p>
          <a:endParaRPr lang="ru-RU"/>
        </a:p>
      </dgm:t>
    </dgm:pt>
    <dgm:pt modelId="{C36C8EF4-D0FF-4A04-9B62-E9B368DA51C3}">
      <dgm:prSet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Капустина Юлия, Ильинская СОШ</a:t>
          </a:r>
          <a:endParaRPr lang="ru-RU" dirty="0">
            <a:solidFill>
              <a:schemeClr val="tx1"/>
            </a:solidFill>
          </a:endParaRPr>
        </a:p>
      </dgm:t>
    </dgm:pt>
    <dgm:pt modelId="{3F987844-0EB0-4EE6-AF63-7938D067E3A3}" type="parTrans" cxnId="{5183C3E3-4CB4-4774-AD5F-DF834D2045D4}">
      <dgm:prSet/>
      <dgm:spPr/>
      <dgm:t>
        <a:bodyPr/>
        <a:lstStyle/>
        <a:p>
          <a:endParaRPr lang="ru-RU"/>
        </a:p>
      </dgm:t>
    </dgm:pt>
    <dgm:pt modelId="{EDF8B2FA-C95F-4281-8D30-7D3E20D3E77B}" type="sibTrans" cxnId="{5183C3E3-4CB4-4774-AD5F-DF834D2045D4}">
      <dgm:prSet/>
      <dgm:spPr/>
      <dgm:t>
        <a:bodyPr/>
        <a:lstStyle/>
        <a:p>
          <a:endParaRPr lang="ru-RU"/>
        </a:p>
      </dgm:t>
    </dgm:pt>
    <dgm:pt modelId="{BACD33AA-024B-405C-BA7F-8A8A0E5F28DC}">
      <dgm:prSet phldrT="[Текст]" custT="1"/>
      <dgm:spPr/>
      <dgm:t>
        <a:bodyPr/>
        <a:lstStyle/>
        <a:p>
          <a:pPr marL="171450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ru-RU" sz="1800" dirty="0" smtClean="0"/>
            <a:t>92 балла по истории</a:t>
          </a:r>
          <a:endParaRPr lang="ru-RU" sz="1800" dirty="0"/>
        </a:p>
      </dgm:t>
    </dgm:pt>
    <dgm:pt modelId="{D1822BA3-8777-4A4A-8003-5030A7511902}" type="parTrans" cxnId="{C5A354DC-17AC-43EA-B205-DD461951A831}">
      <dgm:prSet/>
      <dgm:spPr/>
      <dgm:t>
        <a:bodyPr/>
        <a:lstStyle/>
        <a:p>
          <a:endParaRPr lang="ru-RU"/>
        </a:p>
      </dgm:t>
    </dgm:pt>
    <dgm:pt modelId="{F95BAA41-6A05-4308-84B3-AAFFA59E9DB4}" type="sibTrans" cxnId="{C5A354DC-17AC-43EA-B205-DD461951A831}">
      <dgm:prSet/>
      <dgm:spPr/>
      <dgm:t>
        <a:bodyPr/>
        <a:lstStyle/>
        <a:p>
          <a:endParaRPr lang="ru-RU"/>
        </a:p>
      </dgm:t>
    </dgm:pt>
    <dgm:pt modelId="{07FD101B-BC92-4F29-A17F-E6F548E23076}" type="pres">
      <dgm:prSet presAssocID="{3A0A3B0D-F263-4B89-B8D6-C988962609D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9EAE88A-1AC4-4AB8-8931-634B622372A7}" type="pres">
      <dgm:prSet presAssocID="{58209BA8-C084-4EAC-BF94-597C231ACE61}" presName="linNode" presStyleCnt="0"/>
      <dgm:spPr/>
    </dgm:pt>
    <dgm:pt modelId="{D6F5E534-3D6A-4C8D-823B-A52A7D0B856A}" type="pres">
      <dgm:prSet presAssocID="{58209BA8-C084-4EAC-BF94-597C231ACE61}" presName="parentText" presStyleLbl="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AAFC7D-9457-49DA-9F07-129250DCCB5B}" type="pres">
      <dgm:prSet presAssocID="{58209BA8-C084-4EAC-BF94-597C231ACE61}" presName="descendantText" presStyleLbl="alignAccFollowNode1" presStyleIdx="0" presStyleCnt="3" custScaleY="1442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78D73F-C29E-4997-A983-5015E7773DFA}" type="pres">
      <dgm:prSet presAssocID="{0853AFAE-B7F0-4ACC-84BD-45F65DBF0928}" presName="sp" presStyleCnt="0"/>
      <dgm:spPr/>
    </dgm:pt>
    <dgm:pt modelId="{D256992C-B63C-4136-8BCC-ECEEE2372B4D}" type="pres">
      <dgm:prSet presAssocID="{3F1EC215-5341-4473-B28A-AFBF748E8969}" presName="linNode" presStyleCnt="0"/>
      <dgm:spPr/>
    </dgm:pt>
    <dgm:pt modelId="{88E04A87-AD6A-43C4-BE4F-94220529626A}" type="pres">
      <dgm:prSet presAssocID="{3F1EC215-5341-4473-B28A-AFBF748E8969}" presName="parentText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A17593-BAE7-4A92-A887-1AD96B13F5DE}" type="pres">
      <dgm:prSet presAssocID="{3F1EC215-5341-4473-B28A-AFBF748E8969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576F88-993F-4BF6-A6D8-458B446F38E9}" type="pres">
      <dgm:prSet presAssocID="{172DE74A-B736-453E-933C-0B01C28DAB59}" presName="sp" presStyleCnt="0"/>
      <dgm:spPr/>
    </dgm:pt>
    <dgm:pt modelId="{A5A4FCAA-3535-414B-9CAB-E6EC2DD8894A}" type="pres">
      <dgm:prSet presAssocID="{AB248144-5F70-49F6-A26B-14350B5C8361}" presName="linNode" presStyleCnt="0"/>
      <dgm:spPr/>
    </dgm:pt>
    <dgm:pt modelId="{A362CA44-83ED-4BAA-BE99-95DB45C0405E}" type="pres">
      <dgm:prSet presAssocID="{AB248144-5F70-49F6-A26B-14350B5C8361}" presName="parentText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9042D7-4DC6-4A89-8497-DD006C96F647}" type="pres">
      <dgm:prSet presAssocID="{AB248144-5F70-49F6-A26B-14350B5C8361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6F9E33-BF8E-46E7-AAA6-8BFC44330549}" type="pres">
      <dgm:prSet presAssocID="{F57B8298-9482-4F5A-8FE9-C2BFD775FA6F}" presName="sp" presStyleCnt="0"/>
      <dgm:spPr/>
    </dgm:pt>
    <dgm:pt modelId="{617C4D3A-46A7-4AA1-9508-35D68D3AD893}" type="pres">
      <dgm:prSet presAssocID="{B0A38A22-BA3E-4B8F-95BA-F8981943F5D7}" presName="linNode" presStyleCnt="0"/>
      <dgm:spPr/>
    </dgm:pt>
    <dgm:pt modelId="{54C87DB9-6E6C-4FAC-A38D-7525B3C19F67}" type="pres">
      <dgm:prSet presAssocID="{B0A38A22-BA3E-4B8F-95BA-F8981943F5D7}" presName="parentText" presStyleLbl="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2CDC2C-16F5-4F81-9B73-7695965CD2AF}" type="pres">
      <dgm:prSet presAssocID="{DAFFD590-6AF9-4FDA-818C-91AECEE34955}" presName="sp" presStyleCnt="0"/>
      <dgm:spPr/>
    </dgm:pt>
    <dgm:pt modelId="{DA1BBD20-F67D-43E7-BA29-8ADDA95628DA}" type="pres">
      <dgm:prSet presAssocID="{C36C8EF4-D0FF-4A04-9B62-E9B368DA51C3}" presName="linNode" presStyleCnt="0"/>
      <dgm:spPr/>
    </dgm:pt>
    <dgm:pt modelId="{574426BB-AC02-42F7-A835-81FE00F715E8}" type="pres">
      <dgm:prSet presAssocID="{C36C8EF4-D0FF-4A04-9B62-E9B368DA51C3}" presName="parentText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A5FF6F-88BE-4B6A-A14D-072C7BD3D8A2}" type="pres">
      <dgm:prSet presAssocID="{EDF8B2FA-C95F-4281-8D30-7D3E20D3E77B}" presName="sp" presStyleCnt="0"/>
      <dgm:spPr/>
    </dgm:pt>
    <dgm:pt modelId="{F9DE7D3C-228A-47C2-BC33-6A3CC68C4C43}" type="pres">
      <dgm:prSet presAssocID="{A1C498BB-9B5E-475D-ABD5-2A9C649183DF}" presName="linNode" presStyleCnt="0"/>
      <dgm:spPr/>
    </dgm:pt>
    <dgm:pt modelId="{88DE2E13-B179-4B5C-A211-957CD69CB995}" type="pres">
      <dgm:prSet presAssocID="{A1C498BB-9B5E-475D-ABD5-2A9C649183DF}" presName="parentText" presStyleLbl="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DFA5AF-4EA4-442F-9A26-2ADF55748BEC}" type="presOf" srcId="{A1C498BB-9B5E-475D-ABD5-2A9C649183DF}" destId="{88DE2E13-B179-4B5C-A211-957CD69CB995}" srcOrd="0" destOrd="0" presId="urn:microsoft.com/office/officeart/2005/8/layout/vList5"/>
    <dgm:cxn modelId="{545BF0BE-0158-44D5-A76A-AB290204AF62}" srcId="{3F1EC215-5341-4473-B28A-AFBF748E8969}" destId="{A41477F7-ABE5-412D-B588-1DBB8213B95E}" srcOrd="0" destOrd="0" parTransId="{1F957846-DE42-48D0-9CA5-8EAA05A63184}" sibTransId="{82B15CBD-66C7-4C5F-AFFA-9A5F43064033}"/>
    <dgm:cxn modelId="{5492453B-A52E-4BB4-A361-05C5947BEF0F}" type="presOf" srcId="{3F1EC215-5341-4473-B28A-AFBF748E8969}" destId="{88E04A87-AD6A-43C4-BE4F-94220529626A}" srcOrd="0" destOrd="0" presId="urn:microsoft.com/office/officeart/2005/8/layout/vList5"/>
    <dgm:cxn modelId="{22BDA3C0-4D87-4FC7-8172-597A265E5DF0}" type="presOf" srcId="{B0A38A22-BA3E-4B8F-95BA-F8981943F5D7}" destId="{54C87DB9-6E6C-4FAC-A38D-7525B3C19F67}" srcOrd="0" destOrd="0" presId="urn:microsoft.com/office/officeart/2005/8/layout/vList5"/>
    <dgm:cxn modelId="{6B63BDA2-5F91-412F-9805-13AB91ABBD5E}" srcId="{3A0A3B0D-F263-4B89-B8D6-C988962609DD}" destId="{58209BA8-C084-4EAC-BF94-597C231ACE61}" srcOrd="0" destOrd="0" parTransId="{368A9E6F-D0EC-4A4C-AD19-ADBE9ACEFC45}" sibTransId="{0853AFAE-B7F0-4ACC-84BD-45F65DBF0928}"/>
    <dgm:cxn modelId="{5183C3E3-4CB4-4774-AD5F-DF834D2045D4}" srcId="{3A0A3B0D-F263-4B89-B8D6-C988962609DD}" destId="{C36C8EF4-D0FF-4A04-9B62-E9B368DA51C3}" srcOrd="4" destOrd="0" parTransId="{3F987844-0EB0-4EE6-AF63-7938D067E3A3}" sibTransId="{EDF8B2FA-C95F-4281-8D30-7D3E20D3E77B}"/>
    <dgm:cxn modelId="{E0987690-D48E-4FA7-9929-C6CB655C39B7}" srcId="{AB248144-5F70-49F6-A26B-14350B5C8361}" destId="{07F107E6-E847-44A7-BEBE-947C230ECB57}" srcOrd="0" destOrd="0" parTransId="{41AD8725-397B-4C5F-B87B-96AE3705917E}" sibTransId="{C81E2A2B-C9A8-481E-ACAE-7D9427C6DBA3}"/>
    <dgm:cxn modelId="{401CFC3C-C56F-4874-B207-183E35A9C0E9}" srcId="{58209BA8-C084-4EAC-BF94-597C231ACE61}" destId="{9F62C0B0-F244-4E4D-B6B0-3C796112B40A}" srcOrd="2" destOrd="0" parTransId="{C6DD3106-C747-46EA-902E-4A16D8C4DFFF}" sibTransId="{65C102D4-18AF-4A99-8FAB-991645115FFE}"/>
    <dgm:cxn modelId="{2DFB5006-4326-432B-A73F-11A035FA5880}" type="presOf" srcId="{9F62C0B0-F244-4E4D-B6B0-3C796112B40A}" destId="{46AAFC7D-9457-49DA-9F07-129250DCCB5B}" srcOrd="0" destOrd="2" presId="urn:microsoft.com/office/officeart/2005/8/layout/vList5"/>
    <dgm:cxn modelId="{F852F5BD-A95A-4C43-9C19-B4ED921E796D}" srcId="{3A0A3B0D-F263-4B89-B8D6-C988962609DD}" destId="{B0A38A22-BA3E-4B8F-95BA-F8981943F5D7}" srcOrd="3" destOrd="0" parTransId="{38D16026-EC49-4407-B5C7-077AB0377C17}" sibTransId="{DAFFD590-6AF9-4FDA-818C-91AECEE34955}"/>
    <dgm:cxn modelId="{31341FB5-1E69-4A55-8FBA-F3B86CDE5115}" srcId="{58209BA8-C084-4EAC-BF94-597C231ACE61}" destId="{03B7096A-1C9A-4E92-96E7-7BD022C12E4E}" srcOrd="0" destOrd="0" parTransId="{D7A16869-B287-4638-BDD9-E8F53A20F7FE}" sibTransId="{741AA81F-C2E5-425D-903B-0C011A3B4C7E}"/>
    <dgm:cxn modelId="{32B47B21-0CA1-440E-809F-97EB69A048BB}" type="presOf" srcId="{BACD33AA-024B-405C-BA7F-8A8A0E5F28DC}" destId="{46AAFC7D-9457-49DA-9F07-129250DCCB5B}" srcOrd="0" destOrd="1" presId="urn:microsoft.com/office/officeart/2005/8/layout/vList5"/>
    <dgm:cxn modelId="{01275EBF-7E36-422E-A13A-5D81F44CBA9E}" type="presOf" srcId="{03B7096A-1C9A-4E92-96E7-7BD022C12E4E}" destId="{46AAFC7D-9457-49DA-9F07-129250DCCB5B}" srcOrd="0" destOrd="0" presId="urn:microsoft.com/office/officeart/2005/8/layout/vList5"/>
    <dgm:cxn modelId="{B198AC8F-4893-43B5-9A19-B7C4FA81266D}" type="presOf" srcId="{3A0A3B0D-F263-4B89-B8D6-C988962609DD}" destId="{07FD101B-BC92-4F29-A17F-E6F548E23076}" srcOrd="0" destOrd="0" presId="urn:microsoft.com/office/officeart/2005/8/layout/vList5"/>
    <dgm:cxn modelId="{31764780-EEDC-45CA-A369-6A14F3B051C3}" type="presOf" srcId="{58209BA8-C084-4EAC-BF94-597C231ACE61}" destId="{D6F5E534-3D6A-4C8D-823B-A52A7D0B856A}" srcOrd="0" destOrd="0" presId="urn:microsoft.com/office/officeart/2005/8/layout/vList5"/>
    <dgm:cxn modelId="{85B0C0D8-61B0-48BE-BC5A-54AC005AD6D3}" srcId="{3A0A3B0D-F263-4B89-B8D6-C988962609DD}" destId="{AB248144-5F70-49F6-A26B-14350B5C8361}" srcOrd="2" destOrd="0" parTransId="{827CD6DE-93AE-4858-A3E2-C9682BE3CEC6}" sibTransId="{F57B8298-9482-4F5A-8FE9-C2BFD775FA6F}"/>
    <dgm:cxn modelId="{C5A354DC-17AC-43EA-B205-DD461951A831}" srcId="{58209BA8-C084-4EAC-BF94-597C231ACE61}" destId="{BACD33AA-024B-405C-BA7F-8A8A0E5F28DC}" srcOrd="1" destOrd="0" parTransId="{D1822BA3-8777-4A4A-8003-5030A7511902}" sibTransId="{F95BAA41-6A05-4308-84B3-AAFFA59E9DB4}"/>
    <dgm:cxn modelId="{43AA0821-5358-41CC-987F-C8CD3E360E96}" type="presOf" srcId="{A41477F7-ABE5-412D-B588-1DBB8213B95E}" destId="{EBA17593-BAE7-4A92-A887-1AD96B13F5DE}" srcOrd="0" destOrd="0" presId="urn:microsoft.com/office/officeart/2005/8/layout/vList5"/>
    <dgm:cxn modelId="{69816D3D-4FF5-4496-A14F-18B129921334}" type="presOf" srcId="{AB248144-5F70-49F6-A26B-14350B5C8361}" destId="{A362CA44-83ED-4BAA-BE99-95DB45C0405E}" srcOrd="0" destOrd="0" presId="urn:microsoft.com/office/officeart/2005/8/layout/vList5"/>
    <dgm:cxn modelId="{F7B7F93B-93C5-4126-9A4E-D7984968FEEE}" type="presOf" srcId="{C36C8EF4-D0FF-4A04-9B62-E9B368DA51C3}" destId="{574426BB-AC02-42F7-A835-81FE00F715E8}" srcOrd="0" destOrd="0" presId="urn:microsoft.com/office/officeart/2005/8/layout/vList5"/>
    <dgm:cxn modelId="{5A5B32C1-93E3-4657-8DCA-A20B83A7A64D}" srcId="{3A0A3B0D-F263-4B89-B8D6-C988962609DD}" destId="{A1C498BB-9B5E-475D-ABD5-2A9C649183DF}" srcOrd="5" destOrd="0" parTransId="{8A8F18D8-2CDB-4B7F-BA86-5CFC304C3E62}" sibTransId="{5FCD33B1-BA37-422E-9133-9CD72F77A4E0}"/>
    <dgm:cxn modelId="{B8B763CC-378D-4615-914A-56DC01FE3807}" type="presOf" srcId="{07F107E6-E847-44A7-BEBE-947C230ECB57}" destId="{B29042D7-4DC6-4A89-8497-DD006C96F647}" srcOrd="0" destOrd="0" presId="urn:microsoft.com/office/officeart/2005/8/layout/vList5"/>
    <dgm:cxn modelId="{E5C9A66F-2B1B-4EA8-B907-C1552EA98316}" srcId="{3A0A3B0D-F263-4B89-B8D6-C988962609DD}" destId="{3F1EC215-5341-4473-B28A-AFBF748E8969}" srcOrd="1" destOrd="0" parTransId="{301E3233-D0E4-4E75-992F-C493699504B4}" sibTransId="{172DE74A-B736-453E-933C-0B01C28DAB59}"/>
    <dgm:cxn modelId="{D236CD37-5204-4247-843F-346AE3026E5A}" type="presParOf" srcId="{07FD101B-BC92-4F29-A17F-E6F548E23076}" destId="{B9EAE88A-1AC4-4AB8-8931-634B622372A7}" srcOrd="0" destOrd="0" presId="urn:microsoft.com/office/officeart/2005/8/layout/vList5"/>
    <dgm:cxn modelId="{AF07C5F0-E1A5-4827-997F-C38DDB31B6C7}" type="presParOf" srcId="{B9EAE88A-1AC4-4AB8-8931-634B622372A7}" destId="{D6F5E534-3D6A-4C8D-823B-A52A7D0B856A}" srcOrd="0" destOrd="0" presId="urn:microsoft.com/office/officeart/2005/8/layout/vList5"/>
    <dgm:cxn modelId="{4AE89293-9EF2-4FAD-B381-02FFBA106683}" type="presParOf" srcId="{B9EAE88A-1AC4-4AB8-8931-634B622372A7}" destId="{46AAFC7D-9457-49DA-9F07-129250DCCB5B}" srcOrd="1" destOrd="0" presId="urn:microsoft.com/office/officeart/2005/8/layout/vList5"/>
    <dgm:cxn modelId="{6875FD97-3007-42E1-95C6-31BCE94A24DF}" type="presParOf" srcId="{07FD101B-BC92-4F29-A17F-E6F548E23076}" destId="{8778D73F-C29E-4997-A983-5015E7773DFA}" srcOrd="1" destOrd="0" presId="urn:microsoft.com/office/officeart/2005/8/layout/vList5"/>
    <dgm:cxn modelId="{DD235DE5-BAE1-488D-A64A-CE397673C4F8}" type="presParOf" srcId="{07FD101B-BC92-4F29-A17F-E6F548E23076}" destId="{D256992C-B63C-4136-8BCC-ECEEE2372B4D}" srcOrd="2" destOrd="0" presId="urn:microsoft.com/office/officeart/2005/8/layout/vList5"/>
    <dgm:cxn modelId="{736E3219-7D74-4A8E-9CF7-A63A03FA9F27}" type="presParOf" srcId="{D256992C-B63C-4136-8BCC-ECEEE2372B4D}" destId="{88E04A87-AD6A-43C4-BE4F-94220529626A}" srcOrd="0" destOrd="0" presId="urn:microsoft.com/office/officeart/2005/8/layout/vList5"/>
    <dgm:cxn modelId="{4519A598-D03D-41B1-93C6-5A77B1AC7D07}" type="presParOf" srcId="{D256992C-B63C-4136-8BCC-ECEEE2372B4D}" destId="{EBA17593-BAE7-4A92-A887-1AD96B13F5DE}" srcOrd="1" destOrd="0" presId="urn:microsoft.com/office/officeart/2005/8/layout/vList5"/>
    <dgm:cxn modelId="{583A0805-E260-4AAD-A439-74C79C727285}" type="presParOf" srcId="{07FD101B-BC92-4F29-A17F-E6F548E23076}" destId="{D5576F88-993F-4BF6-A6D8-458B446F38E9}" srcOrd="3" destOrd="0" presId="urn:microsoft.com/office/officeart/2005/8/layout/vList5"/>
    <dgm:cxn modelId="{D4A97245-496D-4FB5-959F-823A8CAC3BAF}" type="presParOf" srcId="{07FD101B-BC92-4F29-A17F-E6F548E23076}" destId="{A5A4FCAA-3535-414B-9CAB-E6EC2DD8894A}" srcOrd="4" destOrd="0" presId="urn:microsoft.com/office/officeart/2005/8/layout/vList5"/>
    <dgm:cxn modelId="{66A34C0A-6046-479F-B00C-FA8B9C2B0D35}" type="presParOf" srcId="{A5A4FCAA-3535-414B-9CAB-E6EC2DD8894A}" destId="{A362CA44-83ED-4BAA-BE99-95DB45C0405E}" srcOrd="0" destOrd="0" presId="urn:microsoft.com/office/officeart/2005/8/layout/vList5"/>
    <dgm:cxn modelId="{3B44D17D-6F9C-4642-8611-35627CBF59F8}" type="presParOf" srcId="{A5A4FCAA-3535-414B-9CAB-E6EC2DD8894A}" destId="{B29042D7-4DC6-4A89-8497-DD006C96F647}" srcOrd="1" destOrd="0" presId="urn:microsoft.com/office/officeart/2005/8/layout/vList5"/>
    <dgm:cxn modelId="{FD40D031-D54C-4AEF-9DE0-2C6BF41E6FDE}" type="presParOf" srcId="{07FD101B-BC92-4F29-A17F-E6F548E23076}" destId="{FE6F9E33-BF8E-46E7-AAA6-8BFC44330549}" srcOrd="5" destOrd="0" presId="urn:microsoft.com/office/officeart/2005/8/layout/vList5"/>
    <dgm:cxn modelId="{6B23765B-0663-4365-98F9-27C76A175C99}" type="presParOf" srcId="{07FD101B-BC92-4F29-A17F-E6F548E23076}" destId="{617C4D3A-46A7-4AA1-9508-35D68D3AD893}" srcOrd="6" destOrd="0" presId="urn:microsoft.com/office/officeart/2005/8/layout/vList5"/>
    <dgm:cxn modelId="{BD55FDE7-161B-4065-9711-2A493168B552}" type="presParOf" srcId="{617C4D3A-46A7-4AA1-9508-35D68D3AD893}" destId="{54C87DB9-6E6C-4FAC-A38D-7525B3C19F67}" srcOrd="0" destOrd="0" presId="urn:microsoft.com/office/officeart/2005/8/layout/vList5"/>
    <dgm:cxn modelId="{EFA54325-019A-4A46-9C7A-ED43B85FDB70}" type="presParOf" srcId="{07FD101B-BC92-4F29-A17F-E6F548E23076}" destId="{512CDC2C-16F5-4F81-9B73-7695965CD2AF}" srcOrd="7" destOrd="0" presId="urn:microsoft.com/office/officeart/2005/8/layout/vList5"/>
    <dgm:cxn modelId="{96C0B8F9-9842-467E-854B-707D814CF08B}" type="presParOf" srcId="{07FD101B-BC92-4F29-A17F-E6F548E23076}" destId="{DA1BBD20-F67D-43E7-BA29-8ADDA95628DA}" srcOrd="8" destOrd="0" presId="urn:microsoft.com/office/officeart/2005/8/layout/vList5"/>
    <dgm:cxn modelId="{588BDA1E-22B7-4D7C-822B-094A6022F000}" type="presParOf" srcId="{DA1BBD20-F67D-43E7-BA29-8ADDA95628DA}" destId="{574426BB-AC02-42F7-A835-81FE00F715E8}" srcOrd="0" destOrd="0" presId="urn:microsoft.com/office/officeart/2005/8/layout/vList5"/>
    <dgm:cxn modelId="{B932AB33-C974-46FD-BA26-67E36D3A0E7E}" type="presParOf" srcId="{07FD101B-BC92-4F29-A17F-E6F548E23076}" destId="{B2A5FF6F-88BE-4B6A-A14D-072C7BD3D8A2}" srcOrd="9" destOrd="0" presId="urn:microsoft.com/office/officeart/2005/8/layout/vList5"/>
    <dgm:cxn modelId="{491EBB4D-00F1-485C-823C-F6FD7E9C3DAB}" type="presParOf" srcId="{07FD101B-BC92-4F29-A17F-E6F548E23076}" destId="{F9DE7D3C-228A-47C2-BC33-6A3CC68C4C43}" srcOrd="10" destOrd="0" presId="urn:microsoft.com/office/officeart/2005/8/layout/vList5"/>
    <dgm:cxn modelId="{E3EE9D33-3BEF-4DB5-BD30-8089935C07E3}" type="presParOf" srcId="{F9DE7D3C-228A-47C2-BC33-6A3CC68C4C43}" destId="{88DE2E13-B179-4B5C-A211-957CD69CB995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BCA651B-629D-41DA-B6F2-E1A5B807ED4E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94D1BAFC-59E6-4198-A1B7-E5EC04260320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 мес.-3 года-100%</a:t>
          </a:r>
          <a:endParaRPr lang="ru-RU" dirty="0">
            <a:solidFill>
              <a:schemeClr val="tx1"/>
            </a:solidFill>
          </a:endParaRPr>
        </a:p>
      </dgm:t>
    </dgm:pt>
    <dgm:pt modelId="{229239D8-EAB6-458E-A8F5-BEE8913842E0}" type="parTrans" cxnId="{88459F9B-D9C7-4CDA-B540-6A6DC4B196CF}">
      <dgm:prSet/>
      <dgm:spPr/>
      <dgm:t>
        <a:bodyPr/>
        <a:lstStyle/>
        <a:p>
          <a:endParaRPr lang="ru-RU"/>
        </a:p>
      </dgm:t>
    </dgm:pt>
    <dgm:pt modelId="{7A0203D9-3C76-409B-863E-6C857B5E7655}" type="sibTrans" cxnId="{88459F9B-D9C7-4CDA-B540-6A6DC4B196CF}">
      <dgm:prSet/>
      <dgm:spPr/>
      <dgm:t>
        <a:bodyPr/>
        <a:lstStyle/>
        <a:p>
          <a:endParaRPr lang="ru-RU"/>
        </a:p>
      </dgm:t>
    </dgm:pt>
    <dgm:pt modelId="{5714FFFB-6911-494C-9D4F-870B4C22D524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Охват 1-6 лет-61,2 %</a:t>
          </a:r>
          <a:endParaRPr lang="ru-RU" dirty="0">
            <a:solidFill>
              <a:schemeClr val="tx1"/>
            </a:solidFill>
          </a:endParaRPr>
        </a:p>
      </dgm:t>
    </dgm:pt>
    <dgm:pt modelId="{3AC554B1-F292-4F20-896F-51C798074E77}" type="parTrans" cxnId="{9699E506-CB49-450E-AED5-900ACED80D7F}">
      <dgm:prSet/>
      <dgm:spPr/>
      <dgm:t>
        <a:bodyPr/>
        <a:lstStyle/>
        <a:p>
          <a:endParaRPr lang="ru-RU"/>
        </a:p>
      </dgm:t>
    </dgm:pt>
    <dgm:pt modelId="{F8F5DB6F-5231-4E19-9E02-721E1763BA18}" type="sibTrans" cxnId="{9699E506-CB49-450E-AED5-900ACED80D7F}">
      <dgm:prSet/>
      <dgm:spPr/>
      <dgm:t>
        <a:bodyPr/>
        <a:lstStyle/>
        <a:p>
          <a:endParaRPr lang="ru-RU"/>
        </a:p>
      </dgm:t>
    </dgm:pt>
    <dgm:pt modelId="{3D555D1B-2B11-4D8F-93A4-650A11C85090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3-7 лет -100%</a:t>
          </a:r>
          <a:endParaRPr lang="ru-RU" dirty="0">
            <a:solidFill>
              <a:schemeClr val="tx1"/>
            </a:solidFill>
          </a:endParaRPr>
        </a:p>
      </dgm:t>
    </dgm:pt>
    <dgm:pt modelId="{DEFF05FC-C86F-4274-874A-1F03A0142907}" type="parTrans" cxnId="{073446B3-210C-467A-AE23-C56D674D10AE}">
      <dgm:prSet/>
      <dgm:spPr/>
      <dgm:t>
        <a:bodyPr/>
        <a:lstStyle/>
        <a:p>
          <a:endParaRPr lang="ru-RU"/>
        </a:p>
      </dgm:t>
    </dgm:pt>
    <dgm:pt modelId="{06C495B7-47AD-402F-9014-D70C2716F0F2}" type="sibTrans" cxnId="{073446B3-210C-467A-AE23-C56D674D10AE}">
      <dgm:prSet/>
      <dgm:spPr/>
      <dgm:t>
        <a:bodyPr/>
        <a:lstStyle/>
        <a:p>
          <a:endParaRPr lang="ru-RU"/>
        </a:p>
      </dgm:t>
    </dgm:pt>
    <dgm:pt modelId="{77AA1D24-E584-472B-BA49-89EAA408917A}" type="pres">
      <dgm:prSet presAssocID="{0BCA651B-629D-41DA-B6F2-E1A5B807ED4E}" presName="compositeShape" presStyleCnt="0">
        <dgm:presLayoutVars>
          <dgm:chMax val="7"/>
          <dgm:dir/>
          <dgm:resizeHandles val="exact"/>
        </dgm:presLayoutVars>
      </dgm:prSet>
      <dgm:spPr/>
    </dgm:pt>
    <dgm:pt modelId="{B6731A1F-0B77-491C-B1C7-81C729AAF795}" type="pres">
      <dgm:prSet presAssocID="{0BCA651B-629D-41DA-B6F2-E1A5B807ED4E}" presName="wedge1" presStyleLbl="node1" presStyleIdx="0" presStyleCnt="3"/>
      <dgm:spPr/>
      <dgm:t>
        <a:bodyPr/>
        <a:lstStyle/>
        <a:p>
          <a:endParaRPr lang="ru-RU"/>
        </a:p>
      </dgm:t>
    </dgm:pt>
    <dgm:pt modelId="{383BDFAD-4641-4898-9332-CB8F16FB498B}" type="pres">
      <dgm:prSet presAssocID="{0BCA651B-629D-41DA-B6F2-E1A5B807ED4E}" presName="dummy1a" presStyleCnt="0"/>
      <dgm:spPr/>
    </dgm:pt>
    <dgm:pt modelId="{A1918669-3B75-47B1-B97B-25F0B29D05E7}" type="pres">
      <dgm:prSet presAssocID="{0BCA651B-629D-41DA-B6F2-E1A5B807ED4E}" presName="dummy1b" presStyleCnt="0"/>
      <dgm:spPr/>
    </dgm:pt>
    <dgm:pt modelId="{D4AB594A-9585-48F2-9418-764E0F3065BE}" type="pres">
      <dgm:prSet presAssocID="{0BCA651B-629D-41DA-B6F2-E1A5B807ED4E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055B52-A3BE-4E2F-9B8A-9B8966C51E0E}" type="pres">
      <dgm:prSet presAssocID="{0BCA651B-629D-41DA-B6F2-E1A5B807ED4E}" presName="wedge2" presStyleLbl="node1" presStyleIdx="1" presStyleCnt="3"/>
      <dgm:spPr/>
      <dgm:t>
        <a:bodyPr/>
        <a:lstStyle/>
        <a:p>
          <a:endParaRPr lang="ru-RU"/>
        </a:p>
      </dgm:t>
    </dgm:pt>
    <dgm:pt modelId="{C919EE1C-6888-494C-87A4-D9B1D6B33242}" type="pres">
      <dgm:prSet presAssocID="{0BCA651B-629D-41DA-B6F2-E1A5B807ED4E}" presName="dummy2a" presStyleCnt="0"/>
      <dgm:spPr/>
    </dgm:pt>
    <dgm:pt modelId="{E82581E1-6582-4B87-A301-C5EE7C9FDAE2}" type="pres">
      <dgm:prSet presAssocID="{0BCA651B-629D-41DA-B6F2-E1A5B807ED4E}" presName="dummy2b" presStyleCnt="0"/>
      <dgm:spPr/>
    </dgm:pt>
    <dgm:pt modelId="{35258C7A-9CE3-40E8-8A2D-1DA7FDC27F13}" type="pres">
      <dgm:prSet presAssocID="{0BCA651B-629D-41DA-B6F2-E1A5B807ED4E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BD4DDC-88F2-4975-BCBC-5C9FBC8A6B02}" type="pres">
      <dgm:prSet presAssocID="{0BCA651B-629D-41DA-B6F2-E1A5B807ED4E}" presName="wedge3" presStyleLbl="node1" presStyleIdx="2" presStyleCnt="3" custLinFactNeighborX="3068" custLinFactNeighborY="-8"/>
      <dgm:spPr/>
      <dgm:t>
        <a:bodyPr/>
        <a:lstStyle/>
        <a:p>
          <a:endParaRPr lang="ru-RU"/>
        </a:p>
      </dgm:t>
    </dgm:pt>
    <dgm:pt modelId="{1B7F14C9-3E33-4621-AA7F-6F67329A0FA0}" type="pres">
      <dgm:prSet presAssocID="{0BCA651B-629D-41DA-B6F2-E1A5B807ED4E}" presName="dummy3a" presStyleCnt="0"/>
      <dgm:spPr/>
    </dgm:pt>
    <dgm:pt modelId="{236FB6A5-7634-493A-BD6A-2A06DC83135E}" type="pres">
      <dgm:prSet presAssocID="{0BCA651B-629D-41DA-B6F2-E1A5B807ED4E}" presName="dummy3b" presStyleCnt="0"/>
      <dgm:spPr/>
    </dgm:pt>
    <dgm:pt modelId="{990F8404-54A7-4A92-A0E7-666BD44C13C5}" type="pres">
      <dgm:prSet presAssocID="{0BCA651B-629D-41DA-B6F2-E1A5B807ED4E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11CC88-9496-4BFE-B0B6-B75D9FDEE962}" type="pres">
      <dgm:prSet presAssocID="{7A0203D9-3C76-409B-863E-6C857B5E7655}" presName="arrowWedge1" presStyleLbl="fgSibTrans2D1" presStyleIdx="0" presStyleCnt="3"/>
      <dgm:spPr/>
    </dgm:pt>
    <dgm:pt modelId="{C59EA3B7-E883-4F89-8AFC-DB7BE1C538D8}" type="pres">
      <dgm:prSet presAssocID="{F8F5DB6F-5231-4E19-9E02-721E1763BA18}" presName="arrowWedge2" presStyleLbl="fgSibTrans2D1" presStyleIdx="1" presStyleCnt="3"/>
      <dgm:spPr/>
    </dgm:pt>
    <dgm:pt modelId="{07BB4561-4B19-4E55-8D93-3E24930D946C}" type="pres">
      <dgm:prSet presAssocID="{06C495B7-47AD-402F-9014-D70C2716F0F2}" presName="arrowWedge3" presStyleLbl="fgSibTrans2D1" presStyleIdx="2" presStyleCnt="3"/>
      <dgm:spPr/>
    </dgm:pt>
  </dgm:ptLst>
  <dgm:cxnLst>
    <dgm:cxn modelId="{D6A7B81C-4B82-447D-B043-AD10AE810D9F}" type="presOf" srcId="{5714FFFB-6911-494C-9D4F-870B4C22D524}" destId="{1A055B52-A3BE-4E2F-9B8A-9B8966C51E0E}" srcOrd="0" destOrd="0" presId="urn:microsoft.com/office/officeart/2005/8/layout/cycle8"/>
    <dgm:cxn modelId="{38402CD2-C9CD-4A36-A124-A16E1ED79057}" type="presOf" srcId="{94D1BAFC-59E6-4198-A1B7-E5EC04260320}" destId="{D4AB594A-9585-48F2-9418-764E0F3065BE}" srcOrd="1" destOrd="0" presId="urn:microsoft.com/office/officeart/2005/8/layout/cycle8"/>
    <dgm:cxn modelId="{D4C96DE8-5150-40C5-8E9D-9B6EF299C1D3}" type="presOf" srcId="{0BCA651B-629D-41DA-B6F2-E1A5B807ED4E}" destId="{77AA1D24-E584-472B-BA49-89EAA408917A}" srcOrd="0" destOrd="0" presId="urn:microsoft.com/office/officeart/2005/8/layout/cycle8"/>
    <dgm:cxn modelId="{D840E5C6-DC13-410D-8E69-81DE814A5791}" type="presOf" srcId="{3D555D1B-2B11-4D8F-93A4-650A11C85090}" destId="{990F8404-54A7-4A92-A0E7-666BD44C13C5}" srcOrd="1" destOrd="0" presId="urn:microsoft.com/office/officeart/2005/8/layout/cycle8"/>
    <dgm:cxn modelId="{073446B3-210C-467A-AE23-C56D674D10AE}" srcId="{0BCA651B-629D-41DA-B6F2-E1A5B807ED4E}" destId="{3D555D1B-2B11-4D8F-93A4-650A11C85090}" srcOrd="2" destOrd="0" parTransId="{DEFF05FC-C86F-4274-874A-1F03A0142907}" sibTransId="{06C495B7-47AD-402F-9014-D70C2716F0F2}"/>
    <dgm:cxn modelId="{F02194F1-401C-408F-844D-80AAC99A1320}" type="presOf" srcId="{94D1BAFC-59E6-4198-A1B7-E5EC04260320}" destId="{B6731A1F-0B77-491C-B1C7-81C729AAF795}" srcOrd="0" destOrd="0" presId="urn:microsoft.com/office/officeart/2005/8/layout/cycle8"/>
    <dgm:cxn modelId="{88459F9B-D9C7-4CDA-B540-6A6DC4B196CF}" srcId="{0BCA651B-629D-41DA-B6F2-E1A5B807ED4E}" destId="{94D1BAFC-59E6-4198-A1B7-E5EC04260320}" srcOrd="0" destOrd="0" parTransId="{229239D8-EAB6-458E-A8F5-BEE8913842E0}" sibTransId="{7A0203D9-3C76-409B-863E-6C857B5E7655}"/>
    <dgm:cxn modelId="{A85EF268-13A4-43B5-A971-B29581C78A42}" type="presOf" srcId="{5714FFFB-6911-494C-9D4F-870B4C22D524}" destId="{35258C7A-9CE3-40E8-8A2D-1DA7FDC27F13}" srcOrd="1" destOrd="0" presId="urn:microsoft.com/office/officeart/2005/8/layout/cycle8"/>
    <dgm:cxn modelId="{9699E506-CB49-450E-AED5-900ACED80D7F}" srcId="{0BCA651B-629D-41DA-B6F2-E1A5B807ED4E}" destId="{5714FFFB-6911-494C-9D4F-870B4C22D524}" srcOrd="1" destOrd="0" parTransId="{3AC554B1-F292-4F20-896F-51C798074E77}" sibTransId="{F8F5DB6F-5231-4E19-9E02-721E1763BA18}"/>
    <dgm:cxn modelId="{96FEAD77-3312-4326-A2DA-CE8638C7C981}" type="presOf" srcId="{3D555D1B-2B11-4D8F-93A4-650A11C85090}" destId="{42BD4DDC-88F2-4975-BCBC-5C9FBC8A6B02}" srcOrd="0" destOrd="0" presId="urn:microsoft.com/office/officeart/2005/8/layout/cycle8"/>
    <dgm:cxn modelId="{781B8291-67B3-4A11-95B0-9DD3FB1D4B59}" type="presParOf" srcId="{77AA1D24-E584-472B-BA49-89EAA408917A}" destId="{B6731A1F-0B77-491C-B1C7-81C729AAF795}" srcOrd="0" destOrd="0" presId="urn:microsoft.com/office/officeart/2005/8/layout/cycle8"/>
    <dgm:cxn modelId="{009BD49F-C142-45F9-BA28-8D966916D2F1}" type="presParOf" srcId="{77AA1D24-E584-472B-BA49-89EAA408917A}" destId="{383BDFAD-4641-4898-9332-CB8F16FB498B}" srcOrd="1" destOrd="0" presId="urn:microsoft.com/office/officeart/2005/8/layout/cycle8"/>
    <dgm:cxn modelId="{EC32FB8E-2FB8-4A98-AE84-4002C614FCA4}" type="presParOf" srcId="{77AA1D24-E584-472B-BA49-89EAA408917A}" destId="{A1918669-3B75-47B1-B97B-25F0B29D05E7}" srcOrd="2" destOrd="0" presId="urn:microsoft.com/office/officeart/2005/8/layout/cycle8"/>
    <dgm:cxn modelId="{D9A783E6-14E6-4CB4-A105-2E94236BBEE8}" type="presParOf" srcId="{77AA1D24-E584-472B-BA49-89EAA408917A}" destId="{D4AB594A-9585-48F2-9418-764E0F3065BE}" srcOrd="3" destOrd="0" presId="urn:microsoft.com/office/officeart/2005/8/layout/cycle8"/>
    <dgm:cxn modelId="{CB446DFC-A30B-445E-8575-FA13E5BA99E1}" type="presParOf" srcId="{77AA1D24-E584-472B-BA49-89EAA408917A}" destId="{1A055B52-A3BE-4E2F-9B8A-9B8966C51E0E}" srcOrd="4" destOrd="0" presId="urn:microsoft.com/office/officeart/2005/8/layout/cycle8"/>
    <dgm:cxn modelId="{71E65E71-D68E-4422-901B-5963378834FE}" type="presParOf" srcId="{77AA1D24-E584-472B-BA49-89EAA408917A}" destId="{C919EE1C-6888-494C-87A4-D9B1D6B33242}" srcOrd="5" destOrd="0" presId="urn:microsoft.com/office/officeart/2005/8/layout/cycle8"/>
    <dgm:cxn modelId="{CF76F0E2-17F1-4187-9280-6D954487195D}" type="presParOf" srcId="{77AA1D24-E584-472B-BA49-89EAA408917A}" destId="{E82581E1-6582-4B87-A301-C5EE7C9FDAE2}" srcOrd="6" destOrd="0" presId="urn:microsoft.com/office/officeart/2005/8/layout/cycle8"/>
    <dgm:cxn modelId="{F87261DB-1138-4DA1-9005-6F3779A05532}" type="presParOf" srcId="{77AA1D24-E584-472B-BA49-89EAA408917A}" destId="{35258C7A-9CE3-40E8-8A2D-1DA7FDC27F13}" srcOrd="7" destOrd="0" presId="urn:microsoft.com/office/officeart/2005/8/layout/cycle8"/>
    <dgm:cxn modelId="{565F347E-E36B-484F-96AF-A4EEEF9DC3C8}" type="presParOf" srcId="{77AA1D24-E584-472B-BA49-89EAA408917A}" destId="{42BD4DDC-88F2-4975-BCBC-5C9FBC8A6B02}" srcOrd="8" destOrd="0" presId="urn:microsoft.com/office/officeart/2005/8/layout/cycle8"/>
    <dgm:cxn modelId="{993B187D-1817-4486-873A-7D2CFFBEC614}" type="presParOf" srcId="{77AA1D24-E584-472B-BA49-89EAA408917A}" destId="{1B7F14C9-3E33-4621-AA7F-6F67329A0FA0}" srcOrd="9" destOrd="0" presId="urn:microsoft.com/office/officeart/2005/8/layout/cycle8"/>
    <dgm:cxn modelId="{49B1E09D-F671-4F71-86CB-D9FD8F4D64D3}" type="presParOf" srcId="{77AA1D24-E584-472B-BA49-89EAA408917A}" destId="{236FB6A5-7634-493A-BD6A-2A06DC83135E}" srcOrd="10" destOrd="0" presId="urn:microsoft.com/office/officeart/2005/8/layout/cycle8"/>
    <dgm:cxn modelId="{3013E6EC-752D-43E6-8F0F-22720FF112CF}" type="presParOf" srcId="{77AA1D24-E584-472B-BA49-89EAA408917A}" destId="{990F8404-54A7-4A92-A0E7-666BD44C13C5}" srcOrd="11" destOrd="0" presId="urn:microsoft.com/office/officeart/2005/8/layout/cycle8"/>
    <dgm:cxn modelId="{574E2869-C9F9-4CC5-8FBB-EEA220CEFB0F}" type="presParOf" srcId="{77AA1D24-E584-472B-BA49-89EAA408917A}" destId="{B511CC88-9496-4BFE-B0B6-B75D9FDEE962}" srcOrd="12" destOrd="0" presId="urn:microsoft.com/office/officeart/2005/8/layout/cycle8"/>
    <dgm:cxn modelId="{50CAA828-A1C0-406C-8D52-AB4D339003B9}" type="presParOf" srcId="{77AA1D24-E584-472B-BA49-89EAA408917A}" destId="{C59EA3B7-E883-4F89-8AFC-DB7BE1C538D8}" srcOrd="13" destOrd="0" presId="urn:microsoft.com/office/officeart/2005/8/layout/cycle8"/>
    <dgm:cxn modelId="{8064E86E-89B6-49E5-AF2F-3BDC229B3E93}" type="presParOf" srcId="{77AA1D24-E584-472B-BA49-89EAA408917A}" destId="{07BB4561-4B19-4E55-8D93-3E24930D946C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9E3DD8E-05DC-4D1C-8282-CA8A4BD769F9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C8050B7-F0AD-4347-9CE3-842F229CCD76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1 500,0 тыс. рублей на приобретение оборудования для МОУ «</a:t>
          </a:r>
          <a:r>
            <a:rPr lang="ru-RU" sz="2000" dirty="0" err="1" smtClean="0">
              <a:solidFill>
                <a:schemeClr val="tx1"/>
              </a:solidFill>
            </a:rPr>
            <a:t>Нестеровская</a:t>
          </a:r>
          <a:r>
            <a:rPr lang="ru-RU" sz="2000" dirty="0" smtClean="0">
              <a:solidFill>
                <a:schemeClr val="tx1"/>
              </a:solidFill>
            </a:rPr>
            <a:t> СОШ»</a:t>
          </a:r>
          <a:endParaRPr lang="ru-RU" sz="2000" dirty="0">
            <a:solidFill>
              <a:schemeClr val="tx1"/>
            </a:solidFill>
          </a:endParaRPr>
        </a:p>
      </dgm:t>
    </dgm:pt>
    <dgm:pt modelId="{0023D5EF-1C79-4D95-9195-A83CC21C975D}" type="parTrans" cxnId="{6B4D347D-3812-4E36-A89C-E13E4A068A47}">
      <dgm:prSet/>
      <dgm:spPr/>
      <dgm:t>
        <a:bodyPr/>
        <a:lstStyle/>
        <a:p>
          <a:endParaRPr lang="ru-RU"/>
        </a:p>
      </dgm:t>
    </dgm:pt>
    <dgm:pt modelId="{CCE901E6-992C-4594-8B6F-897533056E70}" type="sibTrans" cxnId="{6B4D347D-3812-4E36-A89C-E13E4A068A47}">
      <dgm:prSet/>
      <dgm:spPr/>
      <dgm:t>
        <a:bodyPr/>
        <a:lstStyle/>
        <a:p>
          <a:endParaRPr lang="ru-RU"/>
        </a:p>
      </dgm:t>
    </dgm:pt>
    <dgm:pt modelId="{76DE54F4-931D-4B52-89B7-0065D6E8F798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обучение по </a:t>
          </a:r>
          <a:r>
            <a:rPr lang="ru-RU" sz="1800" smtClean="0">
              <a:solidFill>
                <a:schemeClr val="tx1"/>
              </a:solidFill>
            </a:rPr>
            <a:t>программам </a:t>
          </a:r>
          <a:r>
            <a:rPr lang="ru-RU" sz="1800" smtClean="0">
              <a:solidFill>
                <a:schemeClr val="tx1"/>
              </a:solidFill>
            </a:rPr>
            <a:t>Сбербанка, </a:t>
          </a:r>
          <a:r>
            <a:rPr lang="ru-RU" sz="1800" dirty="0" smtClean="0">
              <a:solidFill>
                <a:schemeClr val="tx1"/>
              </a:solidFill>
            </a:rPr>
            <a:t>выделено оборудование для педагогов и обучающихся  (</a:t>
          </a:r>
          <a:r>
            <a:rPr lang="ru-RU" sz="1800" dirty="0" err="1" smtClean="0">
              <a:solidFill>
                <a:schemeClr val="tx1"/>
              </a:solidFill>
            </a:rPr>
            <a:t>Таловская</a:t>
          </a:r>
          <a:r>
            <a:rPr lang="ru-RU" sz="1800" dirty="0" smtClean="0">
              <a:solidFill>
                <a:schemeClr val="tx1"/>
              </a:solidFill>
            </a:rPr>
            <a:t>, </a:t>
          </a:r>
          <a:r>
            <a:rPr lang="ru-RU" sz="1800" dirty="0" err="1" smtClean="0">
              <a:solidFill>
                <a:schemeClr val="tx1"/>
              </a:solidFill>
            </a:rPr>
            <a:t>Нестеровская</a:t>
          </a:r>
          <a:r>
            <a:rPr lang="ru-RU" sz="1800" dirty="0" smtClean="0">
              <a:solidFill>
                <a:schemeClr val="tx1"/>
              </a:solidFill>
            </a:rPr>
            <a:t> СОШ)</a:t>
          </a:r>
          <a:endParaRPr lang="ru-RU" sz="1800" dirty="0">
            <a:solidFill>
              <a:schemeClr val="tx1"/>
            </a:solidFill>
          </a:endParaRPr>
        </a:p>
      </dgm:t>
    </dgm:pt>
    <dgm:pt modelId="{949EE873-B7EA-4E69-9C09-9F2390572CA0}" type="parTrans" cxnId="{AB466C9B-ACDD-4D3F-9352-C348D955EF42}">
      <dgm:prSet/>
      <dgm:spPr/>
      <dgm:t>
        <a:bodyPr/>
        <a:lstStyle/>
        <a:p>
          <a:endParaRPr lang="ru-RU"/>
        </a:p>
      </dgm:t>
    </dgm:pt>
    <dgm:pt modelId="{6BC816E0-7EF2-4CDB-BF19-D05354A91320}" type="sibTrans" cxnId="{AB466C9B-ACDD-4D3F-9352-C348D955EF42}">
      <dgm:prSet/>
      <dgm:spPr/>
      <dgm:t>
        <a:bodyPr/>
        <a:lstStyle/>
        <a:p>
          <a:endParaRPr lang="ru-RU"/>
        </a:p>
      </dgm:t>
    </dgm:pt>
    <dgm:pt modelId="{EAF0E7F8-F524-492D-9FF8-3242B537754C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грант Министерства просвещения РФ на сумму 5,7  млн.руб. по проекту «Кадры для цифровой </a:t>
          </a:r>
          <a:r>
            <a:rPr lang="ru-RU" sz="2000" dirty="0" smtClean="0">
              <a:solidFill>
                <a:schemeClr val="tx1"/>
              </a:solidFill>
            </a:rPr>
            <a:t>экономики»я цифровой экономики» (</a:t>
          </a:r>
          <a:r>
            <a:rPr lang="ru-RU" sz="2000" dirty="0" err="1" smtClean="0">
              <a:solidFill>
                <a:schemeClr val="tx1"/>
              </a:solidFill>
            </a:rPr>
            <a:t>Турунтаевская</a:t>
          </a:r>
          <a:r>
            <a:rPr lang="ru-RU" sz="2000" dirty="0" smtClean="0">
              <a:solidFill>
                <a:schemeClr val="tx1"/>
              </a:solidFill>
            </a:rPr>
            <a:t> СОШ №1)</a:t>
          </a:r>
          <a:endParaRPr lang="ru-RU" sz="2000" dirty="0">
            <a:solidFill>
              <a:schemeClr val="tx1"/>
            </a:solidFill>
          </a:endParaRPr>
        </a:p>
      </dgm:t>
    </dgm:pt>
    <dgm:pt modelId="{FF4AF176-CB1E-4BDB-963F-23A19A91C415}" type="parTrans" cxnId="{F9D6BEC6-A05A-423F-A12B-9B5A4A7A6718}">
      <dgm:prSet/>
      <dgm:spPr/>
      <dgm:t>
        <a:bodyPr/>
        <a:lstStyle/>
        <a:p>
          <a:endParaRPr lang="ru-RU"/>
        </a:p>
      </dgm:t>
    </dgm:pt>
    <dgm:pt modelId="{4A420A7A-56CF-44A7-A031-8C2067FE278E}" type="sibTrans" cxnId="{F9D6BEC6-A05A-423F-A12B-9B5A4A7A6718}">
      <dgm:prSet/>
      <dgm:spPr/>
      <dgm:t>
        <a:bodyPr/>
        <a:lstStyle/>
        <a:p>
          <a:endParaRPr lang="ru-RU"/>
        </a:p>
      </dgm:t>
    </dgm:pt>
    <dgm:pt modelId="{8F3B2E59-1045-4E92-8331-AD7EC4007107}">
      <dgm:prSet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дистанционное обучение </a:t>
          </a:r>
          <a:endParaRPr lang="ru-RU" sz="2000" dirty="0">
            <a:solidFill>
              <a:schemeClr val="tx1"/>
            </a:solidFill>
          </a:endParaRPr>
        </a:p>
      </dgm:t>
    </dgm:pt>
    <dgm:pt modelId="{0D117D36-A228-4FDC-8610-865C80CEF75C}" type="parTrans" cxnId="{7570EA9E-E3E8-4495-8B47-1BD8FBB5BEAB}">
      <dgm:prSet/>
      <dgm:spPr/>
      <dgm:t>
        <a:bodyPr/>
        <a:lstStyle/>
        <a:p>
          <a:endParaRPr lang="ru-RU"/>
        </a:p>
      </dgm:t>
    </dgm:pt>
    <dgm:pt modelId="{91D1E79B-BDEA-4409-A4C9-5ED3A0CBE319}" type="sibTrans" cxnId="{7570EA9E-E3E8-4495-8B47-1BD8FBB5BEAB}">
      <dgm:prSet/>
      <dgm:spPr/>
      <dgm:t>
        <a:bodyPr/>
        <a:lstStyle/>
        <a:p>
          <a:endParaRPr lang="ru-RU"/>
        </a:p>
      </dgm:t>
    </dgm:pt>
    <dgm:pt modelId="{6A6E0D2E-632F-452B-A3B4-53F52C573EF2}" type="pres">
      <dgm:prSet presAssocID="{39E3DD8E-05DC-4D1C-8282-CA8A4BD769F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41EB6C3-F936-406C-B342-91B2EF78C4F6}" type="pres">
      <dgm:prSet presAssocID="{AC8050B7-F0AD-4347-9CE3-842F229CCD76}" presName="parentLin" presStyleCnt="0"/>
      <dgm:spPr/>
    </dgm:pt>
    <dgm:pt modelId="{4CFD600D-D35E-48D4-AAB1-4C5D9BF0ECBB}" type="pres">
      <dgm:prSet presAssocID="{AC8050B7-F0AD-4347-9CE3-842F229CCD76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D65F9CA4-EA91-43BB-99AE-E678582E90B7}" type="pres">
      <dgm:prSet presAssocID="{AC8050B7-F0AD-4347-9CE3-842F229CCD76}" presName="parentText" presStyleLbl="node1" presStyleIdx="0" presStyleCnt="4" custScaleY="2800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008714-B908-4F50-8FC1-272B4B84876E}" type="pres">
      <dgm:prSet presAssocID="{AC8050B7-F0AD-4347-9CE3-842F229CCD76}" presName="negativeSpace" presStyleCnt="0"/>
      <dgm:spPr/>
    </dgm:pt>
    <dgm:pt modelId="{0A035BF0-613F-4958-9A79-CB400AE829F5}" type="pres">
      <dgm:prSet presAssocID="{AC8050B7-F0AD-4347-9CE3-842F229CCD76}" presName="childText" presStyleLbl="conFgAcc1" presStyleIdx="0" presStyleCnt="4">
        <dgm:presLayoutVars>
          <dgm:bulletEnabled val="1"/>
        </dgm:presLayoutVars>
      </dgm:prSet>
      <dgm:spPr/>
    </dgm:pt>
    <dgm:pt modelId="{ECC18EA9-A126-4F2D-B00F-6EB2AF8B1980}" type="pres">
      <dgm:prSet presAssocID="{CCE901E6-992C-4594-8B6F-897533056E70}" presName="spaceBetweenRectangles" presStyleCnt="0"/>
      <dgm:spPr/>
    </dgm:pt>
    <dgm:pt modelId="{ACD0403F-0142-4C64-B00F-DDEE620A88AD}" type="pres">
      <dgm:prSet presAssocID="{76DE54F4-931D-4B52-89B7-0065D6E8F798}" presName="parentLin" presStyleCnt="0"/>
      <dgm:spPr/>
    </dgm:pt>
    <dgm:pt modelId="{F094A8EA-37A5-4AA1-BD9D-D2521E55ADB5}" type="pres">
      <dgm:prSet presAssocID="{76DE54F4-931D-4B52-89B7-0065D6E8F798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9E3346A-27A7-42F4-9A4A-E04630E2FD76}" type="pres">
      <dgm:prSet presAssocID="{76DE54F4-931D-4B52-89B7-0065D6E8F798}" presName="parentText" presStyleLbl="node1" presStyleIdx="1" presStyleCnt="4" custScaleY="20518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91AEF9-ACEC-478B-A2A3-E08B8AA271C0}" type="pres">
      <dgm:prSet presAssocID="{76DE54F4-931D-4B52-89B7-0065D6E8F798}" presName="negativeSpace" presStyleCnt="0"/>
      <dgm:spPr/>
    </dgm:pt>
    <dgm:pt modelId="{B6A2CA35-FB7E-409C-B4C4-EAF2E7C1D8BC}" type="pres">
      <dgm:prSet presAssocID="{76DE54F4-931D-4B52-89B7-0065D6E8F798}" presName="childText" presStyleLbl="conFgAcc1" presStyleIdx="1" presStyleCnt="4" custLinFactNeighborX="3125" custLinFactNeighborY="75897">
        <dgm:presLayoutVars>
          <dgm:bulletEnabled val="1"/>
        </dgm:presLayoutVars>
      </dgm:prSet>
      <dgm:spPr/>
    </dgm:pt>
    <dgm:pt modelId="{B64E827F-6686-48AC-9A4A-8FD18DD072CB}" type="pres">
      <dgm:prSet presAssocID="{6BC816E0-7EF2-4CDB-BF19-D05354A91320}" presName="spaceBetweenRectangles" presStyleCnt="0"/>
      <dgm:spPr/>
    </dgm:pt>
    <dgm:pt modelId="{84BF6EB7-9533-46DA-B440-70B97C53B2FB}" type="pres">
      <dgm:prSet presAssocID="{EAF0E7F8-F524-492D-9FF8-3242B537754C}" presName="parentLin" presStyleCnt="0"/>
      <dgm:spPr/>
    </dgm:pt>
    <dgm:pt modelId="{E84DAD8D-D97E-4347-9FF0-B07CC30D663D}" type="pres">
      <dgm:prSet presAssocID="{EAF0E7F8-F524-492D-9FF8-3242B537754C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32B48C58-7A91-4F85-B9E5-6D06D7C32203}" type="pres">
      <dgm:prSet presAssocID="{EAF0E7F8-F524-492D-9FF8-3242B537754C}" presName="parentText" presStyleLbl="node1" presStyleIdx="2" presStyleCnt="4" custScaleY="28609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17D4A0-315E-4FFE-899B-69EA37DBBC36}" type="pres">
      <dgm:prSet presAssocID="{EAF0E7F8-F524-492D-9FF8-3242B537754C}" presName="negativeSpace" presStyleCnt="0"/>
      <dgm:spPr/>
    </dgm:pt>
    <dgm:pt modelId="{4F81A080-0FD5-4E3A-A7F2-079602B8C66F}" type="pres">
      <dgm:prSet presAssocID="{EAF0E7F8-F524-492D-9FF8-3242B537754C}" presName="childText" presStyleLbl="conFgAcc1" presStyleIdx="2" presStyleCnt="4">
        <dgm:presLayoutVars>
          <dgm:bulletEnabled val="1"/>
        </dgm:presLayoutVars>
      </dgm:prSet>
      <dgm:spPr/>
    </dgm:pt>
    <dgm:pt modelId="{C04AAE57-1B90-4943-A4D2-2768DADC3014}" type="pres">
      <dgm:prSet presAssocID="{4A420A7A-56CF-44A7-A031-8C2067FE278E}" presName="spaceBetweenRectangles" presStyleCnt="0"/>
      <dgm:spPr/>
    </dgm:pt>
    <dgm:pt modelId="{0CA46A6A-03F8-4DF5-8C23-20331209E46F}" type="pres">
      <dgm:prSet presAssocID="{8F3B2E59-1045-4E92-8331-AD7EC4007107}" presName="parentLin" presStyleCnt="0"/>
      <dgm:spPr/>
    </dgm:pt>
    <dgm:pt modelId="{A358EF0D-DC30-45ED-9AE5-4E4F7A62A5A6}" type="pres">
      <dgm:prSet presAssocID="{8F3B2E59-1045-4E92-8331-AD7EC4007107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3FFCF6E5-36F9-4C4F-B5EF-76845F5E7186}" type="pres">
      <dgm:prSet presAssocID="{8F3B2E59-1045-4E92-8331-AD7EC400710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5353B6-323E-46EC-940C-0670E95492C0}" type="pres">
      <dgm:prSet presAssocID="{8F3B2E59-1045-4E92-8331-AD7EC4007107}" presName="negativeSpace" presStyleCnt="0"/>
      <dgm:spPr/>
    </dgm:pt>
    <dgm:pt modelId="{FDC7D400-6135-46E4-9EBB-7D369F8A00BA}" type="pres">
      <dgm:prSet presAssocID="{8F3B2E59-1045-4E92-8331-AD7EC4007107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310A1FA4-BCD6-464A-8AF1-852F14D76E07}" type="presOf" srcId="{8F3B2E59-1045-4E92-8331-AD7EC4007107}" destId="{3FFCF6E5-36F9-4C4F-B5EF-76845F5E7186}" srcOrd="1" destOrd="0" presId="urn:microsoft.com/office/officeart/2005/8/layout/list1"/>
    <dgm:cxn modelId="{AB466C9B-ACDD-4D3F-9352-C348D955EF42}" srcId="{39E3DD8E-05DC-4D1C-8282-CA8A4BD769F9}" destId="{76DE54F4-931D-4B52-89B7-0065D6E8F798}" srcOrd="1" destOrd="0" parTransId="{949EE873-B7EA-4E69-9C09-9F2390572CA0}" sibTransId="{6BC816E0-7EF2-4CDB-BF19-D05354A91320}"/>
    <dgm:cxn modelId="{5A83F081-EDFC-4200-8375-272B17ACCB91}" type="presOf" srcId="{76DE54F4-931D-4B52-89B7-0065D6E8F798}" destId="{F094A8EA-37A5-4AA1-BD9D-D2521E55ADB5}" srcOrd="0" destOrd="0" presId="urn:microsoft.com/office/officeart/2005/8/layout/list1"/>
    <dgm:cxn modelId="{F9D6BEC6-A05A-423F-A12B-9B5A4A7A6718}" srcId="{39E3DD8E-05DC-4D1C-8282-CA8A4BD769F9}" destId="{EAF0E7F8-F524-492D-9FF8-3242B537754C}" srcOrd="2" destOrd="0" parTransId="{FF4AF176-CB1E-4BDB-963F-23A19A91C415}" sibTransId="{4A420A7A-56CF-44A7-A031-8C2067FE278E}"/>
    <dgm:cxn modelId="{B03EFD5C-5990-4FB6-9ACA-5B4AFBDB9651}" type="presOf" srcId="{AC8050B7-F0AD-4347-9CE3-842F229CCD76}" destId="{4CFD600D-D35E-48D4-AAB1-4C5D9BF0ECBB}" srcOrd="0" destOrd="0" presId="urn:microsoft.com/office/officeart/2005/8/layout/list1"/>
    <dgm:cxn modelId="{7570EA9E-E3E8-4495-8B47-1BD8FBB5BEAB}" srcId="{39E3DD8E-05DC-4D1C-8282-CA8A4BD769F9}" destId="{8F3B2E59-1045-4E92-8331-AD7EC4007107}" srcOrd="3" destOrd="0" parTransId="{0D117D36-A228-4FDC-8610-865C80CEF75C}" sibTransId="{91D1E79B-BDEA-4409-A4C9-5ED3A0CBE319}"/>
    <dgm:cxn modelId="{9ABF764F-DC41-440F-8BA6-D05E2C219896}" type="presOf" srcId="{39E3DD8E-05DC-4D1C-8282-CA8A4BD769F9}" destId="{6A6E0D2E-632F-452B-A3B4-53F52C573EF2}" srcOrd="0" destOrd="0" presId="urn:microsoft.com/office/officeart/2005/8/layout/list1"/>
    <dgm:cxn modelId="{A672D0F1-8393-438D-9193-19053E4B2229}" type="presOf" srcId="{8F3B2E59-1045-4E92-8331-AD7EC4007107}" destId="{A358EF0D-DC30-45ED-9AE5-4E4F7A62A5A6}" srcOrd="0" destOrd="0" presId="urn:microsoft.com/office/officeart/2005/8/layout/list1"/>
    <dgm:cxn modelId="{25EDC6F6-78FF-4DB0-844C-01BE9DB64912}" type="presOf" srcId="{76DE54F4-931D-4B52-89B7-0065D6E8F798}" destId="{F9E3346A-27A7-42F4-9A4A-E04630E2FD76}" srcOrd="1" destOrd="0" presId="urn:microsoft.com/office/officeart/2005/8/layout/list1"/>
    <dgm:cxn modelId="{D57DA006-E732-4573-AA60-0ED8B6DEF38B}" type="presOf" srcId="{EAF0E7F8-F524-492D-9FF8-3242B537754C}" destId="{32B48C58-7A91-4F85-B9E5-6D06D7C32203}" srcOrd="1" destOrd="0" presId="urn:microsoft.com/office/officeart/2005/8/layout/list1"/>
    <dgm:cxn modelId="{6B4D347D-3812-4E36-A89C-E13E4A068A47}" srcId="{39E3DD8E-05DC-4D1C-8282-CA8A4BD769F9}" destId="{AC8050B7-F0AD-4347-9CE3-842F229CCD76}" srcOrd="0" destOrd="0" parTransId="{0023D5EF-1C79-4D95-9195-A83CC21C975D}" sibTransId="{CCE901E6-992C-4594-8B6F-897533056E70}"/>
    <dgm:cxn modelId="{9B14281A-1B27-425E-981D-AC29BEA7A3D3}" type="presOf" srcId="{EAF0E7F8-F524-492D-9FF8-3242B537754C}" destId="{E84DAD8D-D97E-4347-9FF0-B07CC30D663D}" srcOrd="0" destOrd="0" presId="urn:microsoft.com/office/officeart/2005/8/layout/list1"/>
    <dgm:cxn modelId="{29DF58D4-5A5E-4E50-85B4-FE5F2C668529}" type="presOf" srcId="{AC8050B7-F0AD-4347-9CE3-842F229CCD76}" destId="{D65F9CA4-EA91-43BB-99AE-E678582E90B7}" srcOrd="1" destOrd="0" presId="urn:microsoft.com/office/officeart/2005/8/layout/list1"/>
    <dgm:cxn modelId="{EAF21E88-D2E1-44F4-A4FC-134350DBC9EE}" type="presParOf" srcId="{6A6E0D2E-632F-452B-A3B4-53F52C573EF2}" destId="{341EB6C3-F936-406C-B342-91B2EF78C4F6}" srcOrd="0" destOrd="0" presId="urn:microsoft.com/office/officeart/2005/8/layout/list1"/>
    <dgm:cxn modelId="{4B161A6C-8862-4057-BB01-9D61F1B47009}" type="presParOf" srcId="{341EB6C3-F936-406C-B342-91B2EF78C4F6}" destId="{4CFD600D-D35E-48D4-AAB1-4C5D9BF0ECBB}" srcOrd="0" destOrd="0" presId="urn:microsoft.com/office/officeart/2005/8/layout/list1"/>
    <dgm:cxn modelId="{4464C0E2-C0F4-4077-A1C4-1764DAEFEEB5}" type="presParOf" srcId="{341EB6C3-F936-406C-B342-91B2EF78C4F6}" destId="{D65F9CA4-EA91-43BB-99AE-E678582E90B7}" srcOrd="1" destOrd="0" presId="urn:microsoft.com/office/officeart/2005/8/layout/list1"/>
    <dgm:cxn modelId="{45F86AAB-39D6-4881-ACC7-6C6895B91878}" type="presParOf" srcId="{6A6E0D2E-632F-452B-A3B4-53F52C573EF2}" destId="{A1008714-B908-4F50-8FC1-272B4B84876E}" srcOrd="1" destOrd="0" presId="urn:microsoft.com/office/officeart/2005/8/layout/list1"/>
    <dgm:cxn modelId="{0FDA71FB-0701-41B0-AA5D-E49E2F7AEBDB}" type="presParOf" srcId="{6A6E0D2E-632F-452B-A3B4-53F52C573EF2}" destId="{0A035BF0-613F-4958-9A79-CB400AE829F5}" srcOrd="2" destOrd="0" presId="urn:microsoft.com/office/officeart/2005/8/layout/list1"/>
    <dgm:cxn modelId="{63CF92D2-0A9E-4D19-8278-1508EB03CB61}" type="presParOf" srcId="{6A6E0D2E-632F-452B-A3B4-53F52C573EF2}" destId="{ECC18EA9-A126-4F2D-B00F-6EB2AF8B1980}" srcOrd="3" destOrd="0" presId="urn:microsoft.com/office/officeart/2005/8/layout/list1"/>
    <dgm:cxn modelId="{3CEF03FB-541F-4CEE-8C22-0685EAA570DE}" type="presParOf" srcId="{6A6E0D2E-632F-452B-A3B4-53F52C573EF2}" destId="{ACD0403F-0142-4C64-B00F-DDEE620A88AD}" srcOrd="4" destOrd="0" presId="urn:microsoft.com/office/officeart/2005/8/layout/list1"/>
    <dgm:cxn modelId="{7EC65D39-1753-4540-BD3B-5BF2E62BD1BD}" type="presParOf" srcId="{ACD0403F-0142-4C64-B00F-DDEE620A88AD}" destId="{F094A8EA-37A5-4AA1-BD9D-D2521E55ADB5}" srcOrd="0" destOrd="0" presId="urn:microsoft.com/office/officeart/2005/8/layout/list1"/>
    <dgm:cxn modelId="{23FBB050-77AE-40FF-8048-95D1EBBED8FB}" type="presParOf" srcId="{ACD0403F-0142-4C64-B00F-DDEE620A88AD}" destId="{F9E3346A-27A7-42F4-9A4A-E04630E2FD76}" srcOrd="1" destOrd="0" presId="urn:microsoft.com/office/officeart/2005/8/layout/list1"/>
    <dgm:cxn modelId="{7FC2C0C0-5DA0-4C8E-9CA0-A5AE663FF13C}" type="presParOf" srcId="{6A6E0D2E-632F-452B-A3B4-53F52C573EF2}" destId="{6491AEF9-ACEC-478B-A2A3-E08B8AA271C0}" srcOrd="5" destOrd="0" presId="urn:microsoft.com/office/officeart/2005/8/layout/list1"/>
    <dgm:cxn modelId="{53A6B8D8-CCE4-4B30-9C88-21BF7A1A0883}" type="presParOf" srcId="{6A6E0D2E-632F-452B-A3B4-53F52C573EF2}" destId="{B6A2CA35-FB7E-409C-B4C4-EAF2E7C1D8BC}" srcOrd="6" destOrd="0" presId="urn:microsoft.com/office/officeart/2005/8/layout/list1"/>
    <dgm:cxn modelId="{19319139-DE86-4F86-9A65-F467ACFF5F1E}" type="presParOf" srcId="{6A6E0D2E-632F-452B-A3B4-53F52C573EF2}" destId="{B64E827F-6686-48AC-9A4A-8FD18DD072CB}" srcOrd="7" destOrd="0" presId="urn:microsoft.com/office/officeart/2005/8/layout/list1"/>
    <dgm:cxn modelId="{D0F8C459-35AF-44CF-8555-A4E472E42CCB}" type="presParOf" srcId="{6A6E0D2E-632F-452B-A3B4-53F52C573EF2}" destId="{84BF6EB7-9533-46DA-B440-70B97C53B2FB}" srcOrd="8" destOrd="0" presId="urn:microsoft.com/office/officeart/2005/8/layout/list1"/>
    <dgm:cxn modelId="{A7C287FA-6D92-467D-A31F-CE0BF2F2E774}" type="presParOf" srcId="{84BF6EB7-9533-46DA-B440-70B97C53B2FB}" destId="{E84DAD8D-D97E-4347-9FF0-B07CC30D663D}" srcOrd="0" destOrd="0" presId="urn:microsoft.com/office/officeart/2005/8/layout/list1"/>
    <dgm:cxn modelId="{4E124C78-5932-45F6-A4D7-0E4C93F4AFD3}" type="presParOf" srcId="{84BF6EB7-9533-46DA-B440-70B97C53B2FB}" destId="{32B48C58-7A91-4F85-B9E5-6D06D7C32203}" srcOrd="1" destOrd="0" presId="urn:microsoft.com/office/officeart/2005/8/layout/list1"/>
    <dgm:cxn modelId="{C3B5D35C-C898-4924-9319-41C330606D81}" type="presParOf" srcId="{6A6E0D2E-632F-452B-A3B4-53F52C573EF2}" destId="{CB17D4A0-315E-4FFE-899B-69EA37DBBC36}" srcOrd="9" destOrd="0" presId="urn:microsoft.com/office/officeart/2005/8/layout/list1"/>
    <dgm:cxn modelId="{8A75E848-DC85-4F68-BEB1-8F16FED1FC22}" type="presParOf" srcId="{6A6E0D2E-632F-452B-A3B4-53F52C573EF2}" destId="{4F81A080-0FD5-4E3A-A7F2-079602B8C66F}" srcOrd="10" destOrd="0" presId="urn:microsoft.com/office/officeart/2005/8/layout/list1"/>
    <dgm:cxn modelId="{71FDEB46-FFC5-46D5-9B59-D5462CA44FE8}" type="presParOf" srcId="{6A6E0D2E-632F-452B-A3B4-53F52C573EF2}" destId="{C04AAE57-1B90-4943-A4D2-2768DADC3014}" srcOrd="11" destOrd="0" presId="urn:microsoft.com/office/officeart/2005/8/layout/list1"/>
    <dgm:cxn modelId="{6C8D5134-D998-4DD0-B4F3-6B73F5EE28E1}" type="presParOf" srcId="{6A6E0D2E-632F-452B-A3B4-53F52C573EF2}" destId="{0CA46A6A-03F8-4DF5-8C23-20331209E46F}" srcOrd="12" destOrd="0" presId="urn:microsoft.com/office/officeart/2005/8/layout/list1"/>
    <dgm:cxn modelId="{AC1EE55E-239F-4CDB-84FD-040C359B73B4}" type="presParOf" srcId="{0CA46A6A-03F8-4DF5-8C23-20331209E46F}" destId="{A358EF0D-DC30-45ED-9AE5-4E4F7A62A5A6}" srcOrd="0" destOrd="0" presId="urn:microsoft.com/office/officeart/2005/8/layout/list1"/>
    <dgm:cxn modelId="{9D82E3B0-40F4-4BB0-A340-6D2C4FE8B794}" type="presParOf" srcId="{0CA46A6A-03F8-4DF5-8C23-20331209E46F}" destId="{3FFCF6E5-36F9-4C4F-B5EF-76845F5E7186}" srcOrd="1" destOrd="0" presId="urn:microsoft.com/office/officeart/2005/8/layout/list1"/>
    <dgm:cxn modelId="{D7956D22-E3B8-421A-BB8F-CA642C6EF54D}" type="presParOf" srcId="{6A6E0D2E-632F-452B-A3B4-53F52C573EF2}" destId="{855353B6-323E-46EC-940C-0670E95492C0}" srcOrd="13" destOrd="0" presId="urn:microsoft.com/office/officeart/2005/8/layout/list1"/>
    <dgm:cxn modelId="{C52B574F-95B6-4590-B066-0B4D207F16EC}" type="presParOf" srcId="{6A6E0D2E-632F-452B-A3B4-53F52C573EF2}" destId="{FDC7D400-6135-46E4-9EBB-7D369F8A00BA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E1AB72F-0574-4952-9E00-981ED317FBD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3546976-5203-4D10-9FED-0F4EB9C669ED}">
      <dgm:prSet phldrT="[Текст]"/>
      <dgm:spPr/>
      <dgm:t>
        <a:bodyPr/>
        <a:lstStyle/>
        <a:p>
          <a:r>
            <a:rPr lang="ru-RU" dirty="0" err="1" smtClean="0"/>
            <a:t>Папахчян</a:t>
          </a:r>
          <a:r>
            <a:rPr lang="ru-RU" dirty="0" smtClean="0"/>
            <a:t> Анна – призер 3 степени</a:t>
          </a:r>
          <a:endParaRPr lang="ru-RU" dirty="0"/>
        </a:p>
      </dgm:t>
    </dgm:pt>
    <dgm:pt modelId="{7B051F9D-BBCA-4E37-B5F2-17A8EC4ED01D}" type="parTrans" cxnId="{8A6FF96E-C47C-407B-9E1F-6AA91773804E}">
      <dgm:prSet/>
      <dgm:spPr/>
      <dgm:t>
        <a:bodyPr/>
        <a:lstStyle/>
        <a:p>
          <a:endParaRPr lang="ru-RU"/>
        </a:p>
      </dgm:t>
    </dgm:pt>
    <dgm:pt modelId="{D33945BA-00E4-45ED-8B98-13E6DE29113B}" type="sibTrans" cxnId="{8A6FF96E-C47C-407B-9E1F-6AA91773804E}">
      <dgm:prSet/>
      <dgm:spPr/>
      <dgm:t>
        <a:bodyPr/>
        <a:lstStyle/>
        <a:p>
          <a:endParaRPr lang="ru-RU"/>
        </a:p>
      </dgm:t>
    </dgm:pt>
    <dgm:pt modelId="{84ECE6E4-9415-4302-9B5E-49233C908CD9}">
      <dgm:prSet phldrT="[Текст]"/>
      <dgm:spPr/>
      <dgm:t>
        <a:bodyPr/>
        <a:lstStyle/>
        <a:p>
          <a:r>
            <a:rPr lang="ru-RU" dirty="0" smtClean="0"/>
            <a:t>(гимназия, предмет экология, педагог </a:t>
          </a:r>
          <a:r>
            <a:rPr lang="ru-RU" dirty="0" err="1" smtClean="0"/>
            <a:t>Воротникова</a:t>
          </a:r>
          <a:r>
            <a:rPr lang="ru-RU" dirty="0" smtClean="0"/>
            <a:t> Ольга Алексеевна)</a:t>
          </a:r>
          <a:endParaRPr lang="ru-RU" dirty="0"/>
        </a:p>
      </dgm:t>
    </dgm:pt>
    <dgm:pt modelId="{0F20521F-53FD-476A-B55A-64A3A9006961}" type="parTrans" cxnId="{1899442F-27AE-4757-8938-ADA1E06D0163}">
      <dgm:prSet/>
      <dgm:spPr/>
      <dgm:t>
        <a:bodyPr/>
        <a:lstStyle/>
        <a:p>
          <a:endParaRPr lang="ru-RU"/>
        </a:p>
      </dgm:t>
    </dgm:pt>
    <dgm:pt modelId="{FF143D69-F94A-431A-B92A-E8D8D5DC601D}" type="sibTrans" cxnId="{1899442F-27AE-4757-8938-ADA1E06D0163}">
      <dgm:prSet/>
      <dgm:spPr/>
      <dgm:t>
        <a:bodyPr/>
        <a:lstStyle/>
        <a:p>
          <a:endParaRPr lang="ru-RU"/>
        </a:p>
      </dgm:t>
    </dgm:pt>
    <dgm:pt modelId="{4EFDF4A3-422B-436B-AF50-7A7E618D4393}">
      <dgm:prSet phldrT="[Текст]"/>
      <dgm:spPr/>
      <dgm:t>
        <a:bodyPr/>
        <a:lstStyle/>
        <a:p>
          <a:r>
            <a:rPr lang="ru-RU" dirty="0" err="1" smtClean="0"/>
            <a:t>Бурмакин</a:t>
          </a:r>
          <a:r>
            <a:rPr lang="ru-RU" dirty="0" smtClean="0"/>
            <a:t> Павел – победитель</a:t>
          </a:r>
          <a:endParaRPr lang="ru-RU" dirty="0"/>
        </a:p>
      </dgm:t>
    </dgm:pt>
    <dgm:pt modelId="{2152A26E-2C7C-4055-BDDF-D08D9C86E7B5}" type="parTrans" cxnId="{9952A2A9-243D-4115-8DD7-6B837571DEC1}">
      <dgm:prSet/>
      <dgm:spPr/>
      <dgm:t>
        <a:bodyPr/>
        <a:lstStyle/>
        <a:p>
          <a:endParaRPr lang="ru-RU"/>
        </a:p>
      </dgm:t>
    </dgm:pt>
    <dgm:pt modelId="{6301BDBC-45ED-427D-86D0-21A5DE41EBFD}" type="sibTrans" cxnId="{9952A2A9-243D-4115-8DD7-6B837571DEC1}">
      <dgm:prSet/>
      <dgm:spPr/>
      <dgm:t>
        <a:bodyPr/>
        <a:lstStyle/>
        <a:p>
          <a:endParaRPr lang="ru-RU"/>
        </a:p>
      </dgm:t>
    </dgm:pt>
    <dgm:pt modelId="{F440F01C-BFCF-44B9-8CF0-979495EA613C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 smtClean="0"/>
            <a:t>(</a:t>
          </a:r>
          <a:r>
            <a:rPr lang="ru-RU" dirty="0" err="1" smtClean="0"/>
            <a:t>Турунтаевская</a:t>
          </a:r>
          <a:r>
            <a:rPr lang="ru-RU" dirty="0" smtClean="0"/>
            <a:t> СОШ №1, предмет технология, Аносов Георгий Алексеевич)</a:t>
          </a:r>
        </a:p>
        <a:p>
          <a:pPr marL="228600" indent="0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ru-RU" dirty="0"/>
        </a:p>
      </dgm:t>
    </dgm:pt>
    <dgm:pt modelId="{0AD36AF0-5A94-4C48-9949-7C294B890747}" type="parTrans" cxnId="{C2D0AB33-E744-404A-BBF4-242FA165B81D}">
      <dgm:prSet/>
      <dgm:spPr/>
      <dgm:t>
        <a:bodyPr/>
        <a:lstStyle/>
        <a:p>
          <a:endParaRPr lang="ru-RU"/>
        </a:p>
      </dgm:t>
    </dgm:pt>
    <dgm:pt modelId="{F750E06B-D26A-4A0F-A283-7B194D0BCDB6}" type="sibTrans" cxnId="{C2D0AB33-E744-404A-BBF4-242FA165B81D}">
      <dgm:prSet/>
      <dgm:spPr/>
      <dgm:t>
        <a:bodyPr/>
        <a:lstStyle/>
        <a:p>
          <a:endParaRPr lang="ru-RU"/>
        </a:p>
      </dgm:t>
    </dgm:pt>
    <dgm:pt modelId="{2FCB254B-C3DA-4065-8C9A-954B1B0213AB}" type="pres">
      <dgm:prSet presAssocID="{8E1AB72F-0574-4952-9E00-981ED317FBD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F7A5E6D-EAD9-425B-BFEC-4AAD9BE74C28}" type="pres">
      <dgm:prSet presAssocID="{03546976-5203-4D10-9FED-0F4EB9C669ED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B122D1-F85E-4848-B63B-6C7F5805FECE}" type="pres">
      <dgm:prSet presAssocID="{03546976-5203-4D10-9FED-0F4EB9C669ED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8EB50D-1124-4F59-AA49-4B759FAA5FB7}" type="pres">
      <dgm:prSet presAssocID="{4EFDF4A3-422B-436B-AF50-7A7E618D439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A5CA0E-B3B8-4D5E-8A9B-F757A076B22F}" type="pres">
      <dgm:prSet presAssocID="{4EFDF4A3-422B-436B-AF50-7A7E618D4393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F90F74-6EC9-4B35-A2AB-DEB99364B66F}" type="presOf" srcId="{8E1AB72F-0574-4952-9E00-981ED317FBD2}" destId="{2FCB254B-C3DA-4065-8C9A-954B1B0213AB}" srcOrd="0" destOrd="0" presId="urn:microsoft.com/office/officeart/2005/8/layout/vList2"/>
    <dgm:cxn modelId="{9952A2A9-243D-4115-8DD7-6B837571DEC1}" srcId="{8E1AB72F-0574-4952-9E00-981ED317FBD2}" destId="{4EFDF4A3-422B-436B-AF50-7A7E618D4393}" srcOrd="1" destOrd="0" parTransId="{2152A26E-2C7C-4055-BDDF-D08D9C86E7B5}" sibTransId="{6301BDBC-45ED-427D-86D0-21A5DE41EBFD}"/>
    <dgm:cxn modelId="{1899442F-27AE-4757-8938-ADA1E06D0163}" srcId="{03546976-5203-4D10-9FED-0F4EB9C669ED}" destId="{84ECE6E4-9415-4302-9B5E-49233C908CD9}" srcOrd="0" destOrd="0" parTransId="{0F20521F-53FD-476A-B55A-64A3A9006961}" sibTransId="{FF143D69-F94A-431A-B92A-E8D8D5DC601D}"/>
    <dgm:cxn modelId="{C2D0AB33-E744-404A-BBF4-242FA165B81D}" srcId="{4EFDF4A3-422B-436B-AF50-7A7E618D4393}" destId="{F440F01C-BFCF-44B9-8CF0-979495EA613C}" srcOrd="0" destOrd="0" parTransId="{0AD36AF0-5A94-4C48-9949-7C294B890747}" sibTransId="{F750E06B-D26A-4A0F-A283-7B194D0BCDB6}"/>
    <dgm:cxn modelId="{6029597A-0A9D-474F-A1E7-4D30CEA52468}" type="presOf" srcId="{F440F01C-BFCF-44B9-8CF0-979495EA613C}" destId="{66A5CA0E-B3B8-4D5E-8A9B-F757A076B22F}" srcOrd="0" destOrd="0" presId="urn:microsoft.com/office/officeart/2005/8/layout/vList2"/>
    <dgm:cxn modelId="{8D45DCE2-022A-4A79-A8D4-B2EB25761B86}" type="presOf" srcId="{84ECE6E4-9415-4302-9B5E-49233C908CD9}" destId="{26B122D1-F85E-4848-B63B-6C7F5805FECE}" srcOrd="0" destOrd="0" presId="urn:microsoft.com/office/officeart/2005/8/layout/vList2"/>
    <dgm:cxn modelId="{8A6FF96E-C47C-407B-9E1F-6AA91773804E}" srcId="{8E1AB72F-0574-4952-9E00-981ED317FBD2}" destId="{03546976-5203-4D10-9FED-0F4EB9C669ED}" srcOrd="0" destOrd="0" parTransId="{7B051F9D-BBCA-4E37-B5F2-17A8EC4ED01D}" sibTransId="{D33945BA-00E4-45ED-8B98-13E6DE29113B}"/>
    <dgm:cxn modelId="{1D3EB360-D576-4F24-B76F-5E212D667AEC}" type="presOf" srcId="{03546976-5203-4D10-9FED-0F4EB9C669ED}" destId="{6F7A5E6D-EAD9-425B-BFEC-4AAD9BE74C28}" srcOrd="0" destOrd="0" presId="urn:microsoft.com/office/officeart/2005/8/layout/vList2"/>
    <dgm:cxn modelId="{64B90E37-FFDA-4D5D-BE86-B35222F238E7}" type="presOf" srcId="{4EFDF4A3-422B-436B-AF50-7A7E618D4393}" destId="{F78EB50D-1124-4F59-AA49-4B759FAA5FB7}" srcOrd="0" destOrd="0" presId="urn:microsoft.com/office/officeart/2005/8/layout/vList2"/>
    <dgm:cxn modelId="{03D9C5B4-B67F-4D08-B32A-883F0DA82624}" type="presParOf" srcId="{2FCB254B-C3DA-4065-8C9A-954B1B0213AB}" destId="{6F7A5E6D-EAD9-425B-BFEC-4AAD9BE74C28}" srcOrd="0" destOrd="0" presId="urn:microsoft.com/office/officeart/2005/8/layout/vList2"/>
    <dgm:cxn modelId="{F8ECB302-7F20-4813-8C03-DC06DB2A7DB6}" type="presParOf" srcId="{2FCB254B-C3DA-4065-8C9A-954B1B0213AB}" destId="{26B122D1-F85E-4848-B63B-6C7F5805FECE}" srcOrd="1" destOrd="0" presId="urn:microsoft.com/office/officeart/2005/8/layout/vList2"/>
    <dgm:cxn modelId="{6FAC9BB1-AA7E-4E29-AF71-E3A305C6A001}" type="presParOf" srcId="{2FCB254B-C3DA-4065-8C9A-954B1B0213AB}" destId="{F78EB50D-1124-4F59-AA49-4B759FAA5FB7}" srcOrd="2" destOrd="0" presId="urn:microsoft.com/office/officeart/2005/8/layout/vList2"/>
    <dgm:cxn modelId="{21B26EEF-F5BB-46CE-8496-E0FAFC0A9591}" type="presParOf" srcId="{2FCB254B-C3DA-4065-8C9A-954B1B0213AB}" destId="{66A5CA0E-B3B8-4D5E-8A9B-F757A076B22F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654B0FA-6DAB-4372-9FF8-405DB3AC6471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EF2B487-35D4-4DC4-9428-4FB54EE97669}">
      <dgm:prSet phldrT="[Текст]"/>
      <dgm:spPr/>
      <dgm:t>
        <a:bodyPr/>
        <a:lstStyle/>
        <a:p>
          <a:r>
            <a:rPr lang="ru-RU" dirty="0" smtClean="0"/>
            <a:t>Аттестация: 1 и высшая категория-56%</a:t>
          </a:r>
          <a:endParaRPr lang="ru-RU" dirty="0"/>
        </a:p>
      </dgm:t>
    </dgm:pt>
    <dgm:pt modelId="{A3232B38-D5DD-47C4-83B8-F8FD29B2A09A}" type="parTrans" cxnId="{F594C785-072D-458B-BCE1-0CD1388C4B25}">
      <dgm:prSet/>
      <dgm:spPr/>
      <dgm:t>
        <a:bodyPr/>
        <a:lstStyle/>
        <a:p>
          <a:endParaRPr lang="ru-RU"/>
        </a:p>
      </dgm:t>
    </dgm:pt>
    <dgm:pt modelId="{143338AA-7678-4CB3-9258-3FC8D39C7E0B}" type="sibTrans" cxnId="{F594C785-072D-458B-BCE1-0CD1388C4B25}">
      <dgm:prSet/>
      <dgm:spPr/>
      <dgm:t>
        <a:bodyPr/>
        <a:lstStyle/>
        <a:p>
          <a:endParaRPr lang="ru-RU"/>
        </a:p>
      </dgm:t>
    </dgm:pt>
    <dgm:pt modelId="{09FD9FC9-F9AB-46A7-B91F-75546D233EA5}">
      <dgm:prSet phldrT="[Текст]" custT="1"/>
      <dgm:spPr/>
      <dgm:t>
        <a:bodyPr/>
        <a:lstStyle/>
        <a:p>
          <a:r>
            <a:rPr lang="ru-RU" sz="1400" dirty="0" smtClean="0"/>
            <a:t>Мостовская ООШ-50%</a:t>
          </a:r>
          <a:endParaRPr lang="ru-RU" sz="1400" dirty="0"/>
        </a:p>
      </dgm:t>
    </dgm:pt>
    <dgm:pt modelId="{C609BF22-D1EE-4D4F-A3EB-7D5233D995CF}" type="parTrans" cxnId="{E3267BA4-8AC9-42A9-B7D2-B8361DE4B011}">
      <dgm:prSet/>
      <dgm:spPr/>
      <dgm:t>
        <a:bodyPr/>
        <a:lstStyle/>
        <a:p>
          <a:endParaRPr lang="ru-RU"/>
        </a:p>
      </dgm:t>
    </dgm:pt>
    <dgm:pt modelId="{C1C827F8-1A4A-43F9-8E1C-537205E84DC4}" type="sibTrans" cxnId="{E3267BA4-8AC9-42A9-B7D2-B8361DE4B011}">
      <dgm:prSet/>
      <dgm:spPr/>
      <dgm:t>
        <a:bodyPr/>
        <a:lstStyle/>
        <a:p>
          <a:endParaRPr lang="ru-RU"/>
        </a:p>
      </dgm:t>
    </dgm:pt>
    <dgm:pt modelId="{6904D0A2-68A5-42B6-84C4-69A36DFC24E5}">
      <dgm:prSet phldrT="[Текст]" custT="1"/>
      <dgm:spPr/>
      <dgm:t>
        <a:bodyPr/>
        <a:lstStyle/>
        <a:p>
          <a:r>
            <a:rPr lang="ru-RU" sz="1400" dirty="0" err="1" smtClean="0"/>
            <a:t>Нестеровская</a:t>
          </a:r>
          <a:r>
            <a:rPr lang="ru-RU" sz="1400" dirty="0" smtClean="0"/>
            <a:t> СОШ-50 %</a:t>
          </a:r>
          <a:endParaRPr lang="ru-RU" sz="1400" dirty="0"/>
        </a:p>
      </dgm:t>
    </dgm:pt>
    <dgm:pt modelId="{2ED08467-EC7E-4FB9-A61F-3C30A70346CD}" type="parTrans" cxnId="{FC29B1BA-BD67-4EAC-8244-AF190EB3B138}">
      <dgm:prSet/>
      <dgm:spPr/>
      <dgm:t>
        <a:bodyPr/>
        <a:lstStyle/>
        <a:p>
          <a:endParaRPr lang="ru-RU"/>
        </a:p>
      </dgm:t>
    </dgm:pt>
    <dgm:pt modelId="{FEF087E8-FC12-4DF7-A1E4-738009C7EBED}" type="sibTrans" cxnId="{FC29B1BA-BD67-4EAC-8244-AF190EB3B138}">
      <dgm:prSet/>
      <dgm:spPr/>
      <dgm:t>
        <a:bodyPr/>
        <a:lstStyle/>
        <a:p>
          <a:endParaRPr lang="ru-RU"/>
        </a:p>
      </dgm:t>
    </dgm:pt>
    <dgm:pt modelId="{0022479B-6C58-4C80-ACE0-5003DCA812DA}">
      <dgm:prSet phldrT="[Текст]" custT="1"/>
      <dgm:spPr/>
      <dgm:t>
        <a:bodyPr/>
        <a:lstStyle/>
        <a:p>
          <a:r>
            <a:rPr lang="ru-RU" sz="1400" dirty="0" err="1" smtClean="0"/>
            <a:t>Туркинская</a:t>
          </a:r>
          <a:r>
            <a:rPr lang="ru-RU" sz="1400" dirty="0" smtClean="0"/>
            <a:t> СОШ-41%</a:t>
          </a:r>
          <a:endParaRPr lang="ru-RU" sz="1400" dirty="0"/>
        </a:p>
      </dgm:t>
    </dgm:pt>
    <dgm:pt modelId="{A8322F28-0B6D-42F1-9D3D-2E31D510D4E4}" type="parTrans" cxnId="{305BC445-A2FF-4D82-8062-D40E2348E415}">
      <dgm:prSet/>
      <dgm:spPr/>
      <dgm:t>
        <a:bodyPr/>
        <a:lstStyle/>
        <a:p>
          <a:endParaRPr lang="ru-RU"/>
        </a:p>
      </dgm:t>
    </dgm:pt>
    <dgm:pt modelId="{8DFA8F22-6111-48C0-990D-7ED0CE369489}" type="sibTrans" cxnId="{305BC445-A2FF-4D82-8062-D40E2348E415}">
      <dgm:prSet/>
      <dgm:spPr/>
      <dgm:t>
        <a:bodyPr/>
        <a:lstStyle/>
        <a:p>
          <a:endParaRPr lang="ru-RU"/>
        </a:p>
      </dgm:t>
    </dgm:pt>
    <dgm:pt modelId="{6CE216F0-6DA2-4DE7-AD46-7D3B393504EF}">
      <dgm:prSet phldrT="[Текст]" custT="1"/>
      <dgm:spPr/>
      <dgm:t>
        <a:bodyPr/>
        <a:lstStyle/>
        <a:p>
          <a:r>
            <a:rPr lang="ru-RU" sz="1400" dirty="0" smtClean="0"/>
            <a:t>Покровская НОШ-0%</a:t>
          </a:r>
          <a:endParaRPr lang="ru-RU" sz="1400" dirty="0"/>
        </a:p>
      </dgm:t>
    </dgm:pt>
    <dgm:pt modelId="{05121602-22C1-4794-AEF7-34C1FBA0B76D}" type="parTrans" cxnId="{1E62D6A9-60A5-487A-A8D8-5A75A1A3D5DA}">
      <dgm:prSet/>
      <dgm:spPr/>
      <dgm:t>
        <a:bodyPr/>
        <a:lstStyle/>
        <a:p>
          <a:endParaRPr lang="ru-RU"/>
        </a:p>
      </dgm:t>
    </dgm:pt>
    <dgm:pt modelId="{E1171506-6E32-4E5A-9585-E8A90AEE8DA2}" type="sibTrans" cxnId="{1E62D6A9-60A5-487A-A8D8-5A75A1A3D5DA}">
      <dgm:prSet/>
      <dgm:spPr/>
      <dgm:t>
        <a:bodyPr/>
        <a:lstStyle/>
        <a:p>
          <a:endParaRPr lang="ru-RU"/>
        </a:p>
      </dgm:t>
    </dgm:pt>
    <dgm:pt modelId="{DB6B4FF3-6C13-4ABC-8AC6-0F216D0C8E76}" type="pres">
      <dgm:prSet presAssocID="{C654B0FA-6DAB-4372-9FF8-405DB3AC6471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60C77B0-F853-41D7-9A6E-E515BE035E16}" type="pres">
      <dgm:prSet presAssocID="{C654B0FA-6DAB-4372-9FF8-405DB3AC6471}" presName="radial" presStyleCnt="0">
        <dgm:presLayoutVars>
          <dgm:animLvl val="ctr"/>
        </dgm:presLayoutVars>
      </dgm:prSet>
      <dgm:spPr/>
    </dgm:pt>
    <dgm:pt modelId="{0CCC9C5B-3DF0-4279-B274-F30FE99F07D4}" type="pres">
      <dgm:prSet presAssocID="{BEF2B487-35D4-4DC4-9428-4FB54EE97669}" presName="centerShape" presStyleLbl="vennNode1" presStyleIdx="0" presStyleCnt="5"/>
      <dgm:spPr/>
      <dgm:t>
        <a:bodyPr/>
        <a:lstStyle/>
        <a:p>
          <a:endParaRPr lang="ru-RU"/>
        </a:p>
      </dgm:t>
    </dgm:pt>
    <dgm:pt modelId="{DB351F16-F52A-4BD1-81B6-E53F689964B2}" type="pres">
      <dgm:prSet presAssocID="{09FD9FC9-F9AB-46A7-B91F-75546D233EA5}" presName="node" presStyleLbl="venn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5A24FB-0BF8-4D14-86C1-DE344927E56C}" type="pres">
      <dgm:prSet presAssocID="{6904D0A2-68A5-42B6-84C4-69A36DFC24E5}" presName="node" presStyleLbl="venn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A91A1E-70C2-4D21-8F0B-A6AA1C99C7AE}" type="pres">
      <dgm:prSet presAssocID="{0022479B-6C58-4C80-ACE0-5003DCA812DA}" presName="node" presStyleLbl="venn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72D05C-AF1B-4DFB-95A3-1C2EA2601323}" type="pres">
      <dgm:prSet presAssocID="{6CE216F0-6DA2-4DE7-AD46-7D3B393504EF}" presName="node" presStyleLbl="venn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29B1BA-BD67-4EAC-8244-AF190EB3B138}" srcId="{BEF2B487-35D4-4DC4-9428-4FB54EE97669}" destId="{6904D0A2-68A5-42B6-84C4-69A36DFC24E5}" srcOrd="1" destOrd="0" parTransId="{2ED08467-EC7E-4FB9-A61F-3C30A70346CD}" sibTransId="{FEF087E8-FC12-4DF7-A1E4-738009C7EBED}"/>
    <dgm:cxn modelId="{F594C785-072D-458B-BCE1-0CD1388C4B25}" srcId="{C654B0FA-6DAB-4372-9FF8-405DB3AC6471}" destId="{BEF2B487-35D4-4DC4-9428-4FB54EE97669}" srcOrd="0" destOrd="0" parTransId="{A3232B38-D5DD-47C4-83B8-F8FD29B2A09A}" sibTransId="{143338AA-7678-4CB3-9258-3FC8D39C7E0B}"/>
    <dgm:cxn modelId="{305BC445-A2FF-4D82-8062-D40E2348E415}" srcId="{BEF2B487-35D4-4DC4-9428-4FB54EE97669}" destId="{0022479B-6C58-4C80-ACE0-5003DCA812DA}" srcOrd="2" destOrd="0" parTransId="{A8322F28-0B6D-42F1-9D3D-2E31D510D4E4}" sibTransId="{8DFA8F22-6111-48C0-990D-7ED0CE369489}"/>
    <dgm:cxn modelId="{7403BB58-C48B-4CA5-8A50-1C176FBA71D5}" type="presOf" srcId="{C654B0FA-6DAB-4372-9FF8-405DB3AC6471}" destId="{DB6B4FF3-6C13-4ABC-8AC6-0F216D0C8E76}" srcOrd="0" destOrd="0" presId="urn:microsoft.com/office/officeart/2005/8/layout/radial3"/>
    <dgm:cxn modelId="{40C92FC0-91D8-43EB-8273-CF8C7317CF87}" type="presOf" srcId="{0022479B-6C58-4C80-ACE0-5003DCA812DA}" destId="{1AA91A1E-70C2-4D21-8F0B-A6AA1C99C7AE}" srcOrd="0" destOrd="0" presId="urn:microsoft.com/office/officeart/2005/8/layout/radial3"/>
    <dgm:cxn modelId="{D0697AFA-1D5F-41CE-8A09-27B553768E1D}" type="presOf" srcId="{BEF2B487-35D4-4DC4-9428-4FB54EE97669}" destId="{0CCC9C5B-3DF0-4279-B274-F30FE99F07D4}" srcOrd="0" destOrd="0" presId="urn:microsoft.com/office/officeart/2005/8/layout/radial3"/>
    <dgm:cxn modelId="{9D3444A5-2F33-4869-AC5D-A15F07CBB2F6}" type="presOf" srcId="{6CE216F0-6DA2-4DE7-AD46-7D3B393504EF}" destId="{8072D05C-AF1B-4DFB-95A3-1C2EA2601323}" srcOrd="0" destOrd="0" presId="urn:microsoft.com/office/officeart/2005/8/layout/radial3"/>
    <dgm:cxn modelId="{E3267BA4-8AC9-42A9-B7D2-B8361DE4B011}" srcId="{BEF2B487-35D4-4DC4-9428-4FB54EE97669}" destId="{09FD9FC9-F9AB-46A7-B91F-75546D233EA5}" srcOrd="0" destOrd="0" parTransId="{C609BF22-D1EE-4D4F-A3EB-7D5233D995CF}" sibTransId="{C1C827F8-1A4A-43F9-8E1C-537205E84DC4}"/>
    <dgm:cxn modelId="{1E62D6A9-60A5-487A-A8D8-5A75A1A3D5DA}" srcId="{BEF2B487-35D4-4DC4-9428-4FB54EE97669}" destId="{6CE216F0-6DA2-4DE7-AD46-7D3B393504EF}" srcOrd="3" destOrd="0" parTransId="{05121602-22C1-4794-AEF7-34C1FBA0B76D}" sibTransId="{E1171506-6E32-4E5A-9585-E8A90AEE8DA2}"/>
    <dgm:cxn modelId="{177ADDD0-2EFD-40EE-8CE4-E731EDEBAF8C}" type="presOf" srcId="{6904D0A2-68A5-42B6-84C4-69A36DFC24E5}" destId="{075A24FB-0BF8-4D14-86C1-DE344927E56C}" srcOrd="0" destOrd="0" presId="urn:microsoft.com/office/officeart/2005/8/layout/radial3"/>
    <dgm:cxn modelId="{ED975EE8-AC2A-45C8-9E0D-29D24D1C950D}" type="presOf" srcId="{09FD9FC9-F9AB-46A7-B91F-75546D233EA5}" destId="{DB351F16-F52A-4BD1-81B6-E53F689964B2}" srcOrd="0" destOrd="0" presId="urn:microsoft.com/office/officeart/2005/8/layout/radial3"/>
    <dgm:cxn modelId="{EAB0A63C-EAE4-49FC-9550-AD1F2E6AB20A}" type="presParOf" srcId="{DB6B4FF3-6C13-4ABC-8AC6-0F216D0C8E76}" destId="{260C77B0-F853-41D7-9A6E-E515BE035E16}" srcOrd="0" destOrd="0" presId="urn:microsoft.com/office/officeart/2005/8/layout/radial3"/>
    <dgm:cxn modelId="{5DB8D087-FA64-43B2-A11F-703A19B1B6F3}" type="presParOf" srcId="{260C77B0-F853-41D7-9A6E-E515BE035E16}" destId="{0CCC9C5B-3DF0-4279-B274-F30FE99F07D4}" srcOrd="0" destOrd="0" presId="urn:microsoft.com/office/officeart/2005/8/layout/radial3"/>
    <dgm:cxn modelId="{4F7C7615-DD82-4CFF-BA0A-E0FDC9B115D2}" type="presParOf" srcId="{260C77B0-F853-41D7-9A6E-E515BE035E16}" destId="{DB351F16-F52A-4BD1-81B6-E53F689964B2}" srcOrd="1" destOrd="0" presId="urn:microsoft.com/office/officeart/2005/8/layout/radial3"/>
    <dgm:cxn modelId="{C3962B88-1FC4-4231-B514-1947386601EE}" type="presParOf" srcId="{260C77B0-F853-41D7-9A6E-E515BE035E16}" destId="{075A24FB-0BF8-4D14-86C1-DE344927E56C}" srcOrd="2" destOrd="0" presId="urn:microsoft.com/office/officeart/2005/8/layout/radial3"/>
    <dgm:cxn modelId="{E53C9114-4B04-4C28-842B-EC23BDB315C6}" type="presParOf" srcId="{260C77B0-F853-41D7-9A6E-E515BE035E16}" destId="{1AA91A1E-70C2-4D21-8F0B-A6AA1C99C7AE}" srcOrd="3" destOrd="0" presId="urn:microsoft.com/office/officeart/2005/8/layout/radial3"/>
    <dgm:cxn modelId="{7537E650-269A-4537-9A25-7EFC79E9B6D2}" type="presParOf" srcId="{260C77B0-F853-41D7-9A6E-E515BE035E16}" destId="{8072D05C-AF1B-4DFB-95A3-1C2EA2601323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54E3B30-2B1B-4281-BF62-17092F1B403F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49BC066-6BC7-4E21-9202-135160A9CA38}">
      <dgm:prSet/>
      <dgm:spPr/>
      <dgm:t>
        <a:bodyPr/>
        <a:lstStyle/>
        <a:p>
          <a:pPr rtl="0"/>
          <a:r>
            <a:rPr lang="ru-RU" dirty="0" smtClean="0">
              <a:solidFill>
                <a:schemeClr val="tx1"/>
              </a:solidFill>
            </a:rPr>
            <a:t>- на мероприятия по пожарной безопасности – 2 067 600 руб.</a:t>
          </a:r>
          <a:endParaRPr lang="ru-RU" dirty="0">
            <a:solidFill>
              <a:schemeClr val="tx1"/>
            </a:solidFill>
          </a:endParaRPr>
        </a:p>
      </dgm:t>
    </dgm:pt>
    <dgm:pt modelId="{1F74A51B-8999-4557-BE60-BA11695AFBE7}" type="parTrans" cxnId="{61CAAB11-9CEC-4051-BBDF-794CBE64627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8197ED1-9E17-4DCB-9117-8BF600309022}" type="sibTrans" cxnId="{61CAAB11-9CEC-4051-BBDF-794CBE64627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7861F43-A8EA-46C2-B449-82E54FDBC47B}">
      <dgm:prSet/>
      <dgm:spPr/>
      <dgm:t>
        <a:bodyPr/>
        <a:lstStyle/>
        <a:p>
          <a:pPr rtl="0"/>
          <a:r>
            <a:rPr lang="ru-RU" dirty="0" smtClean="0">
              <a:solidFill>
                <a:schemeClr val="tx1"/>
              </a:solidFill>
            </a:rPr>
            <a:t>- на обеспечение санитарно – эпидемиологического состояния – 3 058 400 руб.</a:t>
          </a:r>
          <a:endParaRPr lang="ru-RU" dirty="0">
            <a:solidFill>
              <a:schemeClr val="tx1"/>
            </a:solidFill>
          </a:endParaRPr>
        </a:p>
      </dgm:t>
    </dgm:pt>
    <dgm:pt modelId="{E9394B25-1A6C-4915-8C3B-D0BB6F0D2991}" type="parTrans" cxnId="{7D646AAF-960A-4BCA-B403-B68DF06E9F7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69B7925-CA82-4B61-92F3-FFB212B60C60}" type="sibTrans" cxnId="{7D646AAF-960A-4BCA-B403-B68DF06E9F7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BC4B4A9-FC3E-4649-B1CE-EB8A9E3A3CA8}">
      <dgm:prSet/>
      <dgm:spPr/>
      <dgm:t>
        <a:bodyPr/>
        <a:lstStyle/>
        <a:p>
          <a:pPr rtl="0"/>
          <a:r>
            <a:rPr lang="ru-RU" dirty="0" smtClean="0">
              <a:solidFill>
                <a:schemeClr val="tx1"/>
              </a:solidFill>
            </a:rPr>
            <a:t>- на антитеррористическую защищенность объектов – 960000 руб.</a:t>
          </a:r>
          <a:endParaRPr lang="ru-RU" dirty="0">
            <a:solidFill>
              <a:schemeClr val="tx1"/>
            </a:solidFill>
          </a:endParaRPr>
        </a:p>
      </dgm:t>
    </dgm:pt>
    <dgm:pt modelId="{5843D92F-DA9B-45F8-803E-DA22D27EF1A9}" type="parTrans" cxnId="{02C4577F-8494-4F2E-90CF-E7499D79F31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5528C81-660B-441F-88AD-ECA7B60B612A}" type="sibTrans" cxnId="{02C4577F-8494-4F2E-90CF-E7499D79F31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40BD86E4-E909-4831-BDD9-0EF0289C5F2A}" type="pres">
      <dgm:prSet presAssocID="{754E3B30-2B1B-4281-BF62-17092F1B403F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FDEB2F6-42F5-4B8F-8D5C-ADCB38BC4384}" type="pres">
      <dgm:prSet presAssocID="{549BC066-6BC7-4E21-9202-135160A9CA38}" presName="composite" presStyleCnt="0"/>
      <dgm:spPr/>
    </dgm:pt>
    <dgm:pt modelId="{8418FAF7-5009-4C69-8CE9-434A0F6756F6}" type="pres">
      <dgm:prSet presAssocID="{549BC066-6BC7-4E21-9202-135160A9CA38}" presName="imgShp" presStyleLbl="fgImgPlace1" presStyleIdx="0" presStyleCnt="3"/>
      <dgm:spPr/>
    </dgm:pt>
    <dgm:pt modelId="{1B535AEE-BC41-4C85-AFE4-6860FCA5D5EC}" type="pres">
      <dgm:prSet presAssocID="{549BC066-6BC7-4E21-9202-135160A9CA38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DA6378-EB7A-4ACE-A699-2D96118A2F99}" type="pres">
      <dgm:prSet presAssocID="{F8197ED1-9E17-4DCB-9117-8BF600309022}" presName="spacing" presStyleCnt="0"/>
      <dgm:spPr/>
    </dgm:pt>
    <dgm:pt modelId="{53B29A8D-8C56-4056-9C2E-0C9D33E11A8D}" type="pres">
      <dgm:prSet presAssocID="{97861F43-A8EA-46C2-B449-82E54FDBC47B}" presName="composite" presStyleCnt="0"/>
      <dgm:spPr/>
    </dgm:pt>
    <dgm:pt modelId="{BA87B286-D06E-40F9-B870-2F4D5D33427C}" type="pres">
      <dgm:prSet presAssocID="{97861F43-A8EA-46C2-B449-82E54FDBC47B}" presName="imgShp" presStyleLbl="fgImgPlace1" presStyleIdx="1" presStyleCnt="3"/>
      <dgm:spPr/>
    </dgm:pt>
    <dgm:pt modelId="{0991A57E-5612-45C7-8953-AB1389CC9859}" type="pres">
      <dgm:prSet presAssocID="{97861F43-A8EA-46C2-B449-82E54FDBC47B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FF49E-5448-4AFA-831D-3CE73F70106F}" type="pres">
      <dgm:prSet presAssocID="{269B7925-CA82-4B61-92F3-FFB212B60C60}" presName="spacing" presStyleCnt="0"/>
      <dgm:spPr/>
    </dgm:pt>
    <dgm:pt modelId="{D73BEB2F-3854-4ED4-85FA-1A3B83C49A57}" type="pres">
      <dgm:prSet presAssocID="{7BC4B4A9-FC3E-4649-B1CE-EB8A9E3A3CA8}" presName="composite" presStyleCnt="0"/>
      <dgm:spPr/>
    </dgm:pt>
    <dgm:pt modelId="{23C7F72C-8183-4354-B323-5C404E6053A3}" type="pres">
      <dgm:prSet presAssocID="{7BC4B4A9-FC3E-4649-B1CE-EB8A9E3A3CA8}" presName="imgShp" presStyleLbl="fgImgPlace1" presStyleIdx="2" presStyleCnt="3"/>
      <dgm:spPr/>
    </dgm:pt>
    <dgm:pt modelId="{09BFE872-B44D-4AA8-9AE9-63ABEA64E9FD}" type="pres">
      <dgm:prSet presAssocID="{7BC4B4A9-FC3E-4649-B1CE-EB8A9E3A3CA8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1CAAB11-9CEC-4051-BBDF-794CBE64627D}" srcId="{754E3B30-2B1B-4281-BF62-17092F1B403F}" destId="{549BC066-6BC7-4E21-9202-135160A9CA38}" srcOrd="0" destOrd="0" parTransId="{1F74A51B-8999-4557-BE60-BA11695AFBE7}" sibTransId="{F8197ED1-9E17-4DCB-9117-8BF600309022}"/>
    <dgm:cxn modelId="{7D646AAF-960A-4BCA-B403-B68DF06E9F7D}" srcId="{754E3B30-2B1B-4281-BF62-17092F1B403F}" destId="{97861F43-A8EA-46C2-B449-82E54FDBC47B}" srcOrd="1" destOrd="0" parTransId="{E9394B25-1A6C-4915-8C3B-D0BB6F0D2991}" sibTransId="{269B7925-CA82-4B61-92F3-FFB212B60C60}"/>
    <dgm:cxn modelId="{70092A47-A2DD-4A07-90C0-AD59DCA6A02F}" type="presOf" srcId="{754E3B30-2B1B-4281-BF62-17092F1B403F}" destId="{40BD86E4-E909-4831-BDD9-0EF0289C5F2A}" srcOrd="0" destOrd="0" presId="urn:microsoft.com/office/officeart/2005/8/layout/vList3#1"/>
    <dgm:cxn modelId="{735BEEE7-7392-4F30-9EFB-681F6C0CE3E3}" type="presOf" srcId="{7BC4B4A9-FC3E-4649-B1CE-EB8A9E3A3CA8}" destId="{09BFE872-B44D-4AA8-9AE9-63ABEA64E9FD}" srcOrd="0" destOrd="0" presId="urn:microsoft.com/office/officeart/2005/8/layout/vList3#1"/>
    <dgm:cxn modelId="{02C4577F-8494-4F2E-90CF-E7499D79F310}" srcId="{754E3B30-2B1B-4281-BF62-17092F1B403F}" destId="{7BC4B4A9-FC3E-4649-B1CE-EB8A9E3A3CA8}" srcOrd="2" destOrd="0" parTransId="{5843D92F-DA9B-45F8-803E-DA22D27EF1A9}" sibTransId="{95528C81-660B-441F-88AD-ECA7B60B612A}"/>
    <dgm:cxn modelId="{53B1937E-9BA1-4130-A18B-9F3AB8C9363F}" type="presOf" srcId="{97861F43-A8EA-46C2-B449-82E54FDBC47B}" destId="{0991A57E-5612-45C7-8953-AB1389CC9859}" srcOrd="0" destOrd="0" presId="urn:microsoft.com/office/officeart/2005/8/layout/vList3#1"/>
    <dgm:cxn modelId="{85A5FB3F-46FD-4995-833A-D21867AE862E}" type="presOf" srcId="{549BC066-6BC7-4E21-9202-135160A9CA38}" destId="{1B535AEE-BC41-4C85-AFE4-6860FCA5D5EC}" srcOrd="0" destOrd="0" presId="urn:microsoft.com/office/officeart/2005/8/layout/vList3#1"/>
    <dgm:cxn modelId="{C0CE06A2-17EF-4618-A5E9-4733892E806E}" type="presParOf" srcId="{40BD86E4-E909-4831-BDD9-0EF0289C5F2A}" destId="{7FDEB2F6-42F5-4B8F-8D5C-ADCB38BC4384}" srcOrd="0" destOrd="0" presId="urn:microsoft.com/office/officeart/2005/8/layout/vList3#1"/>
    <dgm:cxn modelId="{C7AFDF38-4889-4115-9D38-4630218873B0}" type="presParOf" srcId="{7FDEB2F6-42F5-4B8F-8D5C-ADCB38BC4384}" destId="{8418FAF7-5009-4C69-8CE9-434A0F6756F6}" srcOrd="0" destOrd="0" presId="urn:microsoft.com/office/officeart/2005/8/layout/vList3#1"/>
    <dgm:cxn modelId="{A7FF7CE5-DC02-4DCD-BB38-B70233C4508B}" type="presParOf" srcId="{7FDEB2F6-42F5-4B8F-8D5C-ADCB38BC4384}" destId="{1B535AEE-BC41-4C85-AFE4-6860FCA5D5EC}" srcOrd="1" destOrd="0" presId="urn:microsoft.com/office/officeart/2005/8/layout/vList3#1"/>
    <dgm:cxn modelId="{1746698D-CFB6-4C34-9E81-F2EB55DA07B7}" type="presParOf" srcId="{40BD86E4-E909-4831-BDD9-0EF0289C5F2A}" destId="{14DA6378-EB7A-4ACE-A699-2D96118A2F99}" srcOrd="1" destOrd="0" presId="urn:microsoft.com/office/officeart/2005/8/layout/vList3#1"/>
    <dgm:cxn modelId="{55BB6954-EC29-46C0-9287-F7805873D4E0}" type="presParOf" srcId="{40BD86E4-E909-4831-BDD9-0EF0289C5F2A}" destId="{53B29A8D-8C56-4056-9C2E-0C9D33E11A8D}" srcOrd="2" destOrd="0" presId="urn:microsoft.com/office/officeart/2005/8/layout/vList3#1"/>
    <dgm:cxn modelId="{6F0BDDB2-ABB5-4B79-A484-53170012BEF9}" type="presParOf" srcId="{53B29A8D-8C56-4056-9C2E-0C9D33E11A8D}" destId="{BA87B286-D06E-40F9-B870-2F4D5D33427C}" srcOrd="0" destOrd="0" presId="urn:microsoft.com/office/officeart/2005/8/layout/vList3#1"/>
    <dgm:cxn modelId="{2B0F39F6-AE6B-4B37-8E6A-ADC92BC193EE}" type="presParOf" srcId="{53B29A8D-8C56-4056-9C2E-0C9D33E11A8D}" destId="{0991A57E-5612-45C7-8953-AB1389CC9859}" srcOrd="1" destOrd="0" presId="urn:microsoft.com/office/officeart/2005/8/layout/vList3#1"/>
    <dgm:cxn modelId="{D5DBDE47-9E64-4F84-BDAA-F6672F2B7E2F}" type="presParOf" srcId="{40BD86E4-E909-4831-BDD9-0EF0289C5F2A}" destId="{07CFF49E-5448-4AFA-831D-3CE73F70106F}" srcOrd="3" destOrd="0" presId="urn:microsoft.com/office/officeart/2005/8/layout/vList3#1"/>
    <dgm:cxn modelId="{9D7F8527-5442-4C44-B941-0188A281E3C6}" type="presParOf" srcId="{40BD86E4-E909-4831-BDD9-0EF0289C5F2A}" destId="{D73BEB2F-3854-4ED4-85FA-1A3B83C49A57}" srcOrd="4" destOrd="0" presId="urn:microsoft.com/office/officeart/2005/8/layout/vList3#1"/>
    <dgm:cxn modelId="{DB96B8B6-D49B-4592-AD60-DDE4DE294F3B}" type="presParOf" srcId="{D73BEB2F-3854-4ED4-85FA-1A3B83C49A57}" destId="{23C7F72C-8183-4354-B323-5C404E6053A3}" srcOrd="0" destOrd="0" presId="urn:microsoft.com/office/officeart/2005/8/layout/vList3#1"/>
    <dgm:cxn modelId="{EC92111F-49CE-4A29-8880-98169175B491}" type="presParOf" srcId="{D73BEB2F-3854-4ED4-85FA-1A3B83C49A57}" destId="{09BFE872-B44D-4AA8-9AE9-63ABEA64E9FD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7C1FFB2-1ABC-467A-97BF-06787392EC95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C98C6AFF-8CEB-470D-826D-806EA3A6DFDB}">
      <dgm:prSet/>
      <dgm:spPr/>
      <dgm:t>
        <a:bodyPr/>
        <a:lstStyle/>
        <a:p>
          <a:pPr rtl="0"/>
          <a:r>
            <a:rPr lang="ru-RU" dirty="0" smtClean="0"/>
            <a:t>1 699 999,98 руб.  МОУ «</a:t>
          </a:r>
          <a:r>
            <a:rPr lang="ru-RU" dirty="0" err="1" smtClean="0"/>
            <a:t>Золотоключевская</a:t>
          </a:r>
          <a:r>
            <a:rPr lang="ru-RU" dirty="0" smtClean="0"/>
            <a:t> НОШ» </a:t>
          </a:r>
          <a:endParaRPr lang="ru-RU" dirty="0"/>
        </a:p>
      </dgm:t>
    </dgm:pt>
    <dgm:pt modelId="{B8519710-29AB-47D2-977C-C3E26568E4CB}" type="parTrans" cxnId="{78F9B326-01BC-4967-BAA5-3AC142E7A13D}">
      <dgm:prSet/>
      <dgm:spPr/>
      <dgm:t>
        <a:bodyPr/>
        <a:lstStyle/>
        <a:p>
          <a:endParaRPr lang="ru-RU"/>
        </a:p>
      </dgm:t>
    </dgm:pt>
    <dgm:pt modelId="{E08B511C-1C6B-4EEE-ABB2-52B0528EBC8B}" type="sibTrans" cxnId="{78F9B326-01BC-4967-BAA5-3AC142E7A13D}">
      <dgm:prSet/>
      <dgm:spPr/>
      <dgm:t>
        <a:bodyPr/>
        <a:lstStyle/>
        <a:p>
          <a:endParaRPr lang="ru-RU"/>
        </a:p>
      </dgm:t>
    </dgm:pt>
    <dgm:pt modelId="{8CFF35F5-39DB-42EE-92BA-7CDA105BC637}" type="pres">
      <dgm:prSet presAssocID="{A7C1FFB2-1ABC-467A-97BF-06787392EC95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6D1C6A3-8931-429D-B13E-553E72313880}" type="pres">
      <dgm:prSet presAssocID="{C98C6AFF-8CEB-470D-826D-806EA3A6DFDB}" presName="circle1" presStyleLbl="node1" presStyleIdx="0" presStyleCnt="1"/>
      <dgm:spPr/>
    </dgm:pt>
    <dgm:pt modelId="{E367998E-2425-4303-9D5B-39198E92E8E8}" type="pres">
      <dgm:prSet presAssocID="{C98C6AFF-8CEB-470D-826D-806EA3A6DFDB}" presName="space" presStyleCnt="0"/>
      <dgm:spPr/>
    </dgm:pt>
    <dgm:pt modelId="{54658302-0B68-4D1A-B5FF-9FD17F2013DC}" type="pres">
      <dgm:prSet presAssocID="{C98C6AFF-8CEB-470D-826D-806EA3A6DFDB}" presName="rect1" presStyleLbl="alignAcc1" presStyleIdx="0" presStyleCnt="1"/>
      <dgm:spPr/>
      <dgm:t>
        <a:bodyPr/>
        <a:lstStyle/>
        <a:p>
          <a:endParaRPr lang="ru-RU"/>
        </a:p>
      </dgm:t>
    </dgm:pt>
    <dgm:pt modelId="{64CBA8CB-C19D-4BD4-B6F9-B8C3042F2933}" type="pres">
      <dgm:prSet presAssocID="{C98C6AFF-8CEB-470D-826D-806EA3A6DFDB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F9B326-01BC-4967-BAA5-3AC142E7A13D}" srcId="{A7C1FFB2-1ABC-467A-97BF-06787392EC95}" destId="{C98C6AFF-8CEB-470D-826D-806EA3A6DFDB}" srcOrd="0" destOrd="0" parTransId="{B8519710-29AB-47D2-977C-C3E26568E4CB}" sibTransId="{E08B511C-1C6B-4EEE-ABB2-52B0528EBC8B}"/>
    <dgm:cxn modelId="{3C19323D-CFB2-43B2-8558-86DF86806361}" type="presOf" srcId="{C98C6AFF-8CEB-470D-826D-806EA3A6DFDB}" destId="{64CBA8CB-C19D-4BD4-B6F9-B8C3042F2933}" srcOrd="1" destOrd="0" presId="urn:microsoft.com/office/officeart/2005/8/layout/target3"/>
    <dgm:cxn modelId="{86E15F72-B31C-4F19-9201-B48A0A8D1307}" type="presOf" srcId="{A7C1FFB2-1ABC-467A-97BF-06787392EC95}" destId="{8CFF35F5-39DB-42EE-92BA-7CDA105BC637}" srcOrd="0" destOrd="0" presId="urn:microsoft.com/office/officeart/2005/8/layout/target3"/>
    <dgm:cxn modelId="{1F0D19AD-266D-4C8F-AE5B-F403FC5CDF88}" type="presOf" srcId="{C98C6AFF-8CEB-470D-826D-806EA3A6DFDB}" destId="{54658302-0B68-4D1A-B5FF-9FD17F2013DC}" srcOrd="0" destOrd="0" presId="urn:microsoft.com/office/officeart/2005/8/layout/target3"/>
    <dgm:cxn modelId="{F912FD6F-57EB-409B-8536-012466D2B6AE}" type="presParOf" srcId="{8CFF35F5-39DB-42EE-92BA-7CDA105BC637}" destId="{E6D1C6A3-8931-429D-B13E-553E72313880}" srcOrd="0" destOrd="0" presId="urn:microsoft.com/office/officeart/2005/8/layout/target3"/>
    <dgm:cxn modelId="{09249207-9DB1-480B-8402-4B8ED4C7E53A}" type="presParOf" srcId="{8CFF35F5-39DB-42EE-92BA-7CDA105BC637}" destId="{E367998E-2425-4303-9D5B-39198E92E8E8}" srcOrd="1" destOrd="0" presId="urn:microsoft.com/office/officeart/2005/8/layout/target3"/>
    <dgm:cxn modelId="{B72BB186-D921-4DC6-8372-05C65BDFE6A4}" type="presParOf" srcId="{8CFF35F5-39DB-42EE-92BA-7CDA105BC637}" destId="{54658302-0B68-4D1A-B5FF-9FD17F2013DC}" srcOrd="2" destOrd="0" presId="urn:microsoft.com/office/officeart/2005/8/layout/target3"/>
    <dgm:cxn modelId="{34704132-8D2C-467F-AB4E-917DE24B8E50}" type="presParOf" srcId="{8CFF35F5-39DB-42EE-92BA-7CDA105BC637}" destId="{64CBA8CB-C19D-4BD4-B6F9-B8C3042F2933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3E64131-AFFE-46B9-A985-9E6D01DF6F8E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9CBCE03-DAAF-4EE8-A3B4-C742E63C2EAA}">
      <dgm:prSet/>
      <dgm:spPr/>
      <dgm:t>
        <a:bodyPr/>
        <a:lstStyle/>
        <a:p>
          <a:pPr rtl="0"/>
          <a:r>
            <a:rPr lang="ru-RU" dirty="0" smtClean="0"/>
            <a:t>3 546 929,51 руб. -МОУ ДО «Ильинский ДДТ»</a:t>
          </a:r>
          <a:endParaRPr lang="ru-RU" dirty="0"/>
        </a:p>
      </dgm:t>
    </dgm:pt>
    <dgm:pt modelId="{F0A29BEA-3BC4-429C-BBE1-C9D98BD53CE1}" type="parTrans" cxnId="{3552508F-3913-46C0-B479-8AA3816E283A}">
      <dgm:prSet/>
      <dgm:spPr/>
      <dgm:t>
        <a:bodyPr/>
        <a:lstStyle/>
        <a:p>
          <a:endParaRPr lang="ru-RU"/>
        </a:p>
      </dgm:t>
    </dgm:pt>
    <dgm:pt modelId="{45766EAA-F761-4DC4-820B-F3AE70D95DFA}" type="sibTrans" cxnId="{3552508F-3913-46C0-B479-8AA3816E283A}">
      <dgm:prSet/>
      <dgm:spPr/>
      <dgm:t>
        <a:bodyPr/>
        <a:lstStyle/>
        <a:p>
          <a:endParaRPr lang="ru-RU"/>
        </a:p>
      </dgm:t>
    </dgm:pt>
    <dgm:pt modelId="{B2CB4F8F-3EE6-4523-9105-698897756520}" type="pres">
      <dgm:prSet presAssocID="{F3E64131-AFFE-46B9-A985-9E6D01DF6F8E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739AB61-E69E-44E2-B1A3-FAE88A6F3FCB}" type="pres">
      <dgm:prSet presAssocID="{89CBCE03-DAAF-4EE8-A3B4-C742E63C2EAA}" presName="circle1" presStyleLbl="node1" presStyleIdx="0" presStyleCnt="1"/>
      <dgm:spPr/>
    </dgm:pt>
    <dgm:pt modelId="{51E0B90E-CD33-4773-811E-1D7AF0095D7E}" type="pres">
      <dgm:prSet presAssocID="{89CBCE03-DAAF-4EE8-A3B4-C742E63C2EAA}" presName="space" presStyleCnt="0"/>
      <dgm:spPr/>
    </dgm:pt>
    <dgm:pt modelId="{9A35D27A-EFA6-4F44-9511-DAC043976FA7}" type="pres">
      <dgm:prSet presAssocID="{89CBCE03-DAAF-4EE8-A3B4-C742E63C2EAA}" presName="rect1" presStyleLbl="alignAcc1" presStyleIdx="0" presStyleCnt="1"/>
      <dgm:spPr/>
      <dgm:t>
        <a:bodyPr/>
        <a:lstStyle/>
        <a:p>
          <a:endParaRPr lang="ru-RU"/>
        </a:p>
      </dgm:t>
    </dgm:pt>
    <dgm:pt modelId="{5F344A53-B3A8-4846-910A-A2985E3A18F0}" type="pres">
      <dgm:prSet presAssocID="{89CBCE03-DAAF-4EE8-A3B4-C742E63C2EAA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552508F-3913-46C0-B479-8AA3816E283A}" srcId="{F3E64131-AFFE-46B9-A985-9E6D01DF6F8E}" destId="{89CBCE03-DAAF-4EE8-A3B4-C742E63C2EAA}" srcOrd="0" destOrd="0" parTransId="{F0A29BEA-3BC4-429C-BBE1-C9D98BD53CE1}" sibTransId="{45766EAA-F761-4DC4-820B-F3AE70D95DFA}"/>
    <dgm:cxn modelId="{88B8527A-5CC3-49E4-B785-A75CE6946528}" type="presOf" srcId="{F3E64131-AFFE-46B9-A985-9E6D01DF6F8E}" destId="{B2CB4F8F-3EE6-4523-9105-698897756520}" srcOrd="0" destOrd="0" presId="urn:microsoft.com/office/officeart/2005/8/layout/target3"/>
    <dgm:cxn modelId="{3EE77265-2421-47BD-847D-B3E390DAE29E}" type="presOf" srcId="{89CBCE03-DAAF-4EE8-A3B4-C742E63C2EAA}" destId="{5F344A53-B3A8-4846-910A-A2985E3A18F0}" srcOrd="1" destOrd="0" presId="urn:microsoft.com/office/officeart/2005/8/layout/target3"/>
    <dgm:cxn modelId="{CF24B794-AEC2-4969-A78A-FDB957BB9A21}" type="presOf" srcId="{89CBCE03-DAAF-4EE8-A3B4-C742E63C2EAA}" destId="{9A35D27A-EFA6-4F44-9511-DAC043976FA7}" srcOrd="0" destOrd="0" presId="urn:microsoft.com/office/officeart/2005/8/layout/target3"/>
    <dgm:cxn modelId="{343CCD15-A970-4112-B1F1-B9E896B78987}" type="presParOf" srcId="{B2CB4F8F-3EE6-4523-9105-698897756520}" destId="{D739AB61-E69E-44E2-B1A3-FAE88A6F3FCB}" srcOrd="0" destOrd="0" presId="urn:microsoft.com/office/officeart/2005/8/layout/target3"/>
    <dgm:cxn modelId="{DF13B7AB-2B21-43F4-A840-727EAE89F160}" type="presParOf" srcId="{B2CB4F8F-3EE6-4523-9105-698897756520}" destId="{51E0B90E-CD33-4773-811E-1D7AF0095D7E}" srcOrd="1" destOrd="0" presId="urn:microsoft.com/office/officeart/2005/8/layout/target3"/>
    <dgm:cxn modelId="{422ABE53-20BC-4DC8-B44B-B8D267C9690B}" type="presParOf" srcId="{B2CB4F8F-3EE6-4523-9105-698897756520}" destId="{9A35D27A-EFA6-4F44-9511-DAC043976FA7}" srcOrd="2" destOrd="0" presId="urn:microsoft.com/office/officeart/2005/8/layout/target3"/>
    <dgm:cxn modelId="{9F49D5B5-AED5-4F41-9FBB-4817D11A98A0}" type="presParOf" srcId="{B2CB4F8F-3EE6-4523-9105-698897756520}" destId="{5F344A53-B3A8-4846-910A-A2985E3A18F0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FC29AE6-2A73-4A20-A9B2-37400C891C4E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B6C3892-7998-4D0B-A65B-910B373F7FB8}">
      <dgm:prSet/>
      <dgm:spPr/>
      <dgm:t>
        <a:bodyPr/>
        <a:lstStyle/>
        <a:p>
          <a:pPr rtl="0"/>
          <a:r>
            <a:rPr lang="ru-RU" dirty="0" smtClean="0"/>
            <a:t>4 324 846,77 руб. МОУ «Коменская СОШ» </a:t>
          </a:r>
          <a:endParaRPr lang="ru-RU" dirty="0"/>
        </a:p>
      </dgm:t>
    </dgm:pt>
    <dgm:pt modelId="{6B21385C-7D3B-4BF2-B728-A72CB879EC65}" type="parTrans" cxnId="{C954981C-CE37-4BBA-A763-B897239EB6B8}">
      <dgm:prSet/>
      <dgm:spPr/>
      <dgm:t>
        <a:bodyPr/>
        <a:lstStyle/>
        <a:p>
          <a:endParaRPr lang="ru-RU"/>
        </a:p>
      </dgm:t>
    </dgm:pt>
    <dgm:pt modelId="{BA86B1FE-1ACF-449B-B98D-33F254A3E274}" type="sibTrans" cxnId="{C954981C-CE37-4BBA-A763-B897239EB6B8}">
      <dgm:prSet/>
      <dgm:spPr/>
      <dgm:t>
        <a:bodyPr/>
        <a:lstStyle/>
        <a:p>
          <a:endParaRPr lang="ru-RU"/>
        </a:p>
      </dgm:t>
    </dgm:pt>
    <dgm:pt modelId="{638BA968-503C-4563-97DF-2B97ABC1F76C}" type="pres">
      <dgm:prSet presAssocID="{9FC29AE6-2A73-4A20-A9B2-37400C891C4E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7544E1-24FC-4CAA-B415-990360EB0C4E}" type="pres">
      <dgm:prSet presAssocID="{AB6C3892-7998-4D0B-A65B-910B373F7FB8}" presName="circle1" presStyleLbl="node1" presStyleIdx="0" presStyleCnt="1"/>
      <dgm:spPr/>
    </dgm:pt>
    <dgm:pt modelId="{9E2AEB19-55B2-46FD-896D-D164912C6EE7}" type="pres">
      <dgm:prSet presAssocID="{AB6C3892-7998-4D0B-A65B-910B373F7FB8}" presName="space" presStyleCnt="0"/>
      <dgm:spPr/>
    </dgm:pt>
    <dgm:pt modelId="{2A962466-7F1F-4A43-BFC5-D5ABC40DA4AA}" type="pres">
      <dgm:prSet presAssocID="{AB6C3892-7998-4D0B-A65B-910B373F7FB8}" presName="rect1" presStyleLbl="alignAcc1" presStyleIdx="0" presStyleCnt="1"/>
      <dgm:spPr/>
      <dgm:t>
        <a:bodyPr/>
        <a:lstStyle/>
        <a:p>
          <a:endParaRPr lang="ru-RU"/>
        </a:p>
      </dgm:t>
    </dgm:pt>
    <dgm:pt modelId="{4A1A5621-81FE-4526-8320-24AF95352F62}" type="pres">
      <dgm:prSet presAssocID="{AB6C3892-7998-4D0B-A65B-910B373F7FB8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035FE5-75A0-43ED-9277-491632623249}" type="presOf" srcId="{AB6C3892-7998-4D0B-A65B-910B373F7FB8}" destId="{2A962466-7F1F-4A43-BFC5-D5ABC40DA4AA}" srcOrd="0" destOrd="0" presId="urn:microsoft.com/office/officeart/2005/8/layout/target3"/>
    <dgm:cxn modelId="{2304C62A-D72B-4F92-BFB2-001C91BE46C1}" type="presOf" srcId="{9FC29AE6-2A73-4A20-A9B2-37400C891C4E}" destId="{638BA968-503C-4563-97DF-2B97ABC1F76C}" srcOrd="0" destOrd="0" presId="urn:microsoft.com/office/officeart/2005/8/layout/target3"/>
    <dgm:cxn modelId="{C954981C-CE37-4BBA-A763-B897239EB6B8}" srcId="{9FC29AE6-2A73-4A20-A9B2-37400C891C4E}" destId="{AB6C3892-7998-4D0B-A65B-910B373F7FB8}" srcOrd="0" destOrd="0" parTransId="{6B21385C-7D3B-4BF2-B728-A72CB879EC65}" sibTransId="{BA86B1FE-1ACF-449B-B98D-33F254A3E274}"/>
    <dgm:cxn modelId="{64D5FF85-5EF0-40A1-A2AF-E5B4B365E3CB}" type="presOf" srcId="{AB6C3892-7998-4D0B-A65B-910B373F7FB8}" destId="{4A1A5621-81FE-4526-8320-24AF95352F62}" srcOrd="1" destOrd="0" presId="urn:microsoft.com/office/officeart/2005/8/layout/target3"/>
    <dgm:cxn modelId="{358B5350-1465-4916-96CC-427F42CFADEC}" type="presParOf" srcId="{638BA968-503C-4563-97DF-2B97ABC1F76C}" destId="{3B7544E1-24FC-4CAA-B415-990360EB0C4E}" srcOrd="0" destOrd="0" presId="urn:microsoft.com/office/officeart/2005/8/layout/target3"/>
    <dgm:cxn modelId="{B47DB010-3B97-4624-9B20-EC0E1D9554E3}" type="presParOf" srcId="{638BA968-503C-4563-97DF-2B97ABC1F76C}" destId="{9E2AEB19-55B2-46FD-896D-D164912C6EE7}" srcOrd="1" destOrd="0" presId="urn:microsoft.com/office/officeart/2005/8/layout/target3"/>
    <dgm:cxn modelId="{23301B01-1A55-430A-8E50-4424CA3051EE}" type="presParOf" srcId="{638BA968-503C-4563-97DF-2B97ABC1F76C}" destId="{2A962466-7F1F-4A43-BFC5-D5ABC40DA4AA}" srcOrd="2" destOrd="0" presId="urn:microsoft.com/office/officeart/2005/8/layout/target3"/>
    <dgm:cxn modelId="{1573C3E1-C34C-4868-8BFF-53381B0602CA}" type="presParOf" srcId="{638BA968-503C-4563-97DF-2B97ABC1F76C}" destId="{4A1A5621-81FE-4526-8320-24AF95352F62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0F6A36F-276A-48EB-B334-07F436475E7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679FD2E-4B28-49ED-817D-25FF4F1F0F0E}">
      <dgm:prSet/>
      <dgm:spPr/>
      <dgm:t>
        <a:bodyPr/>
        <a:lstStyle/>
        <a:p>
          <a:pPr rtl="0"/>
          <a:r>
            <a:rPr lang="ru-RU" dirty="0" smtClean="0">
              <a:solidFill>
                <a:schemeClr val="tx1"/>
              </a:solidFill>
            </a:rPr>
            <a:t>С 1 сентября будет реализовано мероприятие  по организации бесплатного горячего питания обучающихся, получающих начальное общее образование</a:t>
          </a:r>
          <a:endParaRPr lang="ru-RU" dirty="0">
            <a:solidFill>
              <a:schemeClr val="tx1"/>
            </a:solidFill>
          </a:endParaRPr>
        </a:p>
      </dgm:t>
    </dgm:pt>
    <dgm:pt modelId="{105EBDEA-E6FF-43CA-B0B1-25803BC0E919}" type="parTrans" cxnId="{6E7FAA6F-1B9E-423A-828C-D909E54E74E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0863DF0-F84B-47C7-B7B5-BEF4EAECA98D}" type="sibTrans" cxnId="{6E7FAA6F-1B9E-423A-828C-D909E54E74E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8FA26BE-C293-4328-BEC7-B7A0936511AD}">
      <dgm:prSet/>
      <dgm:spPr/>
      <dgm:t>
        <a:bodyPr/>
        <a:lstStyle/>
        <a:p>
          <a:pPr rtl="0"/>
          <a:r>
            <a:rPr lang="ru-RU" dirty="0" smtClean="0">
              <a:solidFill>
                <a:schemeClr val="tx1"/>
              </a:solidFill>
            </a:rPr>
            <a:t>Также с 1 сентября будут обеспечены  выплаты  ежемесячного денежного вознаграждения за классное руководство (5 000 рублей)</a:t>
          </a:r>
          <a:endParaRPr lang="ru-RU" dirty="0">
            <a:solidFill>
              <a:schemeClr val="tx1"/>
            </a:solidFill>
          </a:endParaRPr>
        </a:p>
      </dgm:t>
    </dgm:pt>
    <dgm:pt modelId="{DC388A14-8D4A-4484-B519-CBDCF2D73F57}" type="parTrans" cxnId="{3CC043B9-85CA-46B8-BDB6-D4100F68E97E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E8CF339-DC3A-4AC4-AC77-E81AE432034E}" type="sibTrans" cxnId="{3CC043B9-85CA-46B8-BDB6-D4100F68E97E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C685C08-7ECB-4E9A-8018-4C62F6A088B8}" type="pres">
      <dgm:prSet presAssocID="{30F6A36F-276A-48EB-B334-07F436475E7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DD8520F-50A0-45F7-92DC-FCA8BD148AAC}" type="pres">
      <dgm:prSet presAssocID="{D679FD2E-4B28-49ED-817D-25FF4F1F0F0E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4A79A-CB03-4DAF-B353-D99B03C72D4F}" type="pres">
      <dgm:prSet presAssocID="{30863DF0-F84B-47C7-B7B5-BEF4EAECA98D}" presName="spacer" presStyleCnt="0"/>
      <dgm:spPr/>
    </dgm:pt>
    <dgm:pt modelId="{DFFFAA8B-F4EF-42C9-AF2C-66C4BB42D7C7}" type="pres">
      <dgm:prSet presAssocID="{E8FA26BE-C293-4328-BEC7-B7A0936511AD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E7FAA6F-1B9E-423A-828C-D909E54E74EC}" srcId="{30F6A36F-276A-48EB-B334-07F436475E75}" destId="{D679FD2E-4B28-49ED-817D-25FF4F1F0F0E}" srcOrd="0" destOrd="0" parTransId="{105EBDEA-E6FF-43CA-B0B1-25803BC0E919}" sibTransId="{30863DF0-F84B-47C7-B7B5-BEF4EAECA98D}"/>
    <dgm:cxn modelId="{3CC043B9-85CA-46B8-BDB6-D4100F68E97E}" srcId="{30F6A36F-276A-48EB-B334-07F436475E75}" destId="{E8FA26BE-C293-4328-BEC7-B7A0936511AD}" srcOrd="1" destOrd="0" parTransId="{DC388A14-8D4A-4484-B519-CBDCF2D73F57}" sibTransId="{2E8CF339-DC3A-4AC4-AC77-E81AE432034E}"/>
    <dgm:cxn modelId="{AF1D10CB-B631-475E-A85B-D1F51F8881AC}" type="presOf" srcId="{D679FD2E-4B28-49ED-817D-25FF4F1F0F0E}" destId="{2DD8520F-50A0-45F7-92DC-FCA8BD148AAC}" srcOrd="0" destOrd="0" presId="urn:microsoft.com/office/officeart/2005/8/layout/vList2"/>
    <dgm:cxn modelId="{A51EFC57-586D-4418-86A8-0FC959F2B85E}" type="presOf" srcId="{E8FA26BE-C293-4328-BEC7-B7A0936511AD}" destId="{DFFFAA8B-F4EF-42C9-AF2C-66C4BB42D7C7}" srcOrd="0" destOrd="0" presId="urn:microsoft.com/office/officeart/2005/8/layout/vList2"/>
    <dgm:cxn modelId="{C6D7403B-D31E-4592-8D22-F2F153AA8089}" type="presOf" srcId="{30F6A36F-276A-48EB-B334-07F436475E75}" destId="{0C685C08-7ECB-4E9A-8018-4C62F6A088B8}" srcOrd="0" destOrd="0" presId="urn:microsoft.com/office/officeart/2005/8/layout/vList2"/>
    <dgm:cxn modelId="{CD218C13-D2BE-4089-B3BA-2E7749A8AE5B}" type="presParOf" srcId="{0C685C08-7ECB-4E9A-8018-4C62F6A088B8}" destId="{2DD8520F-50A0-45F7-92DC-FCA8BD148AAC}" srcOrd="0" destOrd="0" presId="urn:microsoft.com/office/officeart/2005/8/layout/vList2"/>
    <dgm:cxn modelId="{49BBD35E-0843-4628-BD73-7933DF7CBE21}" type="presParOf" srcId="{0C685C08-7ECB-4E9A-8018-4C62F6A088B8}" destId="{41B4A79A-CB03-4DAF-B353-D99B03C72D4F}" srcOrd="1" destOrd="0" presId="urn:microsoft.com/office/officeart/2005/8/layout/vList2"/>
    <dgm:cxn modelId="{CAED59BB-1DC9-46AF-90E1-46469490534A}" type="presParOf" srcId="{0C685C08-7ECB-4E9A-8018-4C62F6A088B8}" destId="{DFFFAA8B-F4EF-42C9-AF2C-66C4BB42D7C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ACC7684-72C1-4D0A-AAF7-6A624BD8071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C471169-833C-4729-ADBD-C364AD00A26E}">
      <dgm:prSet/>
      <dgm:spPr/>
      <dgm:t>
        <a:bodyPr/>
        <a:lstStyle/>
        <a:p>
          <a:pPr rtl="0"/>
          <a:r>
            <a:rPr lang="ru-RU" dirty="0" smtClean="0">
              <a:solidFill>
                <a:schemeClr val="tx1"/>
              </a:solidFill>
            </a:rPr>
            <a:t>Постановление Главного государственного санитарного врача РФ от 30.06.2020 N 16 "Об утверждении санитарно-эпидемиологических правил СП 3.1/2.4.3598-20 "Санитарно-эпидемиологические требования к устройству, содержанию и организации работы образовательных организаций и других объектов социальной инфраструктуры для детей и молодежи в условиях распространения новой </a:t>
          </a:r>
          <a:r>
            <a:rPr lang="ru-RU" dirty="0" err="1" smtClean="0">
              <a:solidFill>
                <a:schemeClr val="tx1"/>
              </a:solidFill>
            </a:rPr>
            <a:t>коронавирусной</a:t>
          </a:r>
          <a:r>
            <a:rPr lang="ru-RU" dirty="0" smtClean="0">
              <a:solidFill>
                <a:schemeClr val="tx1"/>
              </a:solidFill>
            </a:rPr>
            <a:t> инфекции (COVID-19</a:t>
          </a:r>
          <a:endParaRPr lang="ru-RU" dirty="0">
            <a:solidFill>
              <a:schemeClr val="tx1"/>
            </a:solidFill>
          </a:endParaRPr>
        </a:p>
      </dgm:t>
    </dgm:pt>
    <dgm:pt modelId="{E609FF8E-24C3-4826-B199-D4BB27160665}" type="parTrans" cxnId="{701B2987-3BF6-4412-923E-1503F218DF7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6715283-6371-4287-B3E0-16D033D08873}" type="sibTrans" cxnId="{701B2987-3BF6-4412-923E-1503F218DF7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274D0B4-5BC5-48C4-BB14-4D687EEB1A8E}" type="pres">
      <dgm:prSet presAssocID="{7ACC7684-72C1-4D0A-AAF7-6A624BD8071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9B31B36-E024-47DA-B15F-3F1844861BB9}" type="pres">
      <dgm:prSet presAssocID="{FC471169-833C-4729-ADBD-C364AD00A26E}" presName="linNode" presStyleCnt="0"/>
      <dgm:spPr/>
    </dgm:pt>
    <dgm:pt modelId="{AE871B66-040A-4926-B945-8BD2A797CA63}" type="pres">
      <dgm:prSet presAssocID="{FC471169-833C-4729-ADBD-C364AD00A26E}" presName="parentText" presStyleLbl="node1" presStyleIdx="0" presStyleCnt="1" custScaleX="24572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180CEC-9ADB-4561-8ECB-7E5BCAB2AF3F}" type="presOf" srcId="{7ACC7684-72C1-4D0A-AAF7-6A624BD80717}" destId="{E274D0B4-5BC5-48C4-BB14-4D687EEB1A8E}" srcOrd="0" destOrd="0" presId="urn:microsoft.com/office/officeart/2005/8/layout/vList5"/>
    <dgm:cxn modelId="{701B2987-3BF6-4412-923E-1503F218DF78}" srcId="{7ACC7684-72C1-4D0A-AAF7-6A624BD80717}" destId="{FC471169-833C-4729-ADBD-C364AD00A26E}" srcOrd="0" destOrd="0" parTransId="{E609FF8E-24C3-4826-B199-D4BB27160665}" sibTransId="{06715283-6371-4287-B3E0-16D033D08873}"/>
    <dgm:cxn modelId="{53EA3D0F-6F6A-48DE-B344-501E86930802}" type="presOf" srcId="{FC471169-833C-4729-ADBD-C364AD00A26E}" destId="{AE871B66-040A-4926-B945-8BD2A797CA63}" srcOrd="0" destOrd="0" presId="urn:microsoft.com/office/officeart/2005/8/layout/vList5"/>
    <dgm:cxn modelId="{1C203DF8-BB0A-43C8-9564-68F1A0A8AB6C}" type="presParOf" srcId="{E274D0B4-5BC5-48C4-BB14-4D687EEB1A8E}" destId="{89B31B36-E024-47DA-B15F-3F1844861BB9}" srcOrd="0" destOrd="0" presId="urn:microsoft.com/office/officeart/2005/8/layout/vList5"/>
    <dgm:cxn modelId="{20E240A7-35E9-4D28-A278-7D79A36DEFC4}" type="presParOf" srcId="{89B31B36-E024-47DA-B15F-3F1844861BB9}" destId="{AE871B66-040A-4926-B945-8BD2A797CA63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E5A38B5B-AD59-4A4E-9DE1-C6D69249400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BC41217-A38E-4DA1-95BB-2C8BDE009CA5}">
      <dgm:prSet custT="1"/>
      <dgm:spPr/>
      <dgm:t>
        <a:bodyPr/>
        <a:lstStyle/>
        <a:p>
          <a:pPr rtl="0"/>
          <a:r>
            <a:rPr lang="ru-RU" sz="1800" dirty="0" smtClean="0">
              <a:solidFill>
                <a:schemeClr val="tx1"/>
              </a:solidFill>
            </a:rPr>
            <a:t>Сохранение 100% доступности дошкольного образования для детей в возрасте от трех до семи лет.</a:t>
          </a:r>
          <a:endParaRPr lang="ru-RU" sz="1800" dirty="0">
            <a:solidFill>
              <a:schemeClr val="tx1"/>
            </a:solidFill>
          </a:endParaRPr>
        </a:p>
      </dgm:t>
    </dgm:pt>
    <dgm:pt modelId="{D817F0BB-6463-4EFC-A1C3-C4D4BA09B4C8}" type="parTrans" cxnId="{9ECA1350-3789-4427-BE30-B8BF7FD9B3D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2C241EB-75FA-4BD7-A880-D21E580BF00D}" type="sibTrans" cxnId="{9ECA1350-3789-4427-BE30-B8BF7FD9B3D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CE3790E-4294-4126-8241-04D2DC0ADBCC}">
      <dgm:prSet custT="1"/>
      <dgm:spPr/>
      <dgm:t>
        <a:bodyPr/>
        <a:lstStyle/>
        <a:p>
          <a:pPr rtl="0"/>
          <a:r>
            <a:rPr lang="ru-RU" sz="1800" dirty="0" smtClean="0">
              <a:solidFill>
                <a:schemeClr val="tx1"/>
              </a:solidFill>
            </a:rPr>
            <a:t>Реализация мероприятий, направленных на достижение 100-процентной доступности дошкольного образования для детей от двух месяцев до трех лет.</a:t>
          </a:r>
          <a:endParaRPr lang="ru-RU" sz="1800" dirty="0">
            <a:solidFill>
              <a:schemeClr val="tx1"/>
            </a:solidFill>
          </a:endParaRPr>
        </a:p>
      </dgm:t>
    </dgm:pt>
    <dgm:pt modelId="{ADF3E3A5-8ECB-4BBB-AD38-D4C8D724ED09}" type="parTrans" cxnId="{5271C628-7910-4727-94FC-377F8A49C18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0030850-F24D-4243-A7BD-96F6B835CD3E}" type="sibTrans" cxnId="{5271C628-7910-4727-94FC-377F8A49C18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87ECE25-7431-410F-B9D2-4D22EF3BC9A4}">
      <dgm:prSet custT="1"/>
      <dgm:spPr/>
      <dgm:t>
        <a:bodyPr/>
        <a:lstStyle/>
        <a:p>
          <a:pPr rtl="0"/>
          <a:r>
            <a:rPr lang="ru-RU" sz="1800" dirty="0" smtClean="0">
              <a:solidFill>
                <a:schemeClr val="tx1"/>
              </a:solidFill>
            </a:rPr>
            <a:t>Реализация мероприятий, предусматривающие поэтапное обновление ФГОС и внедрение обновленных на их основе примерных основных общеобразовательных программ в рамках федерального проекта «Современная школа»</a:t>
          </a:r>
          <a:endParaRPr lang="ru-RU" sz="1800" dirty="0">
            <a:solidFill>
              <a:schemeClr val="tx1"/>
            </a:solidFill>
          </a:endParaRPr>
        </a:p>
      </dgm:t>
    </dgm:pt>
    <dgm:pt modelId="{3EF0BAA3-B68A-4718-A0A8-F8899F550D58}" type="parTrans" cxnId="{3273EB8B-25A3-464C-9F17-E3278167F34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99BCD8E-A922-4163-9468-EA4AEE908459}" type="sibTrans" cxnId="{3273EB8B-25A3-464C-9F17-E3278167F34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0C6DDC7-1D58-4140-A7DB-0A22A02F8966}">
      <dgm:prSet custT="1"/>
      <dgm:spPr/>
      <dgm:t>
        <a:bodyPr/>
        <a:lstStyle/>
        <a:p>
          <a:pPr rtl="0"/>
          <a:r>
            <a:rPr lang="ru-RU" sz="1800" dirty="0" smtClean="0">
              <a:solidFill>
                <a:schemeClr val="tx1"/>
              </a:solidFill>
            </a:rPr>
            <a:t>Реализация федерального проекта «Успех каждого ребенка» национального проекта «Образование», с целью увеличению охвата детей в возрасте от 5 до 18 лет качественными услугами дополнительного образования. </a:t>
          </a:r>
          <a:endParaRPr lang="ru-RU" sz="1800" dirty="0">
            <a:solidFill>
              <a:schemeClr val="tx1"/>
            </a:solidFill>
          </a:endParaRPr>
        </a:p>
      </dgm:t>
    </dgm:pt>
    <dgm:pt modelId="{5997F7B1-EBE4-4CF7-BB52-42B0CDC91C15}" type="parTrans" cxnId="{5285A053-6277-4055-8033-8BB5E7E00122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C8D1396-689F-40E3-83FB-63569C90A66B}" type="sibTrans" cxnId="{5285A053-6277-4055-8033-8BB5E7E00122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8E46D58-7766-4C22-9472-F587C3CCA37A}" type="pres">
      <dgm:prSet presAssocID="{E5A38B5B-AD59-4A4E-9DE1-C6D69249400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B610C4A-563A-4732-989B-672751813807}" type="pres">
      <dgm:prSet presAssocID="{FBC41217-A38E-4DA1-95BB-2C8BDE009CA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1E7AF7-CB9C-403E-A2B4-555755BC7CDA}" type="pres">
      <dgm:prSet presAssocID="{92C241EB-75FA-4BD7-A880-D21E580BF00D}" presName="spacer" presStyleCnt="0"/>
      <dgm:spPr/>
    </dgm:pt>
    <dgm:pt modelId="{97CF4479-D035-4DA0-8E01-6249FA9E76EA}" type="pres">
      <dgm:prSet presAssocID="{3CE3790E-4294-4126-8241-04D2DC0ADBCC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8D16B9-4F86-407C-83F8-4AF8720C8C81}" type="pres">
      <dgm:prSet presAssocID="{60030850-F24D-4243-A7BD-96F6B835CD3E}" presName="spacer" presStyleCnt="0"/>
      <dgm:spPr/>
    </dgm:pt>
    <dgm:pt modelId="{3A28E02D-D7C8-4658-9E94-CD3A2C11F6F0}" type="pres">
      <dgm:prSet presAssocID="{887ECE25-7431-410F-B9D2-4D22EF3BC9A4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4364EA-4FC8-4E8B-84EF-E372A588E16B}" type="pres">
      <dgm:prSet presAssocID="{E99BCD8E-A922-4163-9468-EA4AEE908459}" presName="spacer" presStyleCnt="0"/>
      <dgm:spPr/>
    </dgm:pt>
    <dgm:pt modelId="{427EEB20-6B13-4DF8-96F2-CB89AA76AC32}" type="pres">
      <dgm:prSet presAssocID="{E0C6DDC7-1D58-4140-A7DB-0A22A02F8966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1CEEC9-8C16-44AA-98BB-060B93A1E5C1}" type="presOf" srcId="{E0C6DDC7-1D58-4140-A7DB-0A22A02F8966}" destId="{427EEB20-6B13-4DF8-96F2-CB89AA76AC32}" srcOrd="0" destOrd="0" presId="urn:microsoft.com/office/officeart/2005/8/layout/vList2"/>
    <dgm:cxn modelId="{A3FF705D-FC02-49AF-9B1C-1DDFFB96DFFB}" type="presOf" srcId="{887ECE25-7431-410F-B9D2-4D22EF3BC9A4}" destId="{3A28E02D-D7C8-4658-9E94-CD3A2C11F6F0}" srcOrd="0" destOrd="0" presId="urn:microsoft.com/office/officeart/2005/8/layout/vList2"/>
    <dgm:cxn modelId="{5271C628-7910-4727-94FC-377F8A49C18D}" srcId="{E5A38B5B-AD59-4A4E-9DE1-C6D692494003}" destId="{3CE3790E-4294-4126-8241-04D2DC0ADBCC}" srcOrd="1" destOrd="0" parTransId="{ADF3E3A5-8ECB-4BBB-AD38-D4C8D724ED09}" sibTransId="{60030850-F24D-4243-A7BD-96F6B835CD3E}"/>
    <dgm:cxn modelId="{8615B55A-6A5E-4F85-8693-B9D895953271}" type="presOf" srcId="{3CE3790E-4294-4126-8241-04D2DC0ADBCC}" destId="{97CF4479-D035-4DA0-8E01-6249FA9E76EA}" srcOrd="0" destOrd="0" presId="urn:microsoft.com/office/officeart/2005/8/layout/vList2"/>
    <dgm:cxn modelId="{5285A053-6277-4055-8033-8BB5E7E00122}" srcId="{E5A38B5B-AD59-4A4E-9DE1-C6D692494003}" destId="{E0C6DDC7-1D58-4140-A7DB-0A22A02F8966}" srcOrd="3" destOrd="0" parTransId="{5997F7B1-EBE4-4CF7-BB52-42B0CDC91C15}" sibTransId="{9C8D1396-689F-40E3-83FB-63569C90A66B}"/>
    <dgm:cxn modelId="{EA56B766-D1E2-4B26-9EF7-366A630ECEAC}" type="presOf" srcId="{FBC41217-A38E-4DA1-95BB-2C8BDE009CA5}" destId="{5B610C4A-563A-4732-989B-672751813807}" srcOrd="0" destOrd="0" presId="urn:microsoft.com/office/officeart/2005/8/layout/vList2"/>
    <dgm:cxn modelId="{9ECA1350-3789-4427-BE30-B8BF7FD9B3DC}" srcId="{E5A38B5B-AD59-4A4E-9DE1-C6D692494003}" destId="{FBC41217-A38E-4DA1-95BB-2C8BDE009CA5}" srcOrd="0" destOrd="0" parTransId="{D817F0BB-6463-4EFC-A1C3-C4D4BA09B4C8}" sibTransId="{92C241EB-75FA-4BD7-A880-D21E580BF00D}"/>
    <dgm:cxn modelId="{3FBC6630-C00A-4A60-B568-4FD7F6AE9896}" type="presOf" srcId="{E5A38B5B-AD59-4A4E-9DE1-C6D692494003}" destId="{A8E46D58-7766-4C22-9472-F587C3CCA37A}" srcOrd="0" destOrd="0" presId="urn:microsoft.com/office/officeart/2005/8/layout/vList2"/>
    <dgm:cxn modelId="{3273EB8B-25A3-464C-9F17-E3278167F34D}" srcId="{E5A38B5B-AD59-4A4E-9DE1-C6D692494003}" destId="{887ECE25-7431-410F-B9D2-4D22EF3BC9A4}" srcOrd="2" destOrd="0" parTransId="{3EF0BAA3-B68A-4718-A0A8-F8899F550D58}" sibTransId="{E99BCD8E-A922-4163-9468-EA4AEE908459}"/>
    <dgm:cxn modelId="{60A19DB5-DE3B-4E0E-8453-1020143AF4DC}" type="presParOf" srcId="{A8E46D58-7766-4C22-9472-F587C3CCA37A}" destId="{5B610C4A-563A-4732-989B-672751813807}" srcOrd="0" destOrd="0" presId="urn:microsoft.com/office/officeart/2005/8/layout/vList2"/>
    <dgm:cxn modelId="{B77698B5-6E78-46B3-8E17-C826989AC355}" type="presParOf" srcId="{A8E46D58-7766-4C22-9472-F587C3CCA37A}" destId="{451E7AF7-CB9C-403E-A2B4-555755BC7CDA}" srcOrd="1" destOrd="0" presId="urn:microsoft.com/office/officeart/2005/8/layout/vList2"/>
    <dgm:cxn modelId="{7116F94D-EDD0-4AFD-882E-38ED9D03C699}" type="presParOf" srcId="{A8E46D58-7766-4C22-9472-F587C3CCA37A}" destId="{97CF4479-D035-4DA0-8E01-6249FA9E76EA}" srcOrd="2" destOrd="0" presId="urn:microsoft.com/office/officeart/2005/8/layout/vList2"/>
    <dgm:cxn modelId="{269D069B-06D8-449F-AA46-A9C9974AFBBA}" type="presParOf" srcId="{A8E46D58-7766-4C22-9472-F587C3CCA37A}" destId="{FF8D16B9-4F86-407C-83F8-4AF8720C8C81}" srcOrd="3" destOrd="0" presId="urn:microsoft.com/office/officeart/2005/8/layout/vList2"/>
    <dgm:cxn modelId="{812ACFB6-2E9F-4B03-B533-8B9801E244D3}" type="presParOf" srcId="{A8E46D58-7766-4C22-9472-F587C3CCA37A}" destId="{3A28E02D-D7C8-4658-9E94-CD3A2C11F6F0}" srcOrd="4" destOrd="0" presId="urn:microsoft.com/office/officeart/2005/8/layout/vList2"/>
    <dgm:cxn modelId="{AAB24083-9A37-4B4D-847D-51E23A641690}" type="presParOf" srcId="{A8E46D58-7766-4C22-9472-F587C3CCA37A}" destId="{FA4364EA-4FC8-4E8B-84EF-E372A588E16B}" srcOrd="5" destOrd="0" presId="urn:microsoft.com/office/officeart/2005/8/layout/vList2"/>
    <dgm:cxn modelId="{059B6ADB-3CFB-4C55-9C75-C0AFBA32200F}" type="presParOf" srcId="{A8E46D58-7766-4C22-9472-F587C3CCA37A}" destId="{427EEB20-6B13-4DF8-96F2-CB89AA76AC3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1D0742-35AC-4C08-AC1F-3D93D6DCF2BF}">
      <dsp:nvSpPr>
        <dsp:cNvPr id="0" name=""/>
        <dsp:cNvSpPr/>
      </dsp:nvSpPr>
      <dsp:spPr>
        <a:xfrm>
          <a:off x="0" y="6"/>
          <a:ext cx="7286676" cy="52482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just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>
              <a:solidFill>
                <a:schemeClr val="tx1"/>
              </a:solidFill>
            </a:rPr>
            <a:t>Указ от 7 мая 2018 г. № 204 «О национальных целях и стратегических задачах развития Российской Федерации на период до 2024 года»</a:t>
          </a:r>
        </a:p>
        <a:p>
          <a:pPr lvl="0" algn="just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>
              <a:solidFill>
                <a:schemeClr val="tx1"/>
              </a:solidFill>
            </a:rPr>
            <a:t>определил новый вектор развития системы образования через разработку и реализацию на период до 2024 года национального проекта «Образование» </a:t>
          </a:r>
          <a:endParaRPr lang="ru-RU" sz="3000" kern="1200" dirty="0">
            <a:solidFill>
              <a:schemeClr val="tx1"/>
            </a:solidFill>
          </a:endParaRPr>
        </a:p>
      </dsp:txBody>
      <dsp:txXfrm>
        <a:off x="256200" y="256206"/>
        <a:ext cx="6774276" cy="47358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9C2179-D693-4252-9F29-ECB65411556A}">
      <dsp:nvSpPr>
        <dsp:cNvPr id="0" name=""/>
        <dsp:cNvSpPr/>
      </dsp:nvSpPr>
      <dsp:spPr>
        <a:xfrm>
          <a:off x="0" y="45341"/>
          <a:ext cx="2186853" cy="6446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Снижение</a:t>
          </a:r>
          <a:r>
            <a:rPr lang="ru-RU" sz="1600" b="1" kern="1200" dirty="0" smtClean="0"/>
            <a:t> </a:t>
          </a:r>
          <a:endParaRPr lang="ru-RU" sz="1600" b="1" kern="1200" dirty="0"/>
        </a:p>
      </dsp:txBody>
      <dsp:txXfrm>
        <a:off x="0" y="45341"/>
        <a:ext cx="2186853" cy="644699"/>
      </dsp:txXfrm>
    </dsp:sp>
    <dsp:sp modelId="{00B5EFE1-8C75-4356-8CFC-3EFE2456EB02}">
      <dsp:nvSpPr>
        <dsp:cNvPr id="0" name=""/>
        <dsp:cNvSpPr/>
      </dsp:nvSpPr>
      <dsp:spPr>
        <a:xfrm>
          <a:off x="0" y="644699"/>
          <a:ext cx="2186853" cy="410194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по русскому языку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математике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обществознанию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географии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биологии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химии 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физике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английскому языку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</dsp:txBody>
      <dsp:txXfrm>
        <a:off x="0" y="644699"/>
        <a:ext cx="2186853" cy="4101944"/>
      </dsp:txXfrm>
    </dsp:sp>
    <dsp:sp modelId="{96DB4979-B6C4-4B26-89B0-105B07DB83A0}">
      <dsp:nvSpPr>
        <dsp:cNvPr id="0" name=""/>
        <dsp:cNvSpPr/>
      </dsp:nvSpPr>
      <dsp:spPr>
        <a:xfrm>
          <a:off x="2502275" y="0"/>
          <a:ext cx="2186853" cy="6446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Рост</a:t>
          </a:r>
          <a:endParaRPr lang="ru-RU" sz="2000" b="1" kern="1200" dirty="0"/>
        </a:p>
      </dsp:txBody>
      <dsp:txXfrm>
        <a:off x="2502275" y="0"/>
        <a:ext cx="2186853" cy="644699"/>
      </dsp:txXfrm>
    </dsp:sp>
    <dsp:sp modelId="{6C17B3A6-BECA-4CAB-A8E6-42380426710F}">
      <dsp:nvSpPr>
        <dsp:cNvPr id="0" name=""/>
        <dsp:cNvSpPr/>
      </dsp:nvSpPr>
      <dsp:spPr>
        <a:xfrm>
          <a:off x="2549970" y="588052"/>
          <a:ext cx="2186853" cy="410194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по литературе </a:t>
          </a:r>
          <a:endParaRPr lang="ru-RU" sz="2000" kern="1200" dirty="0"/>
        </a:p>
      </dsp:txBody>
      <dsp:txXfrm>
        <a:off x="2549970" y="588052"/>
        <a:ext cx="2186853" cy="4101944"/>
      </dsp:txXfrm>
    </dsp:sp>
    <dsp:sp modelId="{70A9EC3F-C429-4643-81E9-EE095E8F462B}">
      <dsp:nvSpPr>
        <dsp:cNvPr id="0" name=""/>
        <dsp:cNvSpPr/>
      </dsp:nvSpPr>
      <dsp:spPr>
        <a:xfrm>
          <a:off x="4995288" y="0"/>
          <a:ext cx="2186853" cy="6446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На </a:t>
          </a:r>
          <a:r>
            <a:rPr lang="ru-RU" sz="2000" b="1" kern="1200" dirty="0" smtClean="0"/>
            <a:t>уровне</a:t>
          </a:r>
          <a:r>
            <a:rPr lang="ru-RU" sz="1600" b="1" kern="1200" dirty="0" smtClean="0"/>
            <a:t>  2019 года</a:t>
          </a:r>
          <a:endParaRPr lang="ru-RU" sz="1600" b="1" kern="1200" dirty="0"/>
        </a:p>
      </dsp:txBody>
      <dsp:txXfrm>
        <a:off x="4995288" y="0"/>
        <a:ext cx="2186853" cy="644699"/>
      </dsp:txXfrm>
    </dsp:sp>
    <dsp:sp modelId="{0D71C360-F8B6-4AB7-87E8-DEF142D9584A}">
      <dsp:nvSpPr>
        <dsp:cNvPr id="0" name=""/>
        <dsp:cNvSpPr/>
      </dsp:nvSpPr>
      <dsp:spPr>
        <a:xfrm>
          <a:off x="4995288" y="644699"/>
          <a:ext cx="2186853" cy="410194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по истории</a:t>
          </a:r>
          <a:endParaRPr lang="ru-RU" sz="2000" kern="1200" dirty="0"/>
        </a:p>
      </dsp:txBody>
      <dsp:txXfrm>
        <a:off x="4995288" y="644699"/>
        <a:ext cx="2186853" cy="41019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AAFC7D-9457-49DA-9F07-129250DCCB5B}">
      <dsp:nvSpPr>
        <dsp:cNvPr id="0" name=""/>
        <dsp:cNvSpPr/>
      </dsp:nvSpPr>
      <dsp:spPr>
        <a:xfrm rot="5400000">
          <a:off x="4325498" y="-1839921"/>
          <a:ext cx="731518" cy="44153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ru-RU" sz="1800" kern="1200" dirty="0" smtClean="0"/>
            <a:t>100 баллов по русскому языку</a:t>
          </a:r>
        </a:p>
        <a:p>
          <a:pPr marL="171450" lvl="1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92 балла по истории</a:t>
          </a:r>
          <a:endParaRPr lang="ru-RU" sz="1800" kern="1200" dirty="0"/>
        </a:p>
        <a:p>
          <a:pPr marL="171450" lvl="1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800" kern="1200" dirty="0"/>
        </a:p>
      </dsp:txBody>
      <dsp:txXfrm rot="-5400000">
        <a:off x="2483607" y="37680"/>
        <a:ext cx="4379591" cy="660098"/>
      </dsp:txXfrm>
    </dsp:sp>
    <dsp:sp modelId="{D6F5E534-3D6A-4C8D-823B-A52A7D0B856A}">
      <dsp:nvSpPr>
        <dsp:cNvPr id="0" name=""/>
        <dsp:cNvSpPr/>
      </dsp:nvSpPr>
      <dsp:spPr>
        <a:xfrm>
          <a:off x="0" y="50725"/>
          <a:ext cx="2483606" cy="6340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tx1"/>
              </a:solidFill>
            </a:rPr>
            <a:t>Ангоренова</a:t>
          </a:r>
          <a:r>
            <a:rPr lang="ru-RU" sz="1800" kern="1200" dirty="0" smtClean="0">
              <a:solidFill>
                <a:schemeClr val="tx1"/>
              </a:solidFill>
            </a:rPr>
            <a:t> Виктория, гимназия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30950" y="81675"/>
        <a:ext cx="2421706" cy="572107"/>
      </dsp:txXfrm>
    </dsp:sp>
    <dsp:sp modelId="{EBA17593-BAE7-4A92-A887-1AD96B13F5DE}">
      <dsp:nvSpPr>
        <dsp:cNvPr id="0" name=""/>
        <dsp:cNvSpPr/>
      </dsp:nvSpPr>
      <dsp:spPr>
        <a:xfrm rot="5400000">
          <a:off x="4442240" y="-1127615"/>
          <a:ext cx="507206" cy="441961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ru-RU" sz="1800" kern="1200" dirty="0" smtClean="0"/>
            <a:t>92 балла по информатике и ИКТ</a:t>
          </a:r>
        </a:p>
        <a:p>
          <a:pPr marL="22860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kern="1200" dirty="0"/>
        </a:p>
      </dsp:txBody>
      <dsp:txXfrm rot="-5400000">
        <a:off x="2486035" y="853350"/>
        <a:ext cx="4394857" cy="457686"/>
      </dsp:txXfrm>
    </dsp:sp>
    <dsp:sp modelId="{88E04A87-AD6A-43C4-BE4F-94220529626A}">
      <dsp:nvSpPr>
        <dsp:cNvPr id="0" name=""/>
        <dsp:cNvSpPr/>
      </dsp:nvSpPr>
      <dsp:spPr>
        <a:xfrm>
          <a:off x="0" y="765188"/>
          <a:ext cx="2486034" cy="6340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Севергин Андрей, </a:t>
          </a:r>
          <a:r>
            <a:rPr lang="ru-RU" sz="2000" kern="1200" dirty="0" err="1" smtClean="0">
              <a:solidFill>
                <a:schemeClr val="tx1"/>
              </a:solidFill>
            </a:rPr>
            <a:t>Туркинская</a:t>
          </a:r>
          <a:r>
            <a:rPr lang="ru-RU" sz="2000" kern="1200" dirty="0" smtClean="0">
              <a:solidFill>
                <a:schemeClr val="tx1"/>
              </a:solidFill>
            </a:rPr>
            <a:t> СОШ 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30950" y="796138"/>
        <a:ext cx="2424134" cy="572107"/>
      </dsp:txXfrm>
    </dsp:sp>
    <dsp:sp modelId="{B29042D7-4DC6-4A89-8497-DD006C96F647}">
      <dsp:nvSpPr>
        <dsp:cNvPr id="0" name=""/>
        <dsp:cNvSpPr/>
      </dsp:nvSpPr>
      <dsp:spPr>
        <a:xfrm rot="5400000">
          <a:off x="4442240" y="-461907"/>
          <a:ext cx="507206" cy="441961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ru-RU" sz="1800" kern="1200" dirty="0" smtClean="0"/>
            <a:t>97 баллов по литературе</a:t>
          </a:r>
        </a:p>
        <a:p>
          <a:pPr marL="228600" lvl="1" indent="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800" kern="1200" dirty="0"/>
        </a:p>
      </dsp:txBody>
      <dsp:txXfrm rot="-5400000">
        <a:off x="2486035" y="1519058"/>
        <a:ext cx="4394857" cy="457686"/>
      </dsp:txXfrm>
    </dsp:sp>
    <dsp:sp modelId="{A362CA44-83ED-4BAA-BE99-95DB45C0405E}">
      <dsp:nvSpPr>
        <dsp:cNvPr id="0" name=""/>
        <dsp:cNvSpPr/>
      </dsp:nvSpPr>
      <dsp:spPr>
        <a:xfrm>
          <a:off x="0" y="1430897"/>
          <a:ext cx="2486034" cy="6340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Николаева Дарья, Ильинская СОШ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/>
        </a:p>
      </dsp:txBody>
      <dsp:txXfrm>
        <a:off x="30950" y="1461847"/>
        <a:ext cx="2424134" cy="572107"/>
      </dsp:txXfrm>
    </dsp:sp>
    <dsp:sp modelId="{54C87DB9-6E6C-4FAC-A38D-7525B3C19F67}">
      <dsp:nvSpPr>
        <dsp:cNvPr id="0" name=""/>
        <dsp:cNvSpPr/>
      </dsp:nvSpPr>
      <dsp:spPr>
        <a:xfrm>
          <a:off x="0" y="2096605"/>
          <a:ext cx="2486034" cy="6340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000" kern="1200" dirty="0" smtClean="0"/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kern="1200" dirty="0" err="1" smtClean="0">
              <a:solidFill>
                <a:schemeClr val="tx1"/>
              </a:solidFill>
            </a:rPr>
            <a:t>ГорновскаяЕкатерина</a:t>
          </a:r>
          <a:r>
            <a:rPr lang="ru-RU" sz="2000" kern="1200" dirty="0" smtClean="0">
              <a:solidFill>
                <a:schemeClr val="tx1"/>
              </a:solidFill>
            </a:rPr>
            <a:t>, Ильинская СОШ 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0950" y="2127555"/>
        <a:ext cx="2424134" cy="572107"/>
      </dsp:txXfrm>
    </dsp:sp>
    <dsp:sp modelId="{574426BB-AC02-42F7-A835-81FE00F715E8}">
      <dsp:nvSpPr>
        <dsp:cNvPr id="0" name=""/>
        <dsp:cNvSpPr/>
      </dsp:nvSpPr>
      <dsp:spPr>
        <a:xfrm>
          <a:off x="0" y="2762313"/>
          <a:ext cx="2486034" cy="6340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Капустина Юлия, Ильинская СОШ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30950" y="2793263"/>
        <a:ext cx="2424134" cy="572107"/>
      </dsp:txXfrm>
    </dsp:sp>
    <dsp:sp modelId="{88DE2E13-B179-4B5C-A211-957CD69CB995}">
      <dsp:nvSpPr>
        <dsp:cNvPr id="0" name=""/>
        <dsp:cNvSpPr/>
      </dsp:nvSpPr>
      <dsp:spPr>
        <a:xfrm>
          <a:off x="0" y="3428021"/>
          <a:ext cx="2486034" cy="6340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Белоусова Дарья ,</a:t>
          </a:r>
          <a:r>
            <a:rPr lang="ru-RU" sz="1800" kern="1200" dirty="0" err="1" smtClean="0">
              <a:solidFill>
                <a:schemeClr val="tx1"/>
              </a:solidFill>
            </a:rPr>
            <a:t>Татауровская</a:t>
          </a:r>
          <a:r>
            <a:rPr lang="ru-RU" sz="1800" kern="1200" dirty="0" smtClean="0">
              <a:solidFill>
                <a:schemeClr val="tx1"/>
              </a:solidFill>
            </a:rPr>
            <a:t> СОШ 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30950" y="3458971"/>
        <a:ext cx="2424134" cy="57210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731A1F-0B77-491C-B1C7-81C729AAF795}">
      <dsp:nvSpPr>
        <dsp:cNvPr id="0" name=""/>
        <dsp:cNvSpPr/>
      </dsp:nvSpPr>
      <dsp:spPr>
        <a:xfrm>
          <a:off x="1733849" y="317818"/>
          <a:ext cx="4107196" cy="4107196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solidFill>
                <a:schemeClr val="tx1"/>
              </a:solidFill>
            </a:rPr>
            <a:t>2 мес.-3 года-100%</a:t>
          </a:r>
          <a:endParaRPr lang="ru-RU" sz="2700" kern="1200" dirty="0">
            <a:solidFill>
              <a:schemeClr val="tx1"/>
            </a:solidFill>
          </a:endParaRPr>
        </a:p>
      </dsp:txBody>
      <dsp:txXfrm>
        <a:off x="3898439" y="1188153"/>
        <a:ext cx="1466856" cy="1222380"/>
      </dsp:txXfrm>
    </dsp:sp>
    <dsp:sp modelId="{1A055B52-A3BE-4E2F-9B8A-9B8966C51E0E}">
      <dsp:nvSpPr>
        <dsp:cNvPr id="0" name=""/>
        <dsp:cNvSpPr/>
      </dsp:nvSpPr>
      <dsp:spPr>
        <a:xfrm>
          <a:off x="1649260" y="464504"/>
          <a:ext cx="4107196" cy="4107196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solidFill>
                <a:schemeClr val="tx1"/>
              </a:solidFill>
            </a:rPr>
            <a:t>Охват 1-6 лет-61,2 %</a:t>
          </a:r>
          <a:endParaRPr lang="ru-RU" sz="2700" kern="1200" dirty="0">
            <a:solidFill>
              <a:schemeClr val="tx1"/>
            </a:solidFill>
          </a:endParaRPr>
        </a:p>
      </dsp:txBody>
      <dsp:txXfrm>
        <a:off x="2627164" y="3129292"/>
        <a:ext cx="2200284" cy="1075694"/>
      </dsp:txXfrm>
    </dsp:sp>
    <dsp:sp modelId="{42BD4DDC-88F2-4975-BCBC-5C9FBC8A6B02}">
      <dsp:nvSpPr>
        <dsp:cNvPr id="0" name=""/>
        <dsp:cNvSpPr/>
      </dsp:nvSpPr>
      <dsp:spPr>
        <a:xfrm>
          <a:off x="1690680" y="317490"/>
          <a:ext cx="4107196" cy="4107196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solidFill>
                <a:schemeClr val="tx1"/>
              </a:solidFill>
            </a:rPr>
            <a:t>3-7 лет -100%</a:t>
          </a:r>
          <a:endParaRPr lang="ru-RU" sz="2700" kern="1200" dirty="0">
            <a:solidFill>
              <a:schemeClr val="tx1"/>
            </a:solidFill>
          </a:endParaRPr>
        </a:p>
      </dsp:txBody>
      <dsp:txXfrm>
        <a:off x="2166430" y="1187824"/>
        <a:ext cx="1466856" cy="1222380"/>
      </dsp:txXfrm>
    </dsp:sp>
    <dsp:sp modelId="{B511CC88-9496-4BFE-B0B6-B75D9FDEE962}">
      <dsp:nvSpPr>
        <dsp:cNvPr id="0" name=""/>
        <dsp:cNvSpPr/>
      </dsp:nvSpPr>
      <dsp:spPr>
        <a:xfrm>
          <a:off x="1479933" y="63563"/>
          <a:ext cx="4615706" cy="4615706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9EA3B7-E883-4F89-8AFC-DB7BE1C538D8}">
      <dsp:nvSpPr>
        <dsp:cNvPr id="0" name=""/>
        <dsp:cNvSpPr/>
      </dsp:nvSpPr>
      <dsp:spPr>
        <a:xfrm>
          <a:off x="1395005" y="209989"/>
          <a:ext cx="4615706" cy="4615706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BB4561-4B19-4E55-8D93-3E24930D946C}">
      <dsp:nvSpPr>
        <dsp:cNvPr id="0" name=""/>
        <dsp:cNvSpPr/>
      </dsp:nvSpPr>
      <dsp:spPr>
        <a:xfrm>
          <a:off x="1436086" y="63235"/>
          <a:ext cx="4615706" cy="4615706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035BF0-613F-4958-9A79-CB400AE829F5}">
      <dsp:nvSpPr>
        <dsp:cNvPr id="0" name=""/>
        <dsp:cNvSpPr/>
      </dsp:nvSpPr>
      <dsp:spPr>
        <a:xfrm>
          <a:off x="0" y="1171017"/>
          <a:ext cx="60960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5F9CA4-EA91-43BB-99AE-E678582E90B7}">
      <dsp:nvSpPr>
        <dsp:cNvPr id="0" name=""/>
        <dsp:cNvSpPr/>
      </dsp:nvSpPr>
      <dsp:spPr>
        <a:xfrm>
          <a:off x="304502" y="152391"/>
          <a:ext cx="4263032" cy="12400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1 500,0 тыс. рублей на приобретение оборудования для МОУ «</a:t>
          </a:r>
          <a:r>
            <a:rPr lang="ru-RU" sz="2000" kern="1200" dirty="0" err="1" smtClean="0">
              <a:solidFill>
                <a:schemeClr val="tx1"/>
              </a:solidFill>
            </a:rPr>
            <a:t>Нестеровская</a:t>
          </a:r>
          <a:r>
            <a:rPr lang="ru-RU" sz="2000" kern="1200" dirty="0" smtClean="0">
              <a:solidFill>
                <a:schemeClr val="tx1"/>
              </a:solidFill>
            </a:rPr>
            <a:t> СОШ»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365035" y="212924"/>
        <a:ext cx="4141966" cy="1118959"/>
      </dsp:txXfrm>
    </dsp:sp>
    <dsp:sp modelId="{B6A2CA35-FB7E-409C-B4C4-EAF2E7C1D8BC}">
      <dsp:nvSpPr>
        <dsp:cNvPr id="0" name=""/>
        <dsp:cNvSpPr/>
      </dsp:nvSpPr>
      <dsp:spPr>
        <a:xfrm>
          <a:off x="0" y="2378652"/>
          <a:ext cx="60960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E3346A-27A7-42F4-9A4A-E04630E2FD76}">
      <dsp:nvSpPr>
        <dsp:cNvPr id="0" name=""/>
        <dsp:cNvSpPr/>
      </dsp:nvSpPr>
      <dsp:spPr>
        <a:xfrm>
          <a:off x="304800" y="1630017"/>
          <a:ext cx="4267200" cy="9085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обучение по </a:t>
          </a:r>
          <a:r>
            <a:rPr lang="ru-RU" sz="1800" kern="1200" smtClean="0">
              <a:solidFill>
                <a:schemeClr val="tx1"/>
              </a:solidFill>
            </a:rPr>
            <a:t>программам </a:t>
          </a:r>
          <a:r>
            <a:rPr lang="ru-RU" sz="1800" kern="1200" smtClean="0">
              <a:solidFill>
                <a:schemeClr val="tx1"/>
              </a:solidFill>
            </a:rPr>
            <a:t>Сбербанка, </a:t>
          </a:r>
          <a:r>
            <a:rPr lang="ru-RU" sz="1800" kern="1200" dirty="0" smtClean="0">
              <a:solidFill>
                <a:schemeClr val="tx1"/>
              </a:solidFill>
            </a:rPr>
            <a:t>выделено оборудование для педагогов и обучающихся  (</a:t>
          </a:r>
          <a:r>
            <a:rPr lang="ru-RU" sz="1800" kern="1200" dirty="0" err="1" smtClean="0">
              <a:solidFill>
                <a:schemeClr val="tx1"/>
              </a:solidFill>
            </a:rPr>
            <a:t>Таловская</a:t>
          </a:r>
          <a:r>
            <a:rPr lang="ru-RU" sz="1800" kern="1200" dirty="0" smtClean="0">
              <a:solidFill>
                <a:schemeClr val="tx1"/>
              </a:solidFill>
            </a:rPr>
            <a:t>, </a:t>
          </a:r>
          <a:r>
            <a:rPr lang="ru-RU" sz="1800" kern="1200" dirty="0" err="1" smtClean="0">
              <a:solidFill>
                <a:schemeClr val="tx1"/>
              </a:solidFill>
            </a:rPr>
            <a:t>Нестеровская</a:t>
          </a:r>
          <a:r>
            <a:rPr lang="ru-RU" sz="1800" kern="1200" dirty="0" smtClean="0">
              <a:solidFill>
                <a:schemeClr val="tx1"/>
              </a:solidFill>
            </a:rPr>
            <a:t> СОШ)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349152" y="1674369"/>
        <a:ext cx="4178496" cy="819855"/>
      </dsp:txXfrm>
    </dsp:sp>
    <dsp:sp modelId="{4F81A080-0FD5-4E3A-A7F2-079602B8C66F}">
      <dsp:nvSpPr>
        <dsp:cNvPr id="0" name=""/>
        <dsp:cNvSpPr/>
      </dsp:nvSpPr>
      <dsp:spPr>
        <a:xfrm>
          <a:off x="0" y="3821604"/>
          <a:ext cx="60960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B48C58-7A91-4F85-B9E5-6D06D7C32203}">
      <dsp:nvSpPr>
        <dsp:cNvPr id="0" name=""/>
        <dsp:cNvSpPr/>
      </dsp:nvSpPr>
      <dsp:spPr>
        <a:xfrm>
          <a:off x="304502" y="2776176"/>
          <a:ext cx="4263032" cy="12668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грант Министерства просвещения РФ на сумму 5,7  млн.руб. по проекту «Кадры для цифровой </a:t>
          </a:r>
          <a:r>
            <a:rPr lang="ru-RU" sz="2000" kern="1200" dirty="0" smtClean="0">
              <a:solidFill>
                <a:schemeClr val="tx1"/>
              </a:solidFill>
            </a:rPr>
            <a:t>экономики»я цифровой экономики» (</a:t>
          </a:r>
          <a:r>
            <a:rPr lang="ru-RU" sz="2000" kern="1200" dirty="0" err="1" smtClean="0">
              <a:solidFill>
                <a:schemeClr val="tx1"/>
              </a:solidFill>
            </a:rPr>
            <a:t>Турунтаевская</a:t>
          </a:r>
          <a:r>
            <a:rPr lang="ru-RU" sz="2000" kern="1200" dirty="0" smtClean="0">
              <a:solidFill>
                <a:schemeClr val="tx1"/>
              </a:solidFill>
            </a:rPr>
            <a:t> СОШ №1)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366343" y="2838017"/>
        <a:ext cx="4139350" cy="1143146"/>
      </dsp:txXfrm>
    </dsp:sp>
    <dsp:sp modelId="{FDC7D400-6135-46E4-9EBB-7D369F8A00BA}">
      <dsp:nvSpPr>
        <dsp:cNvPr id="0" name=""/>
        <dsp:cNvSpPr/>
      </dsp:nvSpPr>
      <dsp:spPr>
        <a:xfrm>
          <a:off x="0" y="4502004"/>
          <a:ext cx="60960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FCF6E5-36F9-4C4F-B5EF-76845F5E7186}">
      <dsp:nvSpPr>
        <dsp:cNvPr id="0" name=""/>
        <dsp:cNvSpPr/>
      </dsp:nvSpPr>
      <dsp:spPr>
        <a:xfrm>
          <a:off x="304800" y="4280604"/>
          <a:ext cx="4267200" cy="442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дистанционное обучение 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326416" y="4302220"/>
        <a:ext cx="4223968" cy="39956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7A5E6D-EAD9-425B-BFEC-4AAD9BE74C28}">
      <dsp:nvSpPr>
        <dsp:cNvPr id="0" name=""/>
        <dsp:cNvSpPr/>
      </dsp:nvSpPr>
      <dsp:spPr>
        <a:xfrm>
          <a:off x="0" y="344857"/>
          <a:ext cx="7499350" cy="8874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err="1" smtClean="0"/>
            <a:t>Папахчян</a:t>
          </a:r>
          <a:r>
            <a:rPr lang="ru-RU" sz="3700" kern="1200" dirty="0" smtClean="0"/>
            <a:t> Анна – призер 3 степени</a:t>
          </a:r>
          <a:endParaRPr lang="ru-RU" sz="3700" kern="1200" dirty="0"/>
        </a:p>
      </dsp:txBody>
      <dsp:txXfrm>
        <a:off x="43321" y="388178"/>
        <a:ext cx="7412708" cy="800803"/>
      </dsp:txXfrm>
    </dsp:sp>
    <dsp:sp modelId="{26B122D1-F85E-4848-B63B-6C7F5805FECE}">
      <dsp:nvSpPr>
        <dsp:cNvPr id="0" name=""/>
        <dsp:cNvSpPr/>
      </dsp:nvSpPr>
      <dsp:spPr>
        <a:xfrm>
          <a:off x="0" y="1232302"/>
          <a:ext cx="7499350" cy="919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8104" tIns="46990" rIns="263144" bIns="46990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900" kern="1200" dirty="0" smtClean="0"/>
            <a:t>(гимназия, предмет экология, педагог </a:t>
          </a:r>
          <a:r>
            <a:rPr lang="ru-RU" sz="2900" kern="1200" dirty="0" err="1" smtClean="0"/>
            <a:t>Воротникова</a:t>
          </a:r>
          <a:r>
            <a:rPr lang="ru-RU" sz="2900" kern="1200" dirty="0" smtClean="0"/>
            <a:t> Ольга Алексеевна)</a:t>
          </a:r>
          <a:endParaRPr lang="ru-RU" sz="2900" kern="1200" dirty="0"/>
        </a:p>
      </dsp:txBody>
      <dsp:txXfrm>
        <a:off x="0" y="1232302"/>
        <a:ext cx="7499350" cy="919080"/>
      </dsp:txXfrm>
    </dsp:sp>
    <dsp:sp modelId="{F78EB50D-1124-4F59-AA49-4B759FAA5FB7}">
      <dsp:nvSpPr>
        <dsp:cNvPr id="0" name=""/>
        <dsp:cNvSpPr/>
      </dsp:nvSpPr>
      <dsp:spPr>
        <a:xfrm>
          <a:off x="0" y="2151382"/>
          <a:ext cx="7499350" cy="8874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err="1" smtClean="0"/>
            <a:t>Бурмакин</a:t>
          </a:r>
          <a:r>
            <a:rPr lang="ru-RU" sz="3700" kern="1200" dirty="0" smtClean="0"/>
            <a:t> Павел – победитель</a:t>
          </a:r>
          <a:endParaRPr lang="ru-RU" sz="3700" kern="1200" dirty="0"/>
        </a:p>
      </dsp:txBody>
      <dsp:txXfrm>
        <a:off x="43321" y="2194703"/>
        <a:ext cx="7412708" cy="800803"/>
      </dsp:txXfrm>
    </dsp:sp>
    <dsp:sp modelId="{66A5CA0E-B3B8-4D5E-8A9B-F757A076B22F}">
      <dsp:nvSpPr>
        <dsp:cNvPr id="0" name=""/>
        <dsp:cNvSpPr/>
      </dsp:nvSpPr>
      <dsp:spPr>
        <a:xfrm>
          <a:off x="0" y="3038827"/>
          <a:ext cx="7499350" cy="1416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8104" tIns="46990" rIns="263144" bIns="46990" numCol="1" spcCol="1270" anchor="t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ru-RU" sz="2900" kern="1200" dirty="0" smtClean="0"/>
            <a:t>(</a:t>
          </a:r>
          <a:r>
            <a:rPr lang="ru-RU" sz="2900" kern="1200" dirty="0" err="1" smtClean="0"/>
            <a:t>Турунтаевская</a:t>
          </a:r>
          <a:r>
            <a:rPr lang="ru-RU" sz="2900" kern="1200" dirty="0" smtClean="0"/>
            <a:t> СОШ №1, предмет технология, Аносов Георгий Алексеевич)</a:t>
          </a:r>
        </a:p>
        <a:p>
          <a:pPr marL="228600" lvl="1" indent="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900" kern="1200" dirty="0"/>
        </a:p>
      </dsp:txBody>
      <dsp:txXfrm>
        <a:off x="0" y="3038827"/>
        <a:ext cx="7499350" cy="141691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CC9C5B-3DF0-4279-B274-F30FE99F07D4}">
      <dsp:nvSpPr>
        <dsp:cNvPr id="0" name=""/>
        <dsp:cNvSpPr/>
      </dsp:nvSpPr>
      <dsp:spPr>
        <a:xfrm>
          <a:off x="814387" y="1317625"/>
          <a:ext cx="2028824" cy="202882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Аттестация: 1 и высшая категория-56%</a:t>
          </a:r>
          <a:endParaRPr lang="ru-RU" sz="2000" kern="1200" dirty="0"/>
        </a:p>
      </dsp:txBody>
      <dsp:txXfrm>
        <a:off x="1111501" y="1614739"/>
        <a:ext cx="1434596" cy="1434596"/>
      </dsp:txXfrm>
    </dsp:sp>
    <dsp:sp modelId="{DB351F16-F52A-4BD1-81B6-E53F689964B2}">
      <dsp:nvSpPr>
        <dsp:cNvPr id="0" name=""/>
        <dsp:cNvSpPr/>
      </dsp:nvSpPr>
      <dsp:spPr>
        <a:xfrm>
          <a:off x="1321593" y="503599"/>
          <a:ext cx="1014412" cy="101441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Мостовская ООШ-50%</a:t>
          </a:r>
          <a:endParaRPr lang="ru-RU" sz="1400" kern="1200" dirty="0"/>
        </a:p>
      </dsp:txBody>
      <dsp:txXfrm>
        <a:off x="1470150" y="652156"/>
        <a:ext cx="717298" cy="717298"/>
      </dsp:txXfrm>
    </dsp:sp>
    <dsp:sp modelId="{075A24FB-0BF8-4D14-86C1-DE344927E56C}">
      <dsp:nvSpPr>
        <dsp:cNvPr id="0" name=""/>
        <dsp:cNvSpPr/>
      </dsp:nvSpPr>
      <dsp:spPr>
        <a:xfrm>
          <a:off x="2642825" y="1824831"/>
          <a:ext cx="1014412" cy="101441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Нестеровская</a:t>
          </a:r>
          <a:r>
            <a:rPr lang="ru-RU" sz="1400" kern="1200" dirty="0" smtClean="0"/>
            <a:t> СОШ-50 %</a:t>
          </a:r>
          <a:endParaRPr lang="ru-RU" sz="1400" kern="1200" dirty="0"/>
        </a:p>
      </dsp:txBody>
      <dsp:txXfrm>
        <a:off x="2791382" y="1973388"/>
        <a:ext cx="717298" cy="717298"/>
      </dsp:txXfrm>
    </dsp:sp>
    <dsp:sp modelId="{1AA91A1E-70C2-4D21-8F0B-A6AA1C99C7AE}">
      <dsp:nvSpPr>
        <dsp:cNvPr id="0" name=""/>
        <dsp:cNvSpPr/>
      </dsp:nvSpPr>
      <dsp:spPr>
        <a:xfrm>
          <a:off x="1321593" y="3146062"/>
          <a:ext cx="1014412" cy="101441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Туркинская</a:t>
          </a:r>
          <a:r>
            <a:rPr lang="ru-RU" sz="1400" kern="1200" dirty="0" smtClean="0"/>
            <a:t> СОШ-41%</a:t>
          </a:r>
          <a:endParaRPr lang="ru-RU" sz="1400" kern="1200" dirty="0"/>
        </a:p>
      </dsp:txBody>
      <dsp:txXfrm>
        <a:off x="1470150" y="3294619"/>
        <a:ext cx="717298" cy="717298"/>
      </dsp:txXfrm>
    </dsp:sp>
    <dsp:sp modelId="{8072D05C-AF1B-4DFB-95A3-1C2EA2601323}">
      <dsp:nvSpPr>
        <dsp:cNvPr id="0" name=""/>
        <dsp:cNvSpPr/>
      </dsp:nvSpPr>
      <dsp:spPr>
        <a:xfrm>
          <a:off x="362" y="1824831"/>
          <a:ext cx="1014412" cy="101441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Покровская НОШ-0%</a:t>
          </a:r>
          <a:endParaRPr lang="ru-RU" sz="1400" kern="1200" dirty="0"/>
        </a:p>
      </dsp:txBody>
      <dsp:txXfrm>
        <a:off x="148919" y="1973388"/>
        <a:ext cx="717298" cy="71729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27.08.2020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27.08.2020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Layout" Target="../diagrams/layout9.xml"/><Relationship Id="rId7" Type="http://schemas.openxmlformats.org/officeDocument/2006/relationships/image" Target="../media/image15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diagramLayout" Target="../diagrams/layout10.xml"/><Relationship Id="rId7" Type="http://schemas.openxmlformats.org/officeDocument/2006/relationships/image" Target="../media/image17.jpe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Relationship Id="rId9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diagramLayout" Target="../diagrams/layout11.xml"/><Relationship Id="rId7" Type="http://schemas.openxmlformats.org/officeDocument/2006/relationships/image" Target="../media/image20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10" Type="http://schemas.openxmlformats.org/officeDocument/2006/relationships/image" Target="../media/image23.png"/><Relationship Id="rId4" Type="http://schemas.openxmlformats.org/officeDocument/2006/relationships/diagramQuickStyle" Target="../diagrams/quickStyle11.xml"/><Relationship Id="rId9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/>
              <a:t>Доклад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ru-RU" b="1" dirty="0"/>
              <a:t>Ключевые направления по вхождению Российской Федерации в число 10 ведущих стран мира по качеству образования</a:t>
            </a:r>
            <a:endParaRPr lang="ru-RU" dirty="0"/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4294967295"/>
          </p:nvPr>
        </p:nvGraphicFramePr>
        <p:xfrm>
          <a:off x="1571604" y="1000108"/>
          <a:ext cx="7286676" cy="52482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Качество образования, ЕГЭ</a:t>
            </a:r>
            <a:endParaRPr lang="ru-RU" sz="2000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1524000" y="1397000"/>
          <a:ext cx="7191404" cy="47466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ЕГЭ свыше 90 баллов</a:t>
            </a:r>
            <a:endParaRPr lang="ru-RU" dirty="0"/>
          </a:p>
        </p:txBody>
      </p:sp>
      <p:graphicFrame>
        <p:nvGraphicFramePr>
          <p:cNvPr id="9" name="Схема 8"/>
          <p:cNvGraphicFramePr/>
          <p:nvPr/>
        </p:nvGraphicFramePr>
        <p:xfrm>
          <a:off x="1524000" y="1397000"/>
          <a:ext cx="690565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000496" y="4143380"/>
            <a:ext cx="4429156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94 балл по русскому языку</a:t>
            </a:r>
          </a:p>
          <a:p>
            <a:pPr>
              <a:buFont typeface="Arial" pitchFamily="34" charset="0"/>
              <a:buChar char="•"/>
            </a:pP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4000496" y="3429000"/>
            <a:ext cx="4429156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91 балл по русскому языку</a:t>
            </a:r>
          </a:p>
          <a:p>
            <a:pPr>
              <a:buFont typeface="Arial" pitchFamily="34" charset="0"/>
              <a:buChar char="•"/>
            </a:pP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4143372" y="54292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4071934" y="4929198"/>
            <a:ext cx="4357718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 91 балл по русскому языку).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 smtClean="0"/>
              <a:t>Доступность образования</a:t>
            </a:r>
            <a:br>
              <a:rPr lang="ru-RU" sz="3100" b="1" dirty="0" smtClean="0"/>
            </a:br>
            <a:r>
              <a:rPr lang="ru-RU" sz="3100" b="1" dirty="0" smtClean="0"/>
              <a:t>(дошкольное образование)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388795528"/>
              </p:ext>
            </p:extLst>
          </p:nvPr>
        </p:nvGraphicFramePr>
        <p:xfrm>
          <a:off x="1524000" y="1397000"/>
          <a:ext cx="7405718" cy="4889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«Цифровая образовательная среда» НПО </a:t>
            </a:r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724578879"/>
              </p:ext>
            </p:extLst>
          </p:nvPr>
        </p:nvGraphicFramePr>
        <p:xfrm>
          <a:off x="1524000" y="1397000"/>
          <a:ext cx="6096000" cy="5032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Нестеровская</a:t>
            </a:r>
            <a:r>
              <a:rPr lang="ru-RU" dirty="0" smtClean="0"/>
              <a:t> СОШ (оборудование ЦОС)</a:t>
            </a:r>
            <a:endParaRPr lang="ru-RU" dirty="0"/>
          </a:p>
        </p:txBody>
      </p:sp>
      <p:pic>
        <p:nvPicPr>
          <p:cNvPr id="4098" name="Picture 2" descr="C:\Users\Оксана\Downloads\20200824_09065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772816"/>
            <a:ext cx="3657600" cy="2738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Оксана\Downloads\20200824_09081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861048"/>
            <a:ext cx="3657600" cy="2738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060848"/>
            <a:ext cx="3528392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24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«Успех каждого ребенка» НПО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Доля детей в возрасте от 5 до 18 лет, охваченных дополнительным образованием» -87 %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Новые места  дополнительного образования по 4 учреждениям -8 414 659 руб.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861048"/>
            <a:ext cx="4608512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02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Дополнительное </a:t>
            </a:r>
            <a:r>
              <a:rPr lang="ru-RU" sz="2800" b="1" dirty="0" smtClean="0"/>
              <a:t>образование в дистанционном режиме </a:t>
            </a:r>
            <a:r>
              <a:rPr lang="ru-RU" sz="2800" dirty="0" smtClean="0"/>
              <a:t>– </a:t>
            </a:r>
            <a:r>
              <a:rPr lang="ru-RU" sz="2800" dirty="0" err="1" smtClean="0"/>
              <a:t>он-лайн</a:t>
            </a:r>
            <a:r>
              <a:rPr lang="ru-RU" sz="2800" dirty="0" smtClean="0"/>
              <a:t> конкурсы</a:t>
            </a:r>
            <a:endParaRPr lang="ru-RU" sz="2800" dirty="0"/>
          </a:p>
        </p:txBody>
      </p:sp>
      <p:pic>
        <p:nvPicPr>
          <p:cNvPr id="2050" name="Picture 2" descr="Z:\Долгобородова О.В\IMG-21871c4518e538a8d69b143ac40c68ac-V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47664" y="1443608"/>
            <a:ext cx="36576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Z:\Долгобородова О.В\IMG-61ed9b98dffc42c0699b422a952af3aa-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501008"/>
            <a:ext cx="3600400" cy="2995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Z:\Долгобородова О.В\IMG-2f4469463299d54b218b93a5f3f4b96f-V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268759"/>
            <a:ext cx="223224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Z:\Долгобородова О.В\IMG-b8f865f7adf7adbb7c6c9e017b7b22c6-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465372"/>
            <a:ext cx="2160240" cy="269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7</a:t>
            </a:r>
            <a:r>
              <a:rPr lang="ru-RU" dirty="0" smtClean="0"/>
              <a:t>5-летие Победы. Битва хоров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84784"/>
            <a:ext cx="4536504" cy="25495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533957"/>
            <a:ext cx="4289022" cy="275412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250323"/>
            <a:ext cx="3960440" cy="2225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6894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Всероссийская олимпиада школьников (региональный этап)</a:t>
            </a:r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Проект «Учитель будущего» НПО </a:t>
            </a:r>
            <a:endParaRPr lang="ru-RU" dirty="0"/>
          </a:p>
        </p:txBody>
      </p:sp>
      <p:graphicFrame>
        <p:nvGraphicFramePr>
          <p:cNvPr id="10" name="Содержимое 9"/>
          <p:cNvGraphicFramePr>
            <a:graphicFrameLocks noGrp="1"/>
          </p:cNvGraphicFramePr>
          <p:nvPr>
            <p:ph sz="half" idx="1"/>
          </p:nvPr>
        </p:nvGraphicFramePr>
        <p:xfrm>
          <a:off x="1435100" y="1524000"/>
          <a:ext cx="3657600" cy="4664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Мониторинг заработной платы </a:t>
            </a:r>
          </a:p>
          <a:p>
            <a:r>
              <a:rPr lang="ru-RU" dirty="0" smtClean="0"/>
              <a:t>Педагоги  школ-</a:t>
            </a:r>
            <a:r>
              <a:rPr lang="ru-RU" dirty="0" smtClean="0">
                <a:solidFill>
                  <a:srgbClr val="C00000"/>
                </a:solidFill>
              </a:rPr>
              <a:t>35,62тыс. рублей</a:t>
            </a:r>
          </a:p>
          <a:p>
            <a:r>
              <a:rPr lang="ru-RU" dirty="0" smtClean="0"/>
              <a:t>Педагоги ДОУ-</a:t>
            </a:r>
            <a:r>
              <a:rPr lang="ru-RU" dirty="0" smtClean="0">
                <a:solidFill>
                  <a:srgbClr val="FF0000"/>
                </a:solidFill>
              </a:rPr>
              <a:t>33,96тыс. рублей</a:t>
            </a:r>
          </a:p>
          <a:p>
            <a:r>
              <a:rPr lang="ru-RU" dirty="0" smtClean="0"/>
              <a:t>Педагоги УДО-</a:t>
            </a:r>
            <a:r>
              <a:rPr lang="ru-RU" dirty="0" smtClean="0">
                <a:solidFill>
                  <a:srgbClr val="FF0000"/>
                </a:solidFill>
              </a:rPr>
              <a:t>34,15тыс. рублей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Педагогический дебют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«Молодые педагоги» </a:t>
            </a:r>
          </a:p>
          <a:p>
            <a:pPr>
              <a:buNone/>
            </a:pPr>
            <a:r>
              <a:rPr lang="ru-RU" dirty="0" err="1" smtClean="0">
                <a:solidFill>
                  <a:srgbClr val="FF0000"/>
                </a:solidFill>
              </a:rPr>
              <a:t>Корытов</a:t>
            </a:r>
            <a:r>
              <a:rPr lang="ru-RU" dirty="0" smtClean="0">
                <a:solidFill>
                  <a:srgbClr val="FF0000"/>
                </a:solidFill>
              </a:rPr>
              <a:t> Иван Александрович, учитель физической культуры Ильинской школы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«Молодые воспитатели дошкольных образовательных организаций»</a:t>
            </a:r>
          </a:p>
          <a:p>
            <a:pPr>
              <a:buNone/>
            </a:pPr>
            <a:r>
              <a:rPr lang="ru-RU" dirty="0" err="1" smtClean="0">
                <a:solidFill>
                  <a:srgbClr val="FF0000"/>
                </a:solidFill>
              </a:rPr>
              <a:t>Девятерякова</a:t>
            </a:r>
            <a:r>
              <a:rPr lang="ru-RU" dirty="0" smtClean="0">
                <a:solidFill>
                  <a:srgbClr val="FF0000"/>
                </a:solidFill>
              </a:rPr>
              <a:t> Надежда Юрьевна, воспитатель </a:t>
            </a:r>
            <a:r>
              <a:rPr lang="ru-RU" dirty="0" err="1" smtClean="0">
                <a:solidFill>
                  <a:srgbClr val="FF0000"/>
                </a:solidFill>
              </a:rPr>
              <a:t>Турунтаевского</a:t>
            </a:r>
            <a:r>
              <a:rPr lang="ru-RU" dirty="0" smtClean="0">
                <a:solidFill>
                  <a:srgbClr val="FF0000"/>
                </a:solidFill>
              </a:rPr>
              <a:t> детского сада «Росинка»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Формирование условий для получения качественного образования</a:t>
            </a:r>
            <a:endParaRPr lang="ru-RU" sz="3200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5121947"/>
              </p:ext>
            </p:extLst>
          </p:nvPr>
        </p:nvGraphicFramePr>
        <p:xfrm>
          <a:off x="1435608" y="1447800"/>
          <a:ext cx="749808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Инфраструктура -6 523 000 руб.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 МОУ «</a:t>
            </a:r>
            <a:r>
              <a:rPr lang="ru-RU" dirty="0" err="1" smtClean="0"/>
              <a:t>Кикинская</a:t>
            </a:r>
            <a:r>
              <a:rPr lang="ru-RU" dirty="0" smtClean="0"/>
              <a:t> ООШ» - 797 246,01 руб. на монтаж пластиковых окон и входных дверей основного здания школы.</a:t>
            </a:r>
          </a:p>
          <a:p>
            <a:r>
              <a:rPr lang="ru-RU" dirty="0" smtClean="0"/>
              <a:t>МОУ «Старо – </a:t>
            </a:r>
            <a:r>
              <a:rPr lang="ru-RU" dirty="0" err="1" smtClean="0"/>
              <a:t>Татауровская</a:t>
            </a:r>
            <a:r>
              <a:rPr lang="ru-RU" dirty="0" smtClean="0"/>
              <a:t> СОШ –1 005 588,24 руб. на внутренние работы в здании школы (ремонт полов, установка дверей, ремонт канализации).</a:t>
            </a:r>
          </a:p>
          <a:p>
            <a:r>
              <a:rPr lang="ru-RU" dirty="0" smtClean="0"/>
              <a:t>МОУ «</a:t>
            </a:r>
            <a:r>
              <a:rPr lang="ru-RU" dirty="0" err="1" smtClean="0"/>
              <a:t>Турунтаевская</a:t>
            </a:r>
            <a:r>
              <a:rPr lang="ru-RU" dirty="0" smtClean="0"/>
              <a:t> СОШ №1» - 3 357 211,51 руб. на капитальный ремонт мастерских.</a:t>
            </a: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52" y="1214422"/>
            <a:ext cx="3657600" cy="2743200"/>
          </a:xfrm>
        </p:spPr>
      </p:pic>
      <p:pic>
        <p:nvPicPr>
          <p:cNvPr id="10" name="Рисунок 9" descr="untitl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2857496"/>
            <a:ext cx="3762402" cy="26432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285852" y="21429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sz="3100" dirty="0" smtClean="0"/>
              <a:t>Соблюдение требований к воздушно – тепловому режиму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half" idx="1"/>
          </p:nvPr>
        </p:nvGraphicFramePr>
        <p:xfrm>
          <a:off x="1435608" y="1524000"/>
          <a:ext cx="3657600" cy="247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 descr="C:\Users\Оксана\Downloads\IMG_20200730_1407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628800"/>
            <a:ext cx="36576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077072"/>
            <a:ext cx="3456384" cy="24928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Капитальный ремонт муниципальных образовательных организаций дополнительного образования</a:t>
            </a:r>
            <a:endParaRPr lang="ru-RU" sz="280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half" idx="1"/>
          </p:nvPr>
        </p:nvGraphicFramePr>
        <p:xfrm>
          <a:off x="1435608" y="1524000"/>
          <a:ext cx="3657600" cy="23336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 descr="IMG-46c1ef5164c839b5fc4d5b7d76966ee8-V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928794" y="4214818"/>
            <a:ext cx="3309961" cy="2482471"/>
          </a:xfrm>
          <a:prstGeom prst="rect">
            <a:avLst/>
          </a:prstGeom>
        </p:spPr>
      </p:pic>
      <p:pic>
        <p:nvPicPr>
          <p:cNvPr id="7" name="Рисунок 6" descr="IMG-2fa0b03b17b3eda67f38718bc7722dcd-V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429124" y="4214818"/>
            <a:ext cx="3262336" cy="2446752"/>
          </a:xfrm>
          <a:prstGeom prst="rect">
            <a:avLst/>
          </a:prstGeom>
        </p:spPr>
      </p:pic>
      <p:pic>
        <p:nvPicPr>
          <p:cNvPr id="2051" name="Picture 3" descr="C:\Users\USER\Desktop\IMG-dcc411d2a2762761b7563ce8ebae1a5c-V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9"/>
          <a:srcRect/>
          <a:stretch>
            <a:fillRect/>
          </a:stretch>
        </p:blipFill>
        <p:spPr bwMode="auto">
          <a:xfrm>
            <a:off x="5143504" y="1714488"/>
            <a:ext cx="36576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Создание в общеобразовательных организациях, расположенных в сельской местности, условий для занятий физической культурой и спортом</a:t>
            </a:r>
            <a:endParaRPr lang="ru-RU" sz="280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half" idx="1"/>
          </p:nvPr>
        </p:nvGraphicFramePr>
        <p:xfrm>
          <a:off x="1435608" y="1714488"/>
          <a:ext cx="3657600" cy="1928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634367"/>
            <a:ext cx="3073400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789040"/>
            <a:ext cx="1646237" cy="2925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715926"/>
            <a:ext cx="1487487" cy="2646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Grp="1" noChangeAspect="1" noChangeArrowheads="1"/>
          </p:cNvPicPr>
          <p:nvPr>
            <p:ph sz="half" idx="2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715926"/>
            <a:ext cx="3139712" cy="2359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Проект «Современная школа» </a:t>
            </a:r>
            <a:r>
              <a:rPr lang="ru-RU" dirty="0" err="1" smtClean="0"/>
              <a:t>НПО.Точки</a:t>
            </a:r>
            <a:r>
              <a:rPr lang="ru-RU" dirty="0" smtClean="0"/>
              <a:t> роста </a:t>
            </a:r>
            <a:endParaRPr lang="ru-RU" dirty="0"/>
          </a:p>
        </p:txBody>
      </p:sp>
      <p:pic>
        <p:nvPicPr>
          <p:cNvPr id="5122" name="Picture 2" descr="Z:\Долгобородова О.В\точка роста\20200824_124215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28800"/>
            <a:ext cx="2266950" cy="466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Z:\Долгобородова О.В\точка роста\20200824_124853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789087"/>
            <a:ext cx="2268538" cy="3440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205" y="980728"/>
            <a:ext cx="2088232" cy="302433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717032"/>
            <a:ext cx="2316277" cy="26642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7498080" cy="11430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Об исполнении поручений  Президента РФ от 24 января 2020 г. № Пр-113</a:t>
            </a:r>
            <a:endParaRPr lang="ru-RU" sz="280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6676177"/>
              </p:ext>
            </p:extLst>
          </p:nvPr>
        </p:nvGraphicFramePr>
        <p:xfrm>
          <a:off x="1435608" y="1447800"/>
          <a:ext cx="749808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 начале нового учебного года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1541350"/>
              </p:ext>
            </p:extLst>
          </p:nvPr>
        </p:nvGraphicFramePr>
        <p:xfrm>
          <a:off x="1435608" y="1447800"/>
          <a:ext cx="749808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Задачи на 2020-21 учебный год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4821621"/>
              </p:ext>
            </p:extLst>
          </p:nvPr>
        </p:nvGraphicFramePr>
        <p:xfrm>
          <a:off x="1435608" y="1214422"/>
          <a:ext cx="7498080" cy="5033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840</TotalTime>
  <Words>684</Words>
  <Application>Microsoft Office PowerPoint</Application>
  <PresentationFormat>Экран (4:3)</PresentationFormat>
  <Paragraphs>94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Солнцестояние</vt:lpstr>
      <vt:lpstr>Доклад</vt:lpstr>
      <vt:lpstr>Презентация PowerPoint</vt:lpstr>
      <vt:lpstr>Качество образования, ЕГЭ</vt:lpstr>
      <vt:lpstr>Результаты ЕГЭ свыше 90 баллов</vt:lpstr>
      <vt:lpstr>Доступность образования (дошкольное образование) </vt:lpstr>
      <vt:lpstr>«Цифровая образовательная среда» НПО </vt:lpstr>
      <vt:lpstr>Нестеровская СОШ (оборудование ЦОС)</vt:lpstr>
      <vt:lpstr>«Успех каждого ребенка» НПО</vt:lpstr>
      <vt:lpstr>Дополнительное образование в дистанционном режиме – он-лайн конкурсы</vt:lpstr>
      <vt:lpstr>75-летие Победы. Битва хоров</vt:lpstr>
      <vt:lpstr>Всероссийская олимпиада школьников (региональный этап)</vt:lpstr>
      <vt:lpstr>Проект «Учитель будущего» НПО </vt:lpstr>
      <vt:lpstr>Педагогический дебют</vt:lpstr>
      <vt:lpstr>Формирование условий для получения качественного образования</vt:lpstr>
      <vt:lpstr>Инфраструктура -6 523 000 руб.</vt:lpstr>
      <vt:lpstr> Соблюдение требований к воздушно – тепловому режиму </vt:lpstr>
      <vt:lpstr>Капитальный ремонт муниципальных образовательных организаций дополнительного образования</vt:lpstr>
      <vt:lpstr>Создание в общеобразовательных организациях, расположенных в сельской местности, условий для занятий физической культурой и спортом</vt:lpstr>
      <vt:lpstr>Проект «Современная школа» НПО.Точки роста </vt:lpstr>
      <vt:lpstr>Об исполнении поручений  Президента РФ от 24 января 2020 г. № Пр-113</vt:lpstr>
      <vt:lpstr>О начале нового учебного года  </vt:lpstr>
      <vt:lpstr>Задачи на 2020-21 учебный год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</dc:title>
  <dc:creator>USER</dc:creator>
  <cp:lastModifiedBy>Оксана</cp:lastModifiedBy>
  <cp:revision>60</cp:revision>
  <dcterms:created xsi:type="dcterms:W3CDTF">2020-08-22T11:06:38Z</dcterms:created>
  <dcterms:modified xsi:type="dcterms:W3CDTF">2020-08-27T03:13:58Z</dcterms:modified>
</cp:coreProperties>
</file>